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1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havioraleconomics.com/loving-psychology-behind-mcdonalds-restaurant-futur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-journal.cz/cs/aktuality/obleceni-od-h-m-nejde-na-odbyt--ve-skladech-ho-ma-za-4-2-miliardy-dolaru__s288x13624.html#.WsXnBuChQ9c.facebook" TargetMode="External"/><Relationship Id="rId4" Type="http://schemas.openxmlformats.org/officeDocument/2006/relationships/hyperlink" Target="https://archiv.ihned.cz/c1-66130810-benzinky-v-cesku-se-meni-benzina-nebo-mol-z-nich-kvuli-vyssim-marzim-delaji-obchodni-a-kulinarska-centra-vyjimkou-je-tank-on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cialmediaexaminer.com/how-to-use-facebook-ads-for-market-research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marketingový výzkum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1 Typy výzkumů</a:t>
            </a:r>
            <a:r>
              <a:rPr lang="cs-CZ" sz="2400" dirty="0">
                <a:solidFill>
                  <a:srgbClr val="002060"/>
                </a:solidFill>
                <a:hlinkClick r:id="rId3"/>
              </a:rPr>
              <a:t>.</a:t>
            </a:r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2 Proces výzkumu</a:t>
            </a:r>
            <a:r>
              <a:rPr lang="cs-CZ" sz="2400" dirty="0">
                <a:solidFill>
                  <a:srgbClr val="002060"/>
                </a:solidFill>
                <a:hlinkClick r:id="rId4"/>
              </a:rPr>
              <a:t>.</a:t>
            </a:r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3 Specifické techniky</a:t>
            </a:r>
            <a:r>
              <a:rPr lang="cs-CZ" sz="2400" dirty="0">
                <a:solidFill>
                  <a:srgbClr val="002060"/>
                </a:solidFill>
                <a:hlinkClick r:id="rId5"/>
              </a:rPr>
              <a:t>.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54461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Jaké máme typy výzkumů?</a:t>
            </a:r>
          </a:p>
          <a:p>
            <a:r>
              <a:rPr lang="cs-CZ" sz="2400" dirty="0">
                <a:solidFill>
                  <a:srgbClr val="002060"/>
                </a:solidFill>
              </a:rPr>
              <a:t>Jaké výzkumy budeme provádět při expanzi na zahraniční trhy?</a:t>
            </a:r>
          </a:p>
          <a:p>
            <a:r>
              <a:rPr lang="cs-CZ" sz="2400" dirty="0">
                <a:solidFill>
                  <a:srgbClr val="002060"/>
                </a:solidFill>
              </a:rPr>
              <a:t>Jak se provádějí?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1 Typy výzkumů</a:t>
            </a:r>
            <a:endParaRPr lang="cs-CZ" dirty="0"/>
          </a:p>
        </p:txBody>
      </p:sp>
      <p:pic>
        <p:nvPicPr>
          <p:cNvPr id="4" name="Picture 2" descr="C:\Users\Admin\AppData\Local\Microsoft\Windows\Temporary Internet Files\Content.IE5\SEY1VM16\MCj0434403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67891"/>
            <a:ext cx="2192337" cy="2783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4896544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Jaký je proces marketingového výzkumu?</a:t>
            </a:r>
          </a:p>
          <a:p>
            <a:r>
              <a:rPr lang="cs-CZ" dirty="0">
                <a:solidFill>
                  <a:srgbClr val="002060"/>
                </a:solidFill>
              </a:rPr>
              <a:t>Co je jiné v mezinárodním prostředí?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 Proces výzkumu</a:t>
            </a:r>
            <a:endParaRPr lang="cs-CZ" dirty="0"/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Výzkumné metody</a:t>
            </a:r>
            <a:endParaRPr lang="cs-CZ" dirty="0"/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=""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Jaké jsou základní výzkumné metody? </a:t>
            </a:r>
          </a:p>
          <a:p>
            <a:r>
              <a:rPr lang="cs-CZ" dirty="0">
                <a:solidFill>
                  <a:srgbClr val="002060"/>
                </a:solidFill>
              </a:rPr>
              <a:t>Jaké jsou jejich výhody a nevýhody pro mezinárodní výzkum?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Které specifické výzkumné techniky využijeme v mezinárodním marketingovém výzkumu</a:t>
            </a:r>
            <a:r>
              <a:rPr lang="cs-CZ" dirty="0">
                <a:solidFill>
                  <a:srgbClr val="002060"/>
                </a:solidFill>
                <a:hlinkClick r:id="rId3"/>
              </a:rPr>
              <a:t>?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Jaké jsou jejich výhody a nevýhody?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3 Specifické techniky</a:t>
            </a:r>
            <a:endParaRPr lang="cs-CZ" dirty="0"/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2319</TotalTime>
  <Words>109</Words>
  <Application>Microsoft Office PowerPoint</Application>
  <PresentationFormat>Předvádění na obrazovce (16:9)</PresentationFormat>
  <Paragraphs>29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SLU</vt:lpstr>
      <vt:lpstr>Mezinárodní marketing  Mezinárodní marketingový výzkum</vt:lpstr>
      <vt:lpstr>Obsah semináře</vt:lpstr>
      <vt:lpstr>1 Typy výzkumů</vt:lpstr>
      <vt:lpstr>2 Proces výzkumu</vt:lpstr>
      <vt:lpstr>Výzkumné metody</vt:lpstr>
      <vt:lpstr>3 Specifické techniky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Stoklasa</cp:lastModifiedBy>
  <cp:revision>47</cp:revision>
  <dcterms:created xsi:type="dcterms:W3CDTF">2016-07-06T15:42:34Z</dcterms:created>
  <dcterms:modified xsi:type="dcterms:W3CDTF">2020-03-31T14:32:54Z</dcterms:modified>
</cp:coreProperties>
</file>