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63" r:id="rId5"/>
    <p:sldId id="265" r:id="rId6"/>
    <p:sldId id="266" r:id="rId7"/>
    <p:sldId id="268" r:id="rId8"/>
    <p:sldId id="267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47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15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148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974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517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8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rell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cenová politika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1 Cena.</a:t>
            </a:r>
          </a:p>
          <a:p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2 Faktory ovlivňující cenovou tvorbu.</a:t>
            </a:r>
          </a:p>
          <a:p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3 Mezinárodní cenové strategie.</a:t>
            </a:r>
          </a:p>
          <a:p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4 Proces tvorby ceny.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cs-CZ" dirty="0"/>
              <a:t>1 Cena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688" y="1244740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5760640" cy="36724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solidFill>
                  <a:srgbClr val="002060"/>
                </a:solidFill>
              </a:rPr>
              <a:t>Co to je?</a:t>
            </a:r>
          </a:p>
          <a:p>
            <a:r>
              <a:rPr lang="cs-CZ" sz="2800" dirty="0">
                <a:solidFill>
                  <a:srgbClr val="002060"/>
                </a:solidFill>
              </a:rPr>
              <a:t>Kalkulační rovnice.</a:t>
            </a:r>
          </a:p>
          <a:p>
            <a:r>
              <a:rPr lang="cs-CZ" sz="2800" dirty="0">
                <a:solidFill>
                  <a:srgbClr val="002060"/>
                </a:solidFill>
              </a:rPr>
              <a:t>Mezinárodní cenová politika.</a:t>
            </a:r>
          </a:p>
        </p:txBody>
      </p:sp>
    </p:spTree>
    <p:extLst>
      <p:ext uri="{BB962C8B-B14F-4D97-AF65-F5344CB8AC3E}">
        <p14:creationId xmlns:p14="http://schemas.microsoft.com/office/powerpoint/2010/main" val="3907420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Postup při tvorbě cenové strategie.</a:t>
            </a:r>
          </a:p>
          <a:p>
            <a:r>
              <a:rPr lang="cs-CZ" dirty="0">
                <a:solidFill>
                  <a:srgbClr val="002060"/>
                </a:solidFill>
              </a:rPr>
              <a:t>Faktory ovlivňující cenovou tvorbu – vnitřní, tržní, okolí, manažerské rozhodování. 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2 Faktory ovlivňující cenovou tvorbu.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564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Cíle?</a:t>
            </a:r>
          </a:p>
          <a:p>
            <a:r>
              <a:rPr lang="cs-CZ" dirty="0">
                <a:solidFill>
                  <a:srgbClr val="002060"/>
                </a:solidFill>
              </a:rPr>
              <a:t>Strategie?</a:t>
            </a:r>
          </a:p>
          <a:p>
            <a:r>
              <a:rPr lang="cs-CZ" dirty="0">
                <a:solidFill>
                  <a:srgbClr val="002060"/>
                </a:solidFill>
              </a:rPr>
              <a:t>Taktiky?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3 Mezinárodní cenové strategie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429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4 Proces tvorby ceny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Jaké jsou metody tvorby ceny?</a:t>
            </a:r>
          </a:p>
          <a:p>
            <a:r>
              <a:rPr lang="cs-CZ" dirty="0">
                <a:solidFill>
                  <a:srgbClr val="002060"/>
                </a:solidFill>
              </a:rPr>
              <a:t>Jaké jsou typy cen?</a:t>
            </a:r>
          </a:p>
        </p:txBody>
      </p:sp>
    </p:spTree>
    <p:extLst>
      <p:ext uri="{BB962C8B-B14F-4D97-AF65-F5344CB8AC3E}">
        <p14:creationId xmlns:p14="http://schemas.microsoft.com/office/powerpoint/2010/main" val="3751564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4 Úkol </a:t>
            </a:r>
            <a:r>
              <a:rPr lang="cs-CZ" dirty="0" err="1"/>
              <a:t>Birel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920880" cy="331438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Co to </a:t>
            </a:r>
            <a:r>
              <a:rPr lang="cs-CZ" dirty="0">
                <a:solidFill>
                  <a:srgbClr val="002060"/>
                </a:solidFill>
                <a:hlinkClick r:id="rId3"/>
              </a:rPr>
              <a:t>je</a:t>
            </a:r>
            <a:r>
              <a:rPr lang="cs-CZ" dirty="0">
                <a:solidFill>
                  <a:srgbClr val="002060"/>
                </a:solidFill>
              </a:rPr>
              <a:t>.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Představte si, že je to novinka, prodává se jen v ČR, chceme to dostat do světa.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Které evropské země zvolíme a proč?</a:t>
            </a:r>
          </a:p>
          <a:p>
            <a:r>
              <a:rPr lang="cs-CZ" dirty="0">
                <a:solidFill>
                  <a:srgbClr val="002060"/>
                </a:solidFill>
              </a:rPr>
              <a:t>S jakou hodnotou budeme vstupovat na trh?</a:t>
            </a:r>
          </a:p>
          <a:p>
            <a:r>
              <a:rPr lang="cs-CZ" dirty="0">
                <a:solidFill>
                  <a:srgbClr val="002060"/>
                </a:solidFill>
              </a:rPr>
              <a:t>Jak tomu přizpůsobíme komunikaci?</a:t>
            </a:r>
          </a:p>
          <a:p>
            <a:r>
              <a:rPr lang="cs-CZ" dirty="0">
                <a:solidFill>
                  <a:srgbClr val="002060"/>
                </a:solidFill>
              </a:rPr>
              <a:t>Jak nastavíme cenu?</a:t>
            </a:r>
          </a:p>
          <a:p>
            <a:r>
              <a:rPr lang="cs-CZ" dirty="0">
                <a:solidFill>
                  <a:srgbClr val="002060"/>
                </a:solidFill>
              </a:rPr>
              <a:t>Kde by měl být dostupný?</a:t>
            </a:r>
          </a:p>
        </p:txBody>
      </p:sp>
    </p:spTree>
    <p:extLst>
      <p:ext uri="{BB962C8B-B14F-4D97-AF65-F5344CB8AC3E}">
        <p14:creationId xmlns:p14="http://schemas.microsoft.com/office/powerpoint/2010/main" val="3412531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B766D98-57B8-4DE6-A6CB-CDEC5B9AB038}"/>
              </a:ext>
            </a:extLst>
          </p:cNvPr>
          <p:cNvSpPr txBox="1"/>
          <p:nvPr/>
        </p:nvSpPr>
        <p:spPr>
          <a:xfrm>
            <a:off x="2987824" y="2082502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Děkuji za pozornost </a:t>
            </a:r>
            <a:r>
              <a:rPr lang="cs-CZ" sz="2400" dirty="0">
                <a:sym typeface="Wingdings" panose="05000000000000000000" pitchFamily="2" charset="2"/>
              </a:rPr>
              <a:t>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7431315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2471</TotalTime>
  <Words>169</Words>
  <Application>Microsoft Office PowerPoint</Application>
  <PresentationFormat>Předvádění na obrazovce (16:9)</PresentationFormat>
  <Paragraphs>47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SLU</vt:lpstr>
      <vt:lpstr>Mezinárodní marketing  Mezinárodní cenová politika</vt:lpstr>
      <vt:lpstr>Obsah semináře</vt:lpstr>
      <vt:lpstr>1 Cena</vt:lpstr>
      <vt:lpstr>2 Faktory ovlivňující cenovou tvorbu.</vt:lpstr>
      <vt:lpstr>3 Mezinárodní cenové strategie</vt:lpstr>
      <vt:lpstr>4 Proces tvorby ceny</vt:lpstr>
      <vt:lpstr>4 Úkol Birel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61</cp:revision>
  <dcterms:created xsi:type="dcterms:W3CDTF">2016-07-06T15:42:34Z</dcterms:created>
  <dcterms:modified xsi:type="dcterms:W3CDTF">2024-04-29T11:08:53Z</dcterms:modified>
</cp:coreProperties>
</file>