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8" r:id="rId4"/>
    <p:sldId id="267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90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58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 výuky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Pepsi vs. Coca-Cola</a:t>
            </a:r>
          </a:p>
        </p:txBody>
      </p:sp>
      <p:pic>
        <p:nvPicPr>
          <p:cNvPr id="3" name="Obrázek 2" descr="Obsah obrázku snímek obrazovky, text, nealkoholický nápoj, hora&#10;&#10;Popis byl vytvořen automaticky">
            <a:extLst>
              <a:ext uri="{FF2B5EF4-FFF2-40B4-BE49-F238E27FC236}">
                <a16:creationId xmlns:a16="http://schemas.microsoft.com/office/drawing/2014/main" id="{751B33F7-33EB-C0CC-4E5D-B4BF329CE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14" y="719225"/>
            <a:ext cx="5847060" cy="44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307871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Hodnocení výuky</a:t>
            </a:r>
          </a:p>
        </p:txBody>
      </p:sp>
      <p:pic>
        <p:nvPicPr>
          <p:cNvPr id="4" name="Obrázek 3" descr="Obsah obrázku text, počítač, computer, snímek obrazovky&#10;&#10;Popis byl vytvořen automaticky">
            <a:extLst>
              <a:ext uri="{FF2B5EF4-FFF2-40B4-BE49-F238E27FC236}">
                <a16:creationId xmlns:a16="http://schemas.microsoft.com/office/drawing/2014/main" id="{04BDDC70-30D3-35CE-44D9-06F2F0E0E99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772" y="843558"/>
            <a:ext cx="3744416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7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0B766D98-57B8-4DE6-A6CB-CDEC5B9AB038}"/>
              </a:ext>
            </a:extLst>
          </p:cNvPr>
          <p:cNvSpPr txBox="1"/>
          <p:nvPr/>
        </p:nvSpPr>
        <p:spPr>
          <a:xfrm>
            <a:off x="2987824" y="2082502"/>
            <a:ext cx="46805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 </a:t>
            </a:r>
            <a:r>
              <a:rPr lang="cs-CZ" sz="2400" dirty="0">
                <a:sym typeface="Wingdings" panose="05000000000000000000" pitchFamily="2" charset="2"/>
              </a:rPr>
              <a:t>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743131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2476</TotalTime>
  <Words>24</Words>
  <Application>Microsoft Office PowerPoint</Application>
  <PresentationFormat>Předvádění na obrazovce (16:9)</PresentationFormat>
  <Paragraphs>9</Paragraphs>
  <Slides>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Wingdings</vt:lpstr>
      <vt:lpstr>SLU</vt:lpstr>
      <vt:lpstr>Mezinárodní marketing  Hodnocení výuky</vt:lpstr>
      <vt:lpstr>Pepsi vs. Coca-Cola</vt:lpstr>
      <vt:lpstr>Hodnocení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60</cp:revision>
  <dcterms:created xsi:type="dcterms:W3CDTF">2016-07-06T15:42:34Z</dcterms:created>
  <dcterms:modified xsi:type="dcterms:W3CDTF">2024-05-13T08:07:03Z</dcterms:modified>
</cp:coreProperties>
</file>