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4" r:id="rId4"/>
    <p:sldId id="259" r:id="rId5"/>
    <p:sldId id="260" r:id="rId6"/>
    <p:sldId id="266" r:id="rId7"/>
    <p:sldId id="262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25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959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3/INMBKIS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1u6wdehGdhLKsETbsPqORvfmR_MxGyjcQWYgj3CakXM/edit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INM/BKISS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704856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kombinované formy studia 3x tutoriál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Výukový blok č.1 // Požadavky absolvování kurzu, IS ve veřejné správě, registry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Výukový blok č.2 // E-government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Výukový blok č.3 // Geografické informační systémy, IS ve veřejné správě v EU</a:t>
            </a:r>
            <a:b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Harmonogram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46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jsou dostupné v IS SU: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https://is.slu.cz/auth/el/opf/leto2025/INMBKISS/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 úkolů dle zadání z emailu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18.5.2025: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 seminární práce v PowerPointu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18.5.2025: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formou online testu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bodů</a:t>
            </a:r>
          </a:p>
          <a:p>
            <a:pPr marL="0" indent="0">
              <a:buNone/>
            </a:pP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94 -100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85 - 93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77 - 84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 69 – 76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 60 - 68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   0 - 59.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zde: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https://docs.google.com/spreadsheets/d/11u6wdehGdhLKsETbsPqORvfmR_MxGyjcQWYgj3CakXM/edit?usp=sharing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Nahrát seminární práce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Pointu vytvořenou na základě šablony z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nejpozději do 18.5.2025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studenta.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minimálně v rozsahu 15 snímků a bude obsahovat úvod, teoretickou a praktickou část, závěr, seznam použitých zdrojů a seznam obrázků/tabulek.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zejména aktuálnost informací, uvedení statistik, vlastní názor na dané téma a originální přístup ke zpracování tématu. 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Se</a:t>
            </a:r>
            <a:r>
              <a:rPr lang="pt-BR" b="1" dirty="0"/>
              <a:t>minární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vypsaných termínech proběhne zkouška na fakultě formou online testu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student se musí na zkoušce prokázat průkazem studenta OPF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1-12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15 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5 otázek typu ano-ne</a:t>
            </a:r>
          </a:p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Zkouška na fakultě formou online testu v </a:t>
            </a:r>
            <a:r>
              <a:rPr lang="cs-CZ" b="1" dirty="0" err="1"/>
              <a:t>ISu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9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2025 po předchozí domluvě emailem: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12:15-13:45</a:t>
            </a:r>
          </a:p>
          <a:p>
            <a:pPr marL="0" indent="0">
              <a:buNone/>
            </a:pPr>
            <a:r>
              <a:rPr lang="cs-CZ" altLang="cs-CZ" sz="16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Čtvrtek: 12:15-13:45</a:t>
            </a:r>
            <a:endParaRPr lang="cs-CZ" altLang="cs-CZ" sz="1600" u="sng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2806</TotalTime>
  <Words>405</Words>
  <Application>Microsoft Office PowerPoint</Application>
  <PresentationFormat>Předvádění na obrazovce (16:9)</PresentationFormat>
  <Paragraphs>54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Informační systémy ve veřejné správě INM/BKISS </vt:lpstr>
      <vt:lpstr>Harmonogram výuky</vt:lpstr>
      <vt:lpstr>Výukové materiály</vt:lpstr>
      <vt:lpstr>Hodnocení</vt:lpstr>
      <vt:lpstr>Seminární práce</vt:lpstr>
      <vt:lpstr>Zkouška na fakultě formou online testu v ISu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175</cp:revision>
  <dcterms:created xsi:type="dcterms:W3CDTF">2016-07-06T15:42:34Z</dcterms:created>
  <dcterms:modified xsi:type="dcterms:W3CDTF">2025-02-04T13:05:11Z</dcterms:modified>
</cp:coreProperties>
</file>