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65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01.03.2024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178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57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463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965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okport.cz/uvod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heses.cz/" TargetMode="External"/><Relationship Id="rId5" Type="http://schemas.openxmlformats.org/officeDocument/2006/relationships/hyperlink" Target="https://scholar.google.cz/" TargetMode="External"/><Relationship Id="rId4" Type="http://schemas.openxmlformats.org/officeDocument/2006/relationships/hyperlink" Target="https://books.google.cz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government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vcr.cz/clanek/verejna-sprava-947101.aspx?q=Y2hudW09MQ%3d%3d" TargetMode="External"/><Relationship Id="rId5" Type="http://schemas.openxmlformats.org/officeDocument/2006/relationships/hyperlink" Target="https://www.vssp.slu.cz/" TargetMode="External"/><Relationship Id="rId4" Type="http://schemas.openxmlformats.org/officeDocument/2006/relationships/hyperlink" Target="https://www.moderniobec.cz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vs.cz/archiv.asp?ru=13" TargetMode="External"/><Relationship Id="rId7" Type="http://schemas.openxmlformats.org/officeDocument/2006/relationships/hyperlink" Target="https://data.europa.eu/c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.gov.cz/" TargetMode="External"/><Relationship Id="rId5" Type="http://schemas.openxmlformats.org/officeDocument/2006/relationships/hyperlink" Target="https://www.informacnigramotnost.cz/" TargetMode="External"/><Relationship Id="rId4" Type="http://schemas.openxmlformats.org/officeDocument/2006/relationships/hyperlink" Target="https://www.isss.cz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ormacnigramotnost.cz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nformacnigramotnost.cz/dataone-repositar-platforma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u.cz/opf/cz/aktuality/15/1195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ing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736304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INM/BKISS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 pro seminární práce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Bookport</a:t>
            </a: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https://www.bookport.cz/uvod/</a:t>
            </a: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 </a:t>
            </a:r>
            <a:r>
              <a:rPr lang="cs-CZ" altLang="cs-CZ" sz="16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Books</a:t>
            </a: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https://books.google.cz</a:t>
            </a:r>
            <a:r>
              <a:rPr lang="cs-CZ" altLang="cs-CZ" sz="16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endParaRPr lang="cs-CZ" altLang="cs-CZ" sz="16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 </a:t>
            </a:r>
            <a:r>
              <a:rPr lang="cs-CZ" altLang="cs-CZ" sz="16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Scholar</a:t>
            </a:r>
            <a:endParaRPr lang="cs-CZ" altLang="cs-CZ" sz="16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https://scholar.google.cz</a:t>
            </a:r>
            <a:r>
              <a:rPr lang="cs-CZ" altLang="cs-CZ" sz="16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/</a:t>
            </a:r>
            <a:endParaRPr lang="cs-CZ" altLang="cs-CZ" sz="16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Vysokoškolské kvalifikační práce</a:t>
            </a: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https://theses.cz</a:t>
            </a:r>
            <a:r>
              <a:rPr lang="cs-CZ" altLang="cs-CZ" sz="16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/</a:t>
            </a:r>
            <a:endParaRPr lang="cs-CZ" altLang="cs-CZ" sz="16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b="1" dirty="0"/>
              <a:t>Zdroje pro seminární práce </a:t>
            </a:r>
            <a:r>
              <a:rPr lang="cs-CZ" b="1" dirty="0" smtClean="0"/>
              <a:t>– knihy, články, BP, DP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Časopis </a:t>
            </a:r>
            <a:r>
              <a:rPr lang="cs-CZ" altLang="cs-CZ" sz="16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egovernment</a:t>
            </a: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https://www.egovernment.cz/</a:t>
            </a: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Časopis moderní obec</a:t>
            </a:r>
          </a:p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https://www.moderniobec.cz/</a:t>
            </a: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Časopis veřejná správa a sociální politika</a:t>
            </a:r>
          </a:p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https://www.vssp.slu.cz/</a:t>
            </a: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Časopis veřejná správa</a:t>
            </a:r>
          </a:p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https://www.mvcr.cz/clanek/verejna-sprava-947101.aspx?q=Y2hudW09MQ%3d%3d</a:t>
            </a: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pro seminární práce - časopisy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103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Deník veřejné správy</a:t>
            </a:r>
          </a:p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http://www.dvs.cz/archiv.asp?ru=13</a:t>
            </a: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Konference </a:t>
            </a: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ISSS</a:t>
            </a:r>
          </a:p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https://www.isss.cz/</a:t>
            </a: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5"/>
            </a:endParaRPr>
          </a:p>
          <a:p>
            <a:pPr marL="0" indent="0">
              <a:buNone/>
            </a:pPr>
            <a:r>
              <a:rPr lang="cs-CZ" altLang="cs-CZ" sz="16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 dat</a:t>
            </a: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</a:t>
            </a:r>
            <a:r>
              <a:rPr lang="cs-CZ" altLang="cs-CZ" sz="16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www.czso.cz/csu/czso/ict-ve-verejne-sprave-a-statistiky-egovernmentu-zdroje-dat-metodika-setreni</a:t>
            </a:r>
          </a:p>
          <a:p>
            <a:pPr marL="0" indent="0">
              <a:buNone/>
            </a:pPr>
            <a:endParaRPr lang="cs-CZ" altLang="cs-CZ" sz="16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6"/>
            </a:endParaRPr>
          </a:p>
          <a:p>
            <a:pPr marL="0" indent="0">
              <a:buNone/>
            </a:pPr>
            <a:r>
              <a:rPr lang="cs-CZ" altLang="cs-CZ" sz="16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</a:t>
            </a: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://data.gov.cz</a:t>
            </a:r>
            <a:r>
              <a:rPr lang="cs-CZ" altLang="cs-CZ" sz="16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/</a:t>
            </a:r>
            <a:endParaRPr lang="cs-CZ" altLang="cs-CZ" sz="16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</a:t>
            </a: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://</a:t>
            </a:r>
            <a:r>
              <a:rPr lang="cs-CZ" altLang="cs-CZ" sz="16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data.europa.eu/cs</a:t>
            </a:r>
            <a:endParaRPr lang="cs-CZ" altLang="cs-CZ" sz="16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pro seminární práce – www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917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gramotnost</a:t>
            </a: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https://www.informacnigramotnost.cz</a:t>
            </a:r>
            <a:r>
              <a:rPr lang="cs-CZ" altLang="cs-CZ" sz="16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cs-CZ" altLang="cs-CZ" sz="16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https://www.informacnigramotnost.cz/dataone-repositar-platforma</a:t>
            </a:r>
            <a:r>
              <a:rPr lang="cs-CZ" altLang="cs-CZ" sz="16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endParaRPr lang="cs-CZ" altLang="cs-CZ" sz="16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pro seminární práce – www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39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Pravidla pro využívání AI na </a:t>
            </a:r>
            <a:r>
              <a:rPr lang="it-IT" altLang="cs-CZ" sz="16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fakultě</a:t>
            </a:r>
            <a:endParaRPr lang="cs-CZ" altLang="cs-CZ" sz="16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cs-CZ" altLang="cs-CZ" sz="16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www.slu.cz/opf/cz/aktuality/15/1195</a:t>
            </a:r>
            <a:endParaRPr lang="cs-CZ" altLang="cs-CZ" sz="16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univerzitní licence je možné využívat nástroj </a:t>
            </a:r>
            <a:r>
              <a:rPr lang="cs-CZ" altLang="cs-CZ" sz="16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Copilot</a:t>
            </a:r>
            <a:r>
              <a:rPr lang="cs-CZ" altLang="cs-CZ" sz="16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 i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Microsoftu přes </a:t>
            </a: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přihlášení pomocí CRO na </a:t>
            </a: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https://www.bing.com</a:t>
            </a:r>
            <a:r>
              <a:rPr lang="cs-CZ" altLang="cs-CZ" sz="16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endParaRPr lang="cs-CZ" altLang="cs-CZ" sz="16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pro seminární práce – </a:t>
            </a:r>
            <a:r>
              <a:rPr lang="cs-CZ" b="1" dirty="0" smtClean="0"/>
              <a:t>umělá inteligence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3511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2711</TotalTime>
  <Words>174</Words>
  <Application>Microsoft Office PowerPoint</Application>
  <PresentationFormat>Předvádění na obrazovce (16:9)</PresentationFormat>
  <Paragraphs>56</Paragraphs>
  <Slides>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Enriqueta</vt:lpstr>
      <vt:lpstr>Times New Roman</vt:lpstr>
      <vt:lpstr>SLU</vt:lpstr>
      <vt:lpstr>Informační systémy ve veřejné správě INM/BKISS </vt:lpstr>
      <vt:lpstr>Zdroje pro seminární práce – knihy, články, BP, DP</vt:lpstr>
      <vt:lpstr>Zdroje pro seminární práce - časopisy</vt:lpstr>
      <vt:lpstr>Zdroje pro seminární práce – www</vt:lpstr>
      <vt:lpstr>Zdroje pro seminární práce – www</vt:lpstr>
      <vt:lpstr>Zdroje pro seminární práce – umělá inteligence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dol0001</cp:lastModifiedBy>
  <cp:revision>157</cp:revision>
  <dcterms:created xsi:type="dcterms:W3CDTF">2016-07-06T15:42:34Z</dcterms:created>
  <dcterms:modified xsi:type="dcterms:W3CDTF">2024-03-01T14:12:19Z</dcterms:modified>
</cp:coreProperties>
</file>