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5" r:id="rId8"/>
    <p:sldId id="266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6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ovcawwVpOiG3mLpOm8N40MkTaZNSEbOJfIbS53DLW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trendy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endParaRPr lang="cs-CZ" sz="16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50% účast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samostatných i týmových úkolů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diskuse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Docházka, aktivní účast na seminářích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úkolů a diskuse dle zadání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2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https://docs.google.com/spreadsheets/d/1kovcawwVpOiG3mLpOm8N40MkTaZNSEbOJfIbS53DLW4/edit?usp=sharing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 v rozsahu minimálně 15 snímků dle šablony dostupné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trvat 10-15 minut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9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15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5 otázek typu ano-ne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dle informačního systému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464</Words>
  <Application>Microsoft Office PowerPoint</Application>
  <PresentationFormat>Předvádění na obrazovce (16:9)</PresentationFormat>
  <Paragraphs>75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Informační systémy ve veřejné správě INM/BPISS </vt:lpstr>
      <vt:lpstr>Harmonogram výuky</vt:lpstr>
      <vt:lpstr>Výukové materiály</vt:lpstr>
      <vt:lpstr>Docházka, aktivní účast na seminářích </vt:lpstr>
      <vt:lpstr>Hodnocení</vt:lpstr>
      <vt:lpstr>Prezentace seminární práce na semináři</vt:lpstr>
      <vt:lpstr>Prezentace seminární práce na semináři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160</cp:revision>
  <dcterms:created xsi:type="dcterms:W3CDTF">2016-07-06T15:42:34Z</dcterms:created>
  <dcterms:modified xsi:type="dcterms:W3CDTF">2024-12-11T09:24:18Z</dcterms:modified>
</cp:coreProperties>
</file>