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52" r:id="rId2"/>
  </p:sldMasterIdLst>
  <p:notesMasterIdLst>
    <p:notesMasterId r:id="rId14"/>
  </p:notesMasterIdLst>
  <p:handoutMasterIdLst>
    <p:handoutMasterId r:id="rId15"/>
  </p:handoutMasterIdLst>
  <p:sldIdLst>
    <p:sldId id="256" r:id="rId3"/>
    <p:sldId id="321" r:id="rId4"/>
    <p:sldId id="291" r:id="rId5"/>
    <p:sldId id="343" r:id="rId6"/>
    <p:sldId id="427" r:id="rId7"/>
    <p:sldId id="432" r:id="rId8"/>
    <p:sldId id="434" r:id="rId9"/>
    <p:sldId id="431" r:id="rId10"/>
    <p:sldId id="327" r:id="rId11"/>
    <p:sldId id="344" r:id="rId12"/>
    <p:sldId id="274" r:id="rId13"/>
  </p:sldIdLst>
  <p:sldSz cx="9144000" cy="5143500" type="screen16x9"/>
  <p:notesSz cx="6797675" cy="9926638"/>
  <p:defaultText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981E3A"/>
    <a:srgbClr val="307871"/>
    <a:srgbClr val="9F2B2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řední styl 2 – zvýraznění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660B408-B3CF-4A94-85FC-2B1E0A45F4A2}" styleName="Tmavý styl 2 – zvýraznění 1/zvýraznění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353" autoAdjust="0"/>
    <p:restoredTop sz="94660"/>
  </p:normalViewPr>
  <p:slideViewPr>
    <p:cSldViewPr>
      <p:cViewPr varScale="1">
        <p:scale>
          <a:sx n="79" d="100"/>
          <a:sy n="79" d="100"/>
        </p:scale>
        <p:origin x="90" y="1158"/>
      </p:cViewPr>
      <p:guideLst>
        <p:guide orient="horz" pos="162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theme" Target="theme/theme1.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handoutMaster" Target="handoutMasters/handoutMaster1.xml"/><Relationship Id="rId10" Type="http://schemas.openxmlformats.org/officeDocument/2006/relationships/slide" Target="slides/slide8.xml"/><Relationship Id="rId19"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Zástupný symbol pro záhlaví 1"/>
          <p:cNvSpPr>
            <a:spLocks noGrp="1"/>
          </p:cNvSpPr>
          <p:nvPr>
            <p:ph type="hdr" sz="quarter"/>
          </p:nvPr>
        </p:nvSpPr>
        <p:spPr>
          <a:xfrm>
            <a:off x="0" y="0"/>
            <a:ext cx="2945659" cy="498056"/>
          </a:xfrm>
          <a:prstGeom prst="rect">
            <a:avLst/>
          </a:prstGeom>
        </p:spPr>
        <p:txBody>
          <a:bodyPr vert="horz" lIns="91440" tIns="45720" rIns="91440" bIns="45720" rtlCol="0"/>
          <a:lstStyle>
            <a:lvl1pPr algn="l">
              <a:defRPr sz="1200"/>
            </a:lvl1pPr>
          </a:lstStyle>
          <a:p>
            <a:endParaRPr lang="en-US"/>
          </a:p>
        </p:txBody>
      </p:sp>
      <p:sp>
        <p:nvSpPr>
          <p:cNvPr id="3" name="Zástupný symbol pro datum 2"/>
          <p:cNvSpPr>
            <a:spLocks noGrp="1"/>
          </p:cNvSpPr>
          <p:nvPr>
            <p:ph type="dt" sz="quarter" idx="1"/>
          </p:nvPr>
        </p:nvSpPr>
        <p:spPr>
          <a:xfrm>
            <a:off x="3850443" y="0"/>
            <a:ext cx="2945659" cy="498056"/>
          </a:xfrm>
          <a:prstGeom prst="rect">
            <a:avLst/>
          </a:prstGeom>
        </p:spPr>
        <p:txBody>
          <a:bodyPr vert="horz" lIns="91440" tIns="45720" rIns="91440" bIns="45720" rtlCol="0"/>
          <a:lstStyle>
            <a:lvl1pPr algn="r">
              <a:defRPr sz="1200"/>
            </a:lvl1pPr>
          </a:lstStyle>
          <a:p>
            <a:fld id="{6301A912-BC21-4286-9BD7-B92B2DB49A22}" type="datetimeFigureOut">
              <a:rPr lang="en-US" smtClean="0"/>
              <a:t>6/29/2023</a:t>
            </a:fld>
            <a:endParaRPr lang="en-US"/>
          </a:p>
        </p:txBody>
      </p:sp>
      <p:sp>
        <p:nvSpPr>
          <p:cNvPr id="4" name="Zástupný symbol pro zápatí 3"/>
          <p:cNvSpPr>
            <a:spLocks noGrp="1"/>
          </p:cNvSpPr>
          <p:nvPr>
            <p:ph type="ftr" sz="quarter" idx="2"/>
          </p:nvPr>
        </p:nvSpPr>
        <p:spPr>
          <a:xfrm>
            <a:off x="0" y="9428584"/>
            <a:ext cx="2945659" cy="498055"/>
          </a:xfrm>
          <a:prstGeom prst="rect">
            <a:avLst/>
          </a:prstGeom>
        </p:spPr>
        <p:txBody>
          <a:bodyPr vert="horz" lIns="91440" tIns="45720" rIns="91440" bIns="45720" rtlCol="0" anchor="b"/>
          <a:lstStyle>
            <a:lvl1pPr algn="l">
              <a:defRPr sz="1200"/>
            </a:lvl1pPr>
          </a:lstStyle>
          <a:p>
            <a:endParaRPr lang="en-US"/>
          </a:p>
        </p:txBody>
      </p:sp>
      <p:sp>
        <p:nvSpPr>
          <p:cNvPr id="5" name="Zástupný symbol pro číslo snímku 4"/>
          <p:cNvSpPr>
            <a:spLocks noGrp="1"/>
          </p:cNvSpPr>
          <p:nvPr>
            <p:ph type="sldNum" sz="quarter" idx="3"/>
          </p:nvPr>
        </p:nvSpPr>
        <p:spPr>
          <a:xfrm>
            <a:off x="3850443" y="9428584"/>
            <a:ext cx="2945659" cy="498055"/>
          </a:xfrm>
          <a:prstGeom prst="rect">
            <a:avLst/>
          </a:prstGeom>
        </p:spPr>
        <p:txBody>
          <a:bodyPr vert="horz" lIns="91440" tIns="45720" rIns="91440" bIns="45720" rtlCol="0" anchor="b"/>
          <a:lstStyle>
            <a:lvl1pPr algn="r">
              <a:defRPr sz="1200"/>
            </a:lvl1pPr>
          </a:lstStyle>
          <a:p>
            <a:fld id="{8B72D866-D22D-4042-B8E0-E9D703272AB8}" type="slidenum">
              <a:rPr lang="en-US" smtClean="0"/>
              <a:t>‹#›</a:t>
            </a:fld>
            <a:endParaRPr lang="en-US"/>
          </a:p>
        </p:txBody>
      </p:sp>
    </p:spTree>
    <p:extLst>
      <p:ext uri="{BB962C8B-B14F-4D97-AF65-F5344CB8AC3E}">
        <p14:creationId xmlns:p14="http://schemas.microsoft.com/office/powerpoint/2010/main" val="368828649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Zástupný symbol pro záhlaví 1"/>
          <p:cNvSpPr>
            <a:spLocks noGrp="1"/>
          </p:cNvSpPr>
          <p:nvPr>
            <p:ph type="hdr" sz="quarter"/>
          </p:nvPr>
        </p:nvSpPr>
        <p:spPr>
          <a:xfrm>
            <a:off x="0" y="0"/>
            <a:ext cx="2945659" cy="496332"/>
          </a:xfrm>
          <a:prstGeom prst="rect">
            <a:avLst/>
          </a:prstGeom>
        </p:spPr>
        <p:txBody>
          <a:bodyPr vert="horz" lIns="91440" tIns="45720" rIns="91440" bIns="45720" rtlCol="0"/>
          <a:lstStyle>
            <a:lvl1pPr algn="l">
              <a:defRPr sz="1200"/>
            </a:lvl1pPr>
          </a:lstStyle>
          <a:p>
            <a:endParaRPr lang="cs-CZ"/>
          </a:p>
        </p:txBody>
      </p:sp>
      <p:sp>
        <p:nvSpPr>
          <p:cNvPr id="3" name="Zástupný symbol pro datum 2"/>
          <p:cNvSpPr>
            <a:spLocks noGrp="1"/>
          </p:cNvSpPr>
          <p:nvPr>
            <p:ph type="dt" idx="1"/>
          </p:nvPr>
        </p:nvSpPr>
        <p:spPr>
          <a:xfrm>
            <a:off x="3850443" y="0"/>
            <a:ext cx="2945659" cy="496332"/>
          </a:xfrm>
          <a:prstGeom prst="rect">
            <a:avLst/>
          </a:prstGeom>
        </p:spPr>
        <p:txBody>
          <a:bodyPr vert="horz" lIns="91440" tIns="45720" rIns="91440" bIns="45720" rtlCol="0"/>
          <a:lstStyle>
            <a:lvl1pPr algn="r">
              <a:defRPr sz="1200"/>
            </a:lvl1pPr>
          </a:lstStyle>
          <a:p>
            <a:fld id="{A6097986-0C26-47DE-8982-7AD2B6842259}" type="datetimeFigureOut">
              <a:rPr lang="cs-CZ" smtClean="0"/>
              <a:t>29.06.2023</a:t>
            </a:fld>
            <a:endParaRPr lang="cs-CZ"/>
          </a:p>
        </p:txBody>
      </p:sp>
      <p:sp>
        <p:nvSpPr>
          <p:cNvPr id="4" name="Zástupný symbol pro obrázek snímku 3"/>
          <p:cNvSpPr>
            <a:spLocks noGrp="1" noRot="1" noChangeAspect="1"/>
          </p:cNvSpPr>
          <p:nvPr>
            <p:ph type="sldImg" idx="2"/>
          </p:nvPr>
        </p:nvSpPr>
        <p:spPr>
          <a:xfrm>
            <a:off x="90488" y="744538"/>
            <a:ext cx="6616700" cy="3722687"/>
          </a:xfrm>
          <a:prstGeom prst="rect">
            <a:avLst/>
          </a:prstGeom>
          <a:noFill/>
          <a:ln w="12700">
            <a:solidFill>
              <a:prstClr val="black"/>
            </a:solidFill>
          </a:ln>
        </p:spPr>
        <p:txBody>
          <a:bodyPr vert="horz" lIns="91440" tIns="45720" rIns="91440" bIns="45720" rtlCol="0" anchor="ctr"/>
          <a:lstStyle/>
          <a:p>
            <a:endParaRPr lang="cs-CZ"/>
          </a:p>
        </p:txBody>
      </p:sp>
      <p:sp>
        <p:nvSpPr>
          <p:cNvPr id="5" name="Zástupný symbol pro poznámky 4"/>
          <p:cNvSpPr>
            <a:spLocks noGrp="1"/>
          </p:cNvSpPr>
          <p:nvPr>
            <p:ph type="body" sz="quarter" idx="3"/>
          </p:nvPr>
        </p:nvSpPr>
        <p:spPr>
          <a:xfrm>
            <a:off x="679768" y="4715153"/>
            <a:ext cx="5438140" cy="4466987"/>
          </a:xfrm>
          <a:prstGeom prst="rect">
            <a:avLst/>
          </a:prstGeom>
        </p:spPr>
        <p:txBody>
          <a:bodyPr vert="horz" lIns="91440" tIns="45720" rIns="91440" bIns="45720" rtlCol="0"/>
          <a:lstStyle/>
          <a:p>
            <a:pPr lvl="0"/>
            <a:r>
              <a:rPr lang="cs-CZ"/>
              <a:t>Kliknutím lze upravit styly předlohy textu.</a:t>
            </a:r>
          </a:p>
          <a:p>
            <a:pPr lvl="1"/>
            <a:r>
              <a:rPr lang="cs-CZ"/>
              <a:t>Druhá úroveň</a:t>
            </a:r>
          </a:p>
          <a:p>
            <a:pPr lvl="2"/>
            <a:r>
              <a:rPr lang="cs-CZ"/>
              <a:t>Třetí úroveň</a:t>
            </a:r>
          </a:p>
          <a:p>
            <a:pPr lvl="3"/>
            <a:r>
              <a:rPr lang="cs-CZ"/>
              <a:t>Čtvrtá úroveň</a:t>
            </a:r>
          </a:p>
          <a:p>
            <a:pPr lvl="4"/>
            <a:r>
              <a:rPr lang="cs-CZ"/>
              <a:t>Pátá úroveň</a:t>
            </a:r>
          </a:p>
        </p:txBody>
      </p:sp>
      <p:sp>
        <p:nvSpPr>
          <p:cNvPr id="6" name="Zástupný symbol pro zápatí 5"/>
          <p:cNvSpPr>
            <a:spLocks noGrp="1"/>
          </p:cNvSpPr>
          <p:nvPr>
            <p:ph type="ftr" sz="quarter" idx="4"/>
          </p:nvPr>
        </p:nvSpPr>
        <p:spPr>
          <a:xfrm>
            <a:off x="0" y="9428583"/>
            <a:ext cx="2945659" cy="496332"/>
          </a:xfrm>
          <a:prstGeom prst="rect">
            <a:avLst/>
          </a:prstGeom>
        </p:spPr>
        <p:txBody>
          <a:bodyPr vert="horz" lIns="91440" tIns="45720" rIns="91440" bIns="45720" rtlCol="0" anchor="b"/>
          <a:lstStyle>
            <a:lvl1pPr algn="l">
              <a:defRPr sz="1200"/>
            </a:lvl1pPr>
          </a:lstStyle>
          <a:p>
            <a:endParaRPr lang="cs-CZ"/>
          </a:p>
        </p:txBody>
      </p:sp>
      <p:sp>
        <p:nvSpPr>
          <p:cNvPr id="7" name="Zástupný symbol pro číslo snímku 6"/>
          <p:cNvSpPr>
            <a:spLocks noGrp="1"/>
          </p:cNvSpPr>
          <p:nvPr>
            <p:ph type="sldNum" sz="quarter" idx="5"/>
          </p:nvPr>
        </p:nvSpPr>
        <p:spPr>
          <a:xfrm>
            <a:off x="3850443" y="9428583"/>
            <a:ext cx="2945659" cy="496332"/>
          </a:xfrm>
          <a:prstGeom prst="rect">
            <a:avLst/>
          </a:prstGeom>
        </p:spPr>
        <p:txBody>
          <a:bodyPr vert="horz" lIns="91440" tIns="45720" rIns="91440" bIns="45720" rtlCol="0" anchor="b"/>
          <a:lstStyle>
            <a:lvl1pPr algn="r">
              <a:defRPr sz="1200"/>
            </a:lvl1pPr>
          </a:lstStyle>
          <a:p>
            <a:fld id="{DDD4000A-37E1-4D72-B31A-77993FD77D47}" type="slidenum">
              <a:rPr lang="cs-CZ" smtClean="0"/>
              <a:t>‹#›</a:t>
            </a:fld>
            <a:endParaRPr lang="cs-CZ"/>
          </a:p>
        </p:txBody>
      </p:sp>
    </p:spTree>
    <p:extLst>
      <p:ext uri="{BB962C8B-B14F-4D97-AF65-F5344CB8AC3E}">
        <p14:creationId xmlns:p14="http://schemas.microsoft.com/office/powerpoint/2010/main" val="229744566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ulní strana">
    <p:spTree>
      <p:nvGrpSpPr>
        <p:cNvPr id="1" name=""/>
        <p:cNvGrpSpPr/>
        <p:nvPr/>
      </p:nvGrpSpPr>
      <p:grpSpPr>
        <a:xfrm>
          <a:off x="0" y="0"/>
          <a:ext cx="0" cy="0"/>
          <a:chOff x="0" y="0"/>
          <a:chExt cx="0" cy="0"/>
        </a:xfrm>
      </p:grpSpPr>
    </p:spTree>
    <p:extLst>
      <p:ext uri="{BB962C8B-B14F-4D97-AF65-F5344CB8AC3E}">
        <p14:creationId xmlns:p14="http://schemas.microsoft.com/office/powerpoint/2010/main" val="391288084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Prázdný">
    <p:spTree>
      <p:nvGrpSpPr>
        <p:cNvPr id="1" name=""/>
        <p:cNvGrpSpPr/>
        <p:nvPr/>
      </p:nvGrpSpPr>
      <p:grpSpPr>
        <a:xfrm>
          <a:off x="0" y="0"/>
          <a:ext cx="0" cy="0"/>
          <a:chOff x="0" y="0"/>
          <a:chExt cx="0" cy="0"/>
        </a:xfrm>
      </p:grpSpPr>
      <p:sp>
        <p:nvSpPr>
          <p:cNvPr id="2" name="Zástupný symbol pro datum 1"/>
          <p:cNvSpPr>
            <a:spLocks noGrp="1"/>
          </p:cNvSpPr>
          <p:nvPr>
            <p:ph type="dt" sz="half" idx="10"/>
          </p:nvPr>
        </p:nvSpPr>
        <p:spPr/>
        <p:txBody>
          <a:bodyPr/>
          <a:lstStyle/>
          <a:p>
            <a:fld id="{3E9BAEC6-A37A-4403-B919-4854A6448652}" type="datetimeFigureOut">
              <a:rPr lang="cs-CZ" smtClean="0"/>
              <a:t>29.06.2023</a:t>
            </a:fld>
            <a:endParaRPr lang="cs-CZ"/>
          </a:p>
        </p:txBody>
      </p:sp>
      <p:sp>
        <p:nvSpPr>
          <p:cNvPr id="3" name="Zástupný symbol pro zápatí 2"/>
          <p:cNvSpPr>
            <a:spLocks noGrp="1"/>
          </p:cNvSpPr>
          <p:nvPr>
            <p:ph type="ftr" sz="quarter" idx="11"/>
          </p:nvPr>
        </p:nvSpPr>
        <p:spPr/>
        <p:txBody>
          <a:bodyPr/>
          <a:lstStyle/>
          <a:p>
            <a:endParaRPr lang="cs-CZ"/>
          </a:p>
        </p:txBody>
      </p:sp>
      <p:sp>
        <p:nvSpPr>
          <p:cNvPr id="4" name="Zástupný symbol pro číslo snímku 3"/>
          <p:cNvSpPr>
            <a:spLocks noGrp="1"/>
          </p:cNvSpPr>
          <p:nvPr>
            <p:ph type="sldNum" sz="quarter" idx="12"/>
          </p:nvPr>
        </p:nvSpPr>
        <p:spPr/>
        <p:txBody>
          <a:bodyPr/>
          <a:lstStyle/>
          <a:p>
            <a:fld id="{2DA23C2D-3845-4F8C-9F64-DBE4B5B8108A}" type="slidenum">
              <a:rPr lang="cs-CZ" smtClean="0"/>
              <a:t>‹#›</a:t>
            </a:fld>
            <a:endParaRPr lang="cs-CZ"/>
          </a:p>
        </p:txBody>
      </p:sp>
    </p:spTree>
    <p:extLst>
      <p:ext uri="{BB962C8B-B14F-4D97-AF65-F5344CB8AC3E}">
        <p14:creationId xmlns:p14="http://schemas.microsoft.com/office/powerpoint/2010/main" val="253502338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Obsah s titulkem">
    <p:spTree>
      <p:nvGrpSpPr>
        <p:cNvPr id="1" name=""/>
        <p:cNvGrpSpPr/>
        <p:nvPr/>
      </p:nvGrpSpPr>
      <p:grpSpPr>
        <a:xfrm>
          <a:off x="0" y="0"/>
          <a:ext cx="0" cy="0"/>
          <a:chOff x="0" y="0"/>
          <a:chExt cx="0" cy="0"/>
        </a:xfrm>
      </p:grpSpPr>
      <p:sp>
        <p:nvSpPr>
          <p:cNvPr id="2" name="Nadpis 1"/>
          <p:cNvSpPr>
            <a:spLocks noGrp="1"/>
          </p:cNvSpPr>
          <p:nvPr>
            <p:ph type="title"/>
          </p:nvPr>
        </p:nvSpPr>
        <p:spPr>
          <a:xfrm>
            <a:off x="629841" y="342900"/>
            <a:ext cx="2949178" cy="1200150"/>
          </a:xfrm>
        </p:spPr>
        <p:txBody>
          <a:bodyPr anchor="b"/>
          <a:lstStyle>
            <a:lvl1pPr>
              <a:defRPr sz="2400"/>
            </a:lvl1pPr>
          </a:lstStyle>
          <a:p>
            <a:r>
              <a:rPr lang="cs-CZ"/>
              <a:t>Kliknutím lze upravit styl.</a:t>
            </a:r>
          </a:p>
        </p:txBody>
      </p:sp>
      <p:sp>
        <p:nvSpPr>
          <p:cNvPr id="3" name="Zástupný symbol pro obsah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cs-CZ"/>
              <a:t>Upravte styly předlohy textu.</a:t>
            </a:r>
          </a:p>
          <a:p>
            <a:pPr lvl="1"/>
            <a:r>
              <a:rPr lang="cs-CZ"/>
              <a:t>Druhá úroveň</a:t>
            </a:r>
          </a:p>
          <a:p>
            <a:pPr lvl="2"/>
            <a:r>
              <a:rPr lang="cs-CZ"/>
              <a:t>Třetí úroveň</a:t>
            </a:r>
          </a:p>
          <a:p>
            <a:pPr lvl="3"/>
            <a:r>
              <a:rPr lang="cs-CZ"/>
              <a:t>Čtvrtá úroveň</a:t>
            </a:r>
          </a:p>
          <a:p>
            <a:pPr lvl="4"/>
            <a:r>
              <a:rPr lang="cs-CZ"/>
              <a:t>Pátá úroveň</a:t>
            </a:r>
          </a:p>
        </p:txBody>
      </p:sp>
      <p:sp>
        <p:nvSpPr>
          <p:cNvPr id="4" name="Zástupný symbol pro text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cs-CZ"/>
              <a:t>Upravte styly předlohy textu.</a:t>
            </a:r>
          </a:p>
        </p:txBody>
      </p:sp>
      <p:sp>
        <p:nvSpPr>
          <p:cNvPr id="5" name="Zástupný symbol pro datum 4"/>
          <p:cNvSpPr>
            <a:spLocks noGrp="1"/>
          </p:cNvSpPr>
          <p:nvPr>
            <p:ph type="dt" sz="half" idx="10"/>
          </p:nvPr>
        </p:nvSpPr>
        <p:spPr/>
        <p:txBody>
          <a:bodyPr/>
          <a:lstStyle/>
          <a:p>
            <a:fld id="{3E9BAEC6-A37A-4403-B919-4854A6448652}" type="datetimeFigureOut">
              <a:rPr lang="cs-CZ" smtClean="0"/>
              <a:t>29.06.2023</a:t>
            </a:fld>
            <a:endParaRPr lang="cs-CZ"/>
          </a:p>
        </p:txBody>
      </p:sp>
      <p:sp>
        <p:nvSpPr>
          <p:cNvPr id="6" name="Zástupný symbol pro zápatí 5"/>
          <p:cNvSpPr>
            <a:spLocks noGrp="1"/>
          </p:cNvSpPr>
          <p:nvPr>
            <p:ph type="ftr" sz="quarter" idx="11"/>
          </p:nvPr>
        </p:nvSpPr>
        <p:spPr/>
        <p:txBody>
          <a:bodyPr/>
          <a:lstStyle/>
          <a:p>
            <a:endParaRPr lang="cs-CZ"/>
          </a:p>
        </p:txBody>
      </p:sp>
      <p:sp>
        <p:nvSpPr>
          <p:cNvPr id="7" name="Zástupný symbol pro číslo snímku 6"/>
          <p:cNvSpPr>
            <a:spLocks noGrp="1"/>
          </p:cNvSpPr>
          <p:nvPr>
            <p:ph type="sldNum" sz="quarter" idx="12"/>
          </p:nvPr>
        </p:nvSpPr>
        <p:spPr/>
        <p:txBody>
          <a:bodyPr/>
          <a:lstStyle/>
          <a:p>
            <a:fld id="{2DA23C2D-3845-4F8C-9F64-DBE4B5B8108A}" type="slidenum">
              <a:rPr lang="cs-CZ" smtClean="0"/>
              <a:t>‹#›</a:t>
            </a:fld>
            <a:endParaRPr lang="cs-CZ"/>
          </a:p>
        </p:txBody>
      </p:sp>
    </p:spTree>
    <p:extLst>
      <p:ext uri="{BB962C8B-B14F-4D97-AF65-F5344CB8AC3E}">
        <p14:creationId xmlns:p14="http://schemas.microsoft.com/office/powerpoint/2010/main" val="343934745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Obrázek s titulkem">
    <p:spTree>
      <p:nvGrpSpPr>
        <p:cNvPr id="1" name=""/>
        <p:cNvGrpSpPr/>
        <p:nvPr/>
      </p:nvGrpSpPr>
      <p:grpSpPr>
        <a:xfrm>
          <a:off x="0" y="0"/>
          <a:ext cx="0" cy="0"/>
          <a:chOff x="0" y="0"/>
          <a:chExt cx="0" cy="0"/>
        </a:xfrm>
      </p:grpSpPr>
      <p:sp>
        <p:nvSpPr>
          <p:cNvPr id="2" name="Nadpis 1"/>
          <p:cNvSpPr>
            <a:spLocks noGrp="1"/>
          </p:cNvSpPr>
          <p:nvPr>
            <p:ph type="title"/>
          </p:nvPr>
        </p:nvSpPr>
        <p:spPr>
          <a:xfrm>
            <a:off x="629841" y="342900"/>
            <a:ext cx="2949178" cy="1200150"/>
          </a:xfrm>
        </p:spPr>
        <p:txBody>
          <a:bodyPr anchor="b"/>
          <a:lstStyle>
            <a:lvl1pPr>
              <a:defRPr sz="2400"/>
            </a:lvl1pPr>
          </a:lstStyle>
          <a:p>
            <a:r>
              <a:rPr lang="cs-CZ"/>
              <a:t>Kliknutím lze upravit styl.</a:t>
            </a:r>
          </a:p>
        </p:txBody>
      </p:sp>
      <p:sp>
        <p:nvSpPr>
          <p:cNvPr id="3" name="Zástupný symbol pro obrázek 2"/>
          <p:cNvSpPr>
            <a:spLocks noGrp="1"/>
          </p:cNvSpPr>
          <p:nvPr>
            <p:ph type="pic" idx="1"/>
          </p:nvPr>
        </p:nvSpPr>
        <p:spPr>
          <a:xfrm>
            <a:off x="3887391" y="740569"/>
            <a:ext cx="4629150" cy="3655219"/>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cs-CZ"/>
          </a:p>
        </p:txBody>
      </p:sp>
      <p:sp>
        <p:nvSpPr>
          <p:cNvPr id="4" name="Zástupný symbol pro text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cs-CZ"/>
              <a:t>Upravte styly předlohy textu.</a:t>
            </a:r>
          </a:p>
        </p:txBody>
      </p:sp>
      <p:sp>
        <p:nvSpPr>
          <p:cNvPr id="5" name="Zástupný symbol pro datum 4"/>
          <p:cNvSpPr>
            <a:spLocks noGrp="1"/>
          </p:cNvSpPr>
          <p:nvPr>
            <p:ph type="dt" sz="half" idx="10"/>
          </p:nvPr>
        </p:nvSpPr>
        <p:spPr/>
        <p:txBody>
          <a:bodyPr/>
          <a:lstStyle/>
          <a:p>
            <a:fld id="{3E9BAEC6-A37A-4403-B919-4854A6448652}" type="datetimeFigureOut">
              <a:rPr lang="cs-CZ" smtClean="0"/>
              <a:t>29.06.2023</a:t>
            </a:fld>
            <a:endParaRPr lang="cs-CZ"/>
          </a:p>
        </p:txBody>
      </p:sp>
      <p:sp>
        <p:nvSpPr>
          <p:cNvPr id="6" name="Zástupný symbol pro zápatí 5"/>
          <p:cNvSpPr>
            <a:spLocks noGrp="1"/>
          </p:cNvSpPr>
          <p:nvPr>
            <p:ph type="ftr" sz="quarter" idx="11"/>
          </p:nvPr>
        </p:nvSpPr>
        <p:spPr/>
        <p:txBody>
          <a:bodyPr/>
          <a:lstStyle/>
          <a:p>
            <a:endParaRPr lang="cs-CZ"/>
          </a:p>
        </p:txBody>
      </p:sp>
      <p:sp>
        <p:nvSpPr>
          <p:cNvPr id="7" name="Zástupný symbol pro číslo snímku 6"/>
          <p:cNvSpPr>
            <a:spLocks noGrp="1"/>
          </p:cNvSpPr>
          <p:nvPr>
            <p:ph type="sldNum" sz="quarter" idx="12"/>
          </p:nvPr>
        </p:nvSpPr>
        <p:spPr/>
        <p:txBody>
          <a:bodyPr/>
          <a:lstStyle/>
          <a:p>
            <a:fld id="{2DA23C2D-3845-4F8C-9F64-DBE4B5B8108A}" type="slidenum">
              <a:rPr lang="cs-CZ" smtClean="0"/>
              <a:t>‹#›</a:t>
            </a:fld>
            <a:endParaRPr lang="cs-CZ"/>
          </a:p>
        </p:txBody>
      </p:sp>
    </p:spTree>
    <p:extLst>
      <p:ext uri="{BB962C8B-B14F-4D97-AF65-F5344CB8AC3E}">
        <p14:creationId xmlns:p14="http://schemas.microsoft.com/office/powerpoint/2010/main" val="90328931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Nadpis a svislý text">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a:t>Kliknutím lze upravit styl.</a:t>
            </a:r>
          </a:p>
        </p:txBody>
      </p:sp>
      <p:sp>
        <p:nvSpPr>
          <p:cNvPr id="3" name="Zástupný symbol pro svislý text 2"/>
          <p:cNvSpPr>
            <a:spLocks noGrp="1"/>
          </p:cNvSpPr>
          <p:nvPr>
            <p:ph type="body" orient="vert" idx="1"/>
          </p:nvPr>
        </p:nvSpPr>
        <p:spPr/>
        <p:txBody>
          <a:bodyPr vert="eaVert"/>
          <a:lstStyle/>
          <a:p>
            <a:pPr lvl="0"/>
            <a:r>
              <a:rPr lang="cs-CZ"/>
              <a:t>Upravte styly předlohy textu.</a:t>
            </a:r>
          </a:p>
          <a:p>
            <a:pPr lvl="1"/>
            <a:r>
              <a:rPr lang="cs-CZ"/>
              <a:t>Druhá úroveň</a:t>
            </a:r>
          </a:p>
          <a:p>
            <a:pPr lvl="2"/>
            <a:r>
              <a:rPr lang="cs-CZ"/>
              <a:t>Třetí úroveň</a:t>
            </a:r>
          </a:p>
          <a:p>
            <a:pPr lvl="3"/>
            <a:r>
              <a:rPr lang="cs-CZ"/>
              <a:t>Čtvrtá úroveň</a:t>
            </a:r>
          </a:p>
          <a:p>
            <a:pPr lvl="4"/>
            <a:r>
              <a:rPr lang="cs-CZ"/>
              <a:t>Pátá úroveň</a:t>
            </a:r>
          </a:p>
        </p:txBody>
      </p:sp>
      <p:sp>
        <p:nvSpPr>
          <p:cNvPr id="4" name="Zástupný symbol pro datum 3"/>
          <p:cNvSpPr>
            <a:spLocks noGrp="1"/>
          </p:cNvSpPr>
          <p:nvPr>
            <p:ph type="dt" sz="half" idx="10"/>
          </p:nvPr>
        </p:nvSpPr>
        <p:spPr/>
        <p:txBody>
          <a:bodyPr/>
          <a:lstStyle/>
          <a:p>
            <a:fld id="{3E9BAEC6-A37A-4403-B919-4854A6448652}" type="datetimeFigureOut">
              <a:rPr lang="cs-CZ" smtClean="0"/>
              <a:t>29.06.2023</a:t>
            </a:fld>
            <a:endParaRPr lang="cs-CZ"/>
          </a:p>
        </p:txBody>
      </p:sp>
      <p:sp>
        <p:nvSpPr>
          <p:cNvPr id="5" name="Zástupný symbol pro zápatí 4"/>
          <p:cNvSpPr>
            <a:spLocks noGrp="1"/>
          </p:cNvSpPr>
          <p:nvPr>
            <p:ph type="ftr" sz="quarter" idx="11"/>
          </p:nvPr>
        </p:nvSpPr>
        <p:spPr/>
        <p:txBody>
          <a:bodyPr/>
          <a:lstStyle/>
          <a:p>
            <a:endParaRPr lang="cs-CZ"/>
          </a:p>
        </p:txBody>
      </p:sp>
      <p:sp>
        <p:nvSpPr>
          <p:cNvPr id="6" name="Zástupný symbol pro číslo snímku 5"/>
          <p:cNvSpPr>
            <a:spLocks noGrp="1"/>
          </p:cNvSpPr>
          <p:nvPr>
            <p:ph type="sldNum" sz="quarter" idx="12"/>
          </p:nvPr>
        </p:nvSpPr>
        <p:spPr/>
        <p:txBody>
          <a:bodyPr/>
          <a:lstStyle/>
          <a:p>
            <a:fld id="{2DA23C2D-3845-4F8C-9F64-DBE4B5B8108A}" type="slidenum">
              <a:rPr lang="cs-CZ" smtClean="0"/>
              <a:t>‹#›</a:t>
            </a:fld>
            <a:endParaRPr lang="cs-CZ"/>
          </a:p>
        </p:txBody>
      </p:sp>
    </p:spTree>
    <p:extLst>
      <p:ext uri="{BB962C8B-B14F-4D97-AF65-F5344CB8AC3E}">
        <p14:creationId xmlns:p14="http://schemas.microsoft.com/office/powerpoint/2010/main" val="266780485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Svislý nadpis a text">
    <p:spTree>
      <p:nvGrpSpPr>
        <p:cNvPr id="1" name=""/>
        <p:cNvGrpSpPr/>
        <p:nvPr/>
      </p:nvGrpSpPr>
      <p:grpSpPr>
        <a:xfrm>
          <a:off x="0" y="0"/>
          <a:ext cx="0" cy="0"/>
          <a:chOff x="0" y="0"/>
          <a:chExt cx="0" cy="0"/>
        </a:xfrm>
      </p:grpSpPr>
      <p:sp>
        <p:nvSpPr>
          <p:cNvPr id="2" name="Svislý nadpis 1"/>
          <p:cNvSpPr>
            <a:spLocks noGrp="1"/>
          </p:cNvSpPr>
          <p:nvPr>
            <p:ph type="title" orient="vert"/>
          </p:nvPr>
        </p:nvSpPr>
        <p:spPr>
          <a:xfrm>
            <a:off x="6543675" y="273844"/>
            <a:ext cx="1971675" cy="4358879"/>
          </a:xfrm>
        </p:spPr>
        <p:txBody>
          <a:bodyPr vert="eaVert"/>
          <a:lstStyle/>
          <a:p>
            <a:r>
              <a:rPr lang="cs-CZ"/>
              <a:t>Kliknutím lze upravit styl.</a:t>
            </a:r>
          </a:p>
        </p:txBody>
      </p:sp>
      <p:sp>
        <p:nvSpPr>
          <p:cNvPr id="3" name="Zástupný symbol pro svislý text 2"/>
          <p:cNvSpPr>
            <a:spLocks noGrp="1"/>
          </p:cNvSpPr>
          <p:nvPr>
            <p:ph type="body" orient="vert" idx="1"/>
          </p:nvPr>
        </p:nvSpPr>
        <p:spPr>
          <a:xfrm>
            <a:off x="628650" y="273844"/>
            <a:ext cx="5800725" cy="4358879"/>
          </a:xfrm>
        </p:spPr>
        <p:txBody>
          <a:bodyPr vert="eaVert"/>
          <a:lstStyle/>
          <a:p>
            <a:pPr lvl="0"/>
            <a:r>
              <a:rPr lang="cs-CZ"/>
              <a:t>Upravte styly předlohy textu.</a:t>
            </a:r>
          </a:p>
          <a:p>
            <a:pPr lvl="1"/>
            <a:r>
              <a:rPr lang="cs-CZ"/>
              <a:t>Druhá úroveň</a:t>
            </a:r>
          </a:p>
          <a:p>
            <a:pPr lvl="2"/>
            <a:r>
              <a:rPr lang="cs-CZ"/>
              <a:t>Třetí úroveň</a:t>
            </a:r>
          </a:p>
          <a:p>
            <a:pPr lvl="3"/>
            <a:r>
              <a:rPr lang="cs-CZ"/>
              <a:t>Čtvrtá úroveň</a:t>
            </a:r>
          </a:p>
          <a:p>
            <a:pPr lvl="4"/>
            <a:r>
              <a:rPr lang="cs-CZ"/>
              <a:t>Pátá úroveň</a:t>
            </a:r>
          </a:p>
        </p:txBody>
      </p:sp>
      <p:sp>
        <p:nvSpPr>
          <p:cNvPr id="4" name="Zástupný symbol pro datum 3"/>
          <p:cNvSpPr>
            <a:spLocks noGrp="1"/>
          </p:cNvSpPr>
          <p:nvPr>
            <p:ph type="dt" sz="half" idx="10"/>
          </p:nvPr>
        </p:nvSpPr>
        <p:spPr/>
        <p:txBody>
          <a:bodyPr/>
          <a:lstStyle/>
          <a:p>
            <a:fld id="{3E9BAEC6-A37A-4403-B919-4854A6448652}" type="datetimeFigureOut">
              <a:rPr lang="cs-CZ" smtClean="0"/>
              <a:t>29.06.2023</a:t>
            </a:fld>
            <a:endParaRPr lang="cs-CZ"/>
          </a:p>
        </p:txBody>
      </p:sp>
      <p:sp>
        <p:nvSpPr>
          <p:cNvPr id="5" name="Zástupný symbol pro zápatí 4"/>
          <p:cNvSpPr>
            <a:spLocks noGrp="1"/>
          </p:cNvSpPr>
          <p:nvPr>
            <p:ph type="ftr" sz="quarter" idx="11"/>
          </p:nvPr>
        </p:nvSpPr>
        <p:spPr/>
        <p:txBody>
          <a:bodyPr/>
          <a:lstStyle/>
          <a:p>
            <a:endParaRPr lang="cs-CZ"/>
          </a:p>
        </p:txBody>
      </p:sp>
      <p:sp>
        <p:nvSpPr>
          <p:cNvPr id="6" name="Zástupný symbol pro číslo snímku 5"/>
          <p:cNvSpPr>
            <a:spLocks noGrp="1"/>
          </p:cNvSpPr>
          <p:nvPr>
            <p:ph type="sldNum" sz="quarter" idx="12"/>
          </p:nvPr>
        </p:nvSpPr>
        <p:spPr/>
        <p:txBody>
          <a:bodyPr/>
          <a:lstStyle/>
          <a:p>
            <a:fld id="{2DA23C2D-3845-4F8C-9F64-DBE4B5B8108A}" type="slidenum">
              <a:rPr lang="cs-CZ" smtClean="0"/>
              <a:t>‹#›</a:t>
            </a:fld>
            <a:endParaRPr lang="cs-CZ"/>
          </a:p>
        </p:txBody>
      </p:sp>
    </p:spTree>
    <p:extLst>
      <p:ext uri="{BB962C8B-B14F-4D97-AF65-F5344CB8AC3E}">
        <p14:creationId xmlns:p14="http://schemas.microsoft.com/office/powerpoint/2010/main" val="76873456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Titulní strana">
    <p:spTree>
      <p:nvGrpSpPr>
        <p:cNvPr id="1" name=""/>
        <p:cNvGrpSpPr/>
        <p:nvPr/>
      </p:nvGrpSpPr>
      <p:grpSpPr>
        <a:xfrm>
          <a:off x="0" y="0"/>
          <a:ext cx="0" cy="0"/>
          <a:chOff x="0" y="0"/>
          <a:chExt cx="0" cy="0"/>
        </a:xfrm>
      </p:grpSpPr>
    </p:spTree>
    <p:extLst>
      <p:ext uri="{BB962C8B-B14F-4D97-AF65-F5344CB8AC3E}">
        <p14:creationId xmlns:p14="http://schemas.microsoft.com/office/powerpoint/2010/main" val="411039537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List - obecný">
    <p:spTree>
      <p:nvGrpSpPr>
        <p:cNvPr id="1" name=""/>
        <p:cNvGrpSpPr/>
        <p:nvPr/>
      </p:nvGrpSpPr>
      <p:grpSpPr>
        <a:xfrm>
          <a:off x="0" y="0"/>
          <a:ext cx="0" cy="0"/>
          <a:chOff x="0" y="0"/>
          <a:chExt cx="0" cy="0"/>
        </a:xfrm>
      </p:grpSpPr>
      <p:pic>
        <p:nvPicPr>
          <p:cNvPr id="10" name="Obrázek 9"/>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955996" y="226939"/>
            <a:ext cx="956040" cy="745712"/>
          </a:xfrm>
          <a:prstGeom prst="rect">
            <a:avLst/>
          </a:prstGeom>
        </p:spPr>
      </p:pic>
      <p:sp>
        <p:nvSpPr>
          <p:cNvPr id="7" name="Nadpis 1"/>
          <p:cNvSpPr>
            <a:spLocks noGrp="1"/>
          </p:cNvSpPr>
          <p:nvPr>
            <p:ph type="title"/>
          </p:nvPr>
        </p:nvSpPr>
        <p:spPr>
          <a:xfrm>
            <a:off x="251520" y="195486"/>
            <a:ext cx="4536504" cy="507703"/>
          </a:xfrm>
          <a:prstGeom prst="rect">
            <a:avLst/>
          </a:prstGeom>
          <a:noFill/>
          <a:ln>
            <a:noFill/>
          </a:ln>
        </p:spPr>
        <p:txBody>
          <a:bodyPr anchor="t">
            <a:noAutofit/>
          </a:bodyPr>
          <a:lstStyle>
            <a:lvl1pPr algn="l">
              <a:defRPr sz="2400"/>
            </a:lvl1pPr>
          </a:lstStyle>
          <a:p>
            <a:pPr algn="l"/>
            <a:r>
              <a:rPr lang="cs-CZ" sz="2400" dirty="0">
                <a:solidFill>
                  <a:srgbClr val="981E3A"/>
                </a:solidFill>
                <a:latin typeface="Times New Roman" panose="02020603050405020304" pitchFamily="18" charset="0"/>
                <a:cs typeface="Times New Roman" panose="02020603050405020304" pitchFamily="18" charset="0"/>
              </a:rPr>
              <a:t>Název listu</a:t>
            </a:r>
          </a:p>
        </p:txBody>
      </p:sp>
      <p:cxnSp>
        <p:nvCxnSpPr>
          <p:cNvPr id="9" name="Přímá spojnice 8"/>
          <p:cNvCxnSpPr/>
          <p:nvPr userDrawn="1"/>
        </p:nvCxnSpPr>
        <p:spPr>
          <a:xfrm>
            <a:off x="251520" y="699542"/>
            <a:ext cx="7416824" cy="0"/>
          </a:xfrm>
          <a:prstGeom prst="line">
            <a:avLst/>
          </a:prstGeom>
          <a:ln w="9525" cmpd="sng">
            <a:solidFill>
              <a:srgbClr val="307871"/>
            </a:solidFill>
            <a:prstDash val="sysDot"/>
          </a:ln>
        </p:spPr>
        <p:style>
          <a:lnRef idx="1">
            <a:schemeClr val="accent2"/>
          </a:lnRef>
          <a:fillRef idx="0">
            <a:schemeClr val="accent2"/>
          </a:fillRef>
          <a:effectRef idx="0">
            <a:schemeClr val="accent2"/>
          </a:effectRef>
          <a:fontRef idx="minor">
            <a:schemeClr val="tx1"/>
          </a:fontRef>
        </p:style>
      </p:cxnSp>
      <p:cxnSp>
        <p:nvCxnSpPr>
          <p:cNvPr id="11" name="Přímá spojnice 10"/>
          <p:cNvCxnSpPr/>
          <p:nvPr userDrawn="1"/>
        </p:nvCxnSpPr>
        <p:spPr>
          <a:xfrm>
            <a:off x="251520" y="4731990"/>
            <a:ext cx="8660516" cy="0"/>
          </a:xfrm>
          <a:prstGeom prst="line">
            <a:avLst/>
          </a:prstGeom>
          <a:ln w="9525" cmpd="sng">
            <a:solidFill>
              <a:srgbClr val="307871"/>
            </a:solidFill>
            <a:prstDash val="sysDot"/>
          </a:ln>
        </p:spPr>
        <p:style>
          <a:lnRef idx="1">
            <a:schemeClr val="accent2"/>
          </a:lnRef>
          <a:fillRef idx="0">
            <a:schemeClr val="accent2"/>
          </a:fillRef>
          <a:effectRef idx="0">
            <a:schemeClr val="accent2"/>
          </a:effectRef>
          <a:fontRef idx="minor">
            <a:schemeClr val="tx1"/>
          </a:fontRef>
        </p:style>
      </p:cxnSp>
      <p:sp>
        <p:nvSpPr>
          <p:cNvPr id="19" name="Zástupný symbol pro zápatí 18"/>
          <p:cNvSpPr>
            <a:spLocks noGrp="1"/>
          </p:cNvSpPr>
          <p:nvPr>
            <p:ph type="ftr" sz="quarter" idx="11"/>
          </p:nvPr>
        </p:nvSpPr>
        <p:spPr>
          <a:xfrm>
            <a:off x="236240" y="4731990"/>
            <a:ext cx="2895600" cy="273844"/>
          </a:xfrm>
          <a:prstGeom prst="rect">
            <a:avLst/>
          </a:prstGeom>
        </p:spPr>
        <p:txBody>
          <a:bodyPr/>
          <a:lstStyle>
            <a:lvl1pPr algn="l">
              <a:defRPr sz="800">
                <a:solidFill>
                  <a:srgbClr val="307871"/>
                </a:solidFill>
              </a:defRPr>
            </a:lvl1pPr>
          </a:lstStyle>
          <a:p>
            <a:r>
              <a:rPr lang="cs-CZ" altLang="cs-CZ">
                <a:cs typeface="Times New Roman" panose="02020603050405020304" pitchFamily="18" charset="0"/>
              </a:rPr>
              <a:t>Prostor pro doplňující informace, poznámky</a:t>
            </a:r>
          </a:p>
        </p:txBody>
      </p:sp>
      <p:sp>
        <p:nvSpPr>
          <p:cNvPr id="20" name="Zástupný symbol pro číslo snímku 19"/>
          <p:cNvSpPr>
            <a:spLocks noGrp="1"/>
          </p:cNvSpPr>
          <p:nvPr>
            <p:ph type="sldNum" sz="quarter" idx="12"/>
          </p:nvPr>
        </p:nvSpPr>
        <p:spPr>
          <a:xfrm>
            <a:off x="7812360" y="4731990"/>
            <a:ext cx="1080120" cy="273844"/>
          </a:xfrm>
          <a:prstGeom prst="rect">
            <a:avLst/>
          </a:prstGeom>
        </p:spPr>
        <p:txBody>
          <a:bodyPr/>
          <a:lstStyle>
            <a:lvl1pPr algn="r">
              <a:defRPr/>
            </a:lvl1pPr>
          </a:lstStyle>
          <a:p>
            <a:fld id="{560808B9-4D1F-4069-9EB9-CD8802008F4E}" type="slidenum">
              <a:rPr lang="cs-CZ" smtClean="0"/>
              <a:pPr/>
              <a:t>‹#›</a:t>
            </a:fld>
            <a:endParaRPr lang="cs-CZ"/>
          </a:p>
        </p:txBody>
      </p:sp>
    </p:spTree>
    <p:extLst>
      <p:ext uri="{BB962C8B-B14F-4D97-AF65-F5344CB8AC3E}">
        <p14:creationId xmlns:p14="http://schemas.microsoft.com/office/powerpoint/2010/main" val="89060289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Prázdný list">
    <p:spTree>
      <p:nvGrpSpPr>
        <p:cNvPr id="1" name=""/>
        <p:cNvGrpSpPr/>
        <p:nvPr/>
      </p:nvGrpSpPr>
      <p:grpSpPr>
        <a:xfrm>
          <a:off x="0" y="0"/>
          <a:ext cx="0" cy="0"/>
          <a:chOff x="0" y="0"/>
          <a:chExt cx="0" cy="0"/>
        </a:xfrm>
      </p:grpSpPr>
    </p:spTree>
    <p:extLst>
      <p:ext uri="{BB962C8B-B14F-4D97-AF65-F5344CB8AC3E}">
        <p14:creationId xmlns:p14="http://schemas.microsoft.com/office/powerpoint/2010/main" val="111682045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Úvodní snímek">
    <p:spTree>
      <p:nvGrpSpPr>
        <p:cNvPr id="1" name=""/>
        <p:cNvGrpSpPr/>
        <p:nvPr/>
      </p:nvGrpSpPr>
      <p:grpSpPr>
        <a:xfrm>
          <a:off x="0" y="0"/>
          <a:ext cx="0" cy="0"/>
          <a:chOff x="0" y="0"/>
          <a:chExt cx="0" cy="0"/>
        </a:xfrm>
      </p:grpSpPr>
      <p:sp>
        <p:nvSpPr>
          <p:cNvPr id="2" name="Nadpis 1"/>
          <p:cNvSpPr>
            <a:spLocks noGrp="1"/>
          </p:cNvSpPr>
          <p:nvPr>
            <p:ph type="ctrTitle"/>
          </p:nvPr>
        </p:nvSpPr>
        <p:spPr>
          <a:xfrm>
            <a:off x="1143000" y="841772"/>
            <a:ext cx="6858000" cy="1790700"/>
          </a:xfrm>
        </p:spPr>
        <p:txBody>
          <a:bodyPr anchor="b"/>
          <a:lstStyle>
            <a:lvl1pPr algn="ctr">
              <a:defRPr sz="4500"/>
            </a:lvl1pPr>
          </a:lstStyle>
          <a:p>
            <a:r>
              <a:rPr lang="cs-CZ"/>
              <a:t>Kliknutím lze upravit styl.</a:t>
            </a:r>
          </a:p>
        </p:txBody>
      </p:sp>
      <p:sp>
        <p:nvSpPr>
          <p:cNvPr id="3" name="Podnadpis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cs-CZ"/>
              <a:t>Kliknutím můžete upravit styl předlohy.</a:t>
            </a:r>
          </a:p>
        </p:txBody>
      </p:sp>
      <p:sp>
        <p:nvSpPr>
          <p:cNvPr id="4" name="Zástupný symbol pro datum 3"/>
          <p:cNvSpPr>
            <a:spLocks noGrp="1"/>
          </p:cNvSpPr>
          <p:nvPr>
            <p:ph type="dt" sz="half" idx="10"/>
          </p:nvPr>
        </p:nvSpPr>
        <p:spPr/>
        <p:txBody>
          <a:bodyPr/>
          <a:lstStyle/>
          <a:p>
            <a:fld id="{3E9BAEC6-A37A-4403-B919-4854A6448652}" type="datetimeFigureOut">
              <a:rPr lang="cs-CZ" smtClean="0"/>
              <a:t>29.06.2023</a:t>
            </a:fld>
            <a:endParaRPr lang="cs-CZ"/>
          </a:p>
        </p:txBody>
      </p:sp>
      <p:sp>
        <p:nvSpPr>
          <p:cNvPr id="5" name="Zástupný symbol pro zápatí 4"/>
          <p:cNvSpPr>
            <a:spLocks noGrp="1"/>
          </p:cNvSpPr>
          <p:nvPr>
            <p:ph type="ftr" sz="quarter" idx="11"/>
          </p:nvPr>
        </p:nvSpPr>
        <p:spPr/>
        <p:txBody>
          <a:bodyPr/>
          <a:lstStyle/>
          <a:p>
            <a:endParaRPr lang="cs-CZ"/>
          </a:p>
        </p:txBody>
      </p:sp>
      <p:sp>
        <p:nvSpPr>
          <p:cNvPr id="6" name="Zástupný symbol pro číslo snímku 5"/>
          <p:cNvSpPr>
            <a:spLocks noGrp="1"/>
          </p:cNvSpPr>
          <p:nvPr>
            <p:ph type="sldNum" sz="quarter" idx="12"/>
          </p:nvPr>
        </p:nvSpPr>
        <p:spPr/>
        <p:txBody>
          <a:bodyPr/>
          <a:lstStyle/>
          <a:p>
            <a:fld id="{2DA23C2D-3845-4F8C-9F64-DBE4B5B8108A}" type="slidenum">
              <a:rPr lang="cs-CZ" smtClean="0"/>
              <a:t>‹#›</a:t>
            </a:fld>
            <a:endParaRPr lang="cs-CZ"/>
          </a:p>
        </p:txBody>
      </p:sp>
    </p:spTree>
    <p:extLst>
      <p:ext uri="{BB962C8B-B14F-4D97-AF65-F5344CB8AC3E}">
        <p14:creationId xmlns:p14="http://schemas.microsoft.com/office/powerpoint/2010/main" val="349685484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Nadpis a obsah">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a:t>Kliknutím lze upravit styl.</a:t>
            </a:r>
          </a:p>
        </p:txBody>
      </p:sp>
      <p:sp>
        <p:nvSpPr>
          <p:cNvPr id="3" name="Zástupný symbol pro obsah 2"/>
          <p:cNvSpPr>
            <a:spLocks noGrp="1"/>
          </p:cNvSpPr>
          <p:nvPr>
            <p:ph idx="1"/>
          </p:nvPr>
        </p:nvSpPr>
        <p:spPr/>
        <p:txBody>
          <a:bodyPr/>
          <a:lstStyle/>
          <a:p>
            <a:pPr lvl="0"/>
            <a:r>
              <a:rPr lang="cs-CZ"/>
              <a:t>Upravte styly předlohy textu.</a:t>
            </a:r>
          </a:p>
          <a:p>
            <a:pPr lvl="1"/>
            <a:r>
              <a:rPr lang="cs-CZ"/>
              <a:t>Druhá úroveň</a:t>
            </a:r>
          </a:p>
          <a:p>
            <a:pPr lvl="2"/>
            <a:r>
              <a:rPr lang="cs-CZ"/>
              <a:t>Třetí úroveň</a:t>
            </a:r>
          </a:p>
          <a:p>
            <a:pPr lvl="3"/>
            <a:r>
              <a:rPr lang="cs-CZ"/>
              <a:t>Čtvrtá úroveň</a:t>
            </a:r>
          </a:p>
          <a:p>
            <a:pPr lvl="4"/>
            <a:r>
              <a:rPr lang="cs-CZ"/>
              <a:t>Pátá úroveň</a:t>
            </a:r>
          </a:p>
        </p:txBody>
      </p:sp>
      <p:sp>
        <p:nvSpPr>
          <p:cNvPr id="4" name="Zástupný symbol pro datum 3"/>
          <p:cNvSpPr>
            <a:spLocks noGrp="1"/>
          </p:cNvSpPr>
          <p:nvPr>
            <p:ph type="dt" sz="half" idx="10"/>
          </p:nvPr>
        </p:nvSpPr>
        <p:spPr/>
        <p:txBody>
          <a:bodyPr/>
          <a:lstStyle/>
          <a:p>
            <a:fld id="{3E9BAEC6-A37A-4403-B919-4854A6448652}" type="datetimeFigureOut">
              <a:rPr lang="cs-CZ" smtClean="0"/>
              <a:t>29.06.2023</a:t>
            </a:fld>
            <a:endParaRPr lang="cs-CZ"/>
          </a:p>
        </p:txBody>
      </p:sp>
      <p:sp>
        <p:nvSpPr>
          <p:cNvPr id="5" name="Zástupný symbol pro zápatí 4"/>
          <p:cNvSpPr>
            <a:spLocks noGrp="1"/>
          </p:cNvSpPr>
          <p:nvPr>
            <p:ph type="ftr" sz="quarter" idx="11"/>
          </p:nvPr>
        </p:nvSpPr>
        <p:spPr/>
        <p:txBody>
          <a:bodyPr/>
          <a:lstStyle/>
          <a:p>
            <a:endParaRPr lang="cs-CZ"/>
          </a:p>
        </p:txBody>
      </p:sp>
      <p:sp>
        <p:nvSpPr>
          <p:cNvPr id="6" name="Zástupný symbol pro číslo snímku 5"/>
          <p:cNvSpPr>
            <a:spLocks noGrp="1"/>
          </p:cNvSpPr>
          <p:nvPr>
            <p:ph type="sldNum" sz="quarter" idx="12"/>
          </p:nvPr>
        </p:nvSpPr>
        <p:spPr/>
        <p:txBody>
          <a:bodyPr/>
          <a:lstStyle/>
          <a:p>
            <a:fld id="{2DA23C2D-3845-4F8C-9F64-DBE4B5B8108A}" type="slidenum">
              <a:rPr lang="cs-CZ" smtClean="0"/>
              <a:t>‹#›</a:t>
            </a:fld>
            <a:endParaRPr lang="cs-CZ"/>
          </a:p>
        </p:txBody>
      </p:sp>
    </p:spTree>
    <p:extLst>
      <p:ext uri="{BB962C8B-B14F-4D97-AF65-F5344CB8AC3E}">
        <p14:creationId xmlns:p14="http://schemas.microsoft.com/office/powerpoint/2010/main" val="193231548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Záhlaví části">
    <p:spTree>
      <p:nvGrpSpPr>
        <p:cNvPr id="1" name=""/>
        <p:cNvGrpSpPr/>
        <p:nvPr/>
      </p:nvGrpSpPr>
      <p:grpSpPr>
        <a:xfrm>
          <a:off x="0" y="0"/>
          <a:ext cx="0" cy="0"/>
          <a:chOff x="0" y="0"/>
          <a:chExt cx="0" cy="0"/>
        </a:xfrm>
      </p:grpSpPr>
      <p:sp>
        <p:nvSpPr>
          <p:cNvPr id="2" name="Nadpis 1"/>
          <p:cNvSpPr>
            <a:spLocks noGrp="1"/>
          </p:cNvSpPr>
          <p:nvPr>
            <p:ph type="title"/>
          </p:nvPr>
        </p:nvSpPr>
        <p:spPr>
          <a:xfrm>
            <a:off x="623888" y="1282304"/>
            <a:ext cx="7886700" cy="2139553"/>
          </a:xfrm>
        </p:spPr>
        <p:txBody>
          <a:bodyPr anchor="b"/>
          <a:lstStyle>
            <a:lvl1pPr>
              <a:defRPr sz="4500"/>
            </a:lvl1pPr>
          </a:lstStyle>
          <a:p>
            <a:r>
              <a:rPr lang="cs-CZ"/>
              <a:t>Kliknutím lze upravit styl.</a:t>
            </a:r>
          </a:p>
        </p:txBody>
      </p:sp>
      <p:sp>
        <p:nvSpPr>
          <p:cNvPr id="3" name="Zástupný symbol pro text 2"/>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cs-CZ"/>
              <a:t>Upravte styly předlohy textu.</a:t>
            </a:r>
          </a:p>
        </p:txBody>
      </p:sp>
      <p:sp>
        <p:nvSpPr>
          <p:cNvPr id="4" name="Zástupný symbol pro datum 3"/>
          <p:cNvSpPr>
            <a:spLocks noGrp="1"/>
          </p:cNvSpPr>
          <p:nvPr>
            <p:ph type="dt" sz="half" idx="10"/>
          </p:nvPr>
        </p:nvSpPr>
        <p:spPr/>
        <p:txBody>
          <a:bodyPr/>
          <a:lstStyle/>
          <a:p>
            <a:fld id="{3E9BAEC6-A37A-4403-B919-4854A6448652}" type="datetimeFigureOut">
              <a:rPr lang="cs-CZ" smtClean="0"/>
              <a:t>29.06.2023</a:t>
            </a:fld>
            <a:endParaRPr lang="cs-CZ"/>
          </a:p>
        </p:txBody>
      </p:sp>
      <p:sp>
        <p:nvSpPr>
          <p:cNvPr id="5" name="Zástupný symbol pro zápatí 4"/>
          <p:cNvSpPr>
            <a:spLocks noGrp="1"/>
          </p:cNvSpPr>
          <p:nvPr>
            <p:ph type="ftr" sz="quarter" idx="11"/>
          </p:nvPr>
        </p:nvSpPr>
        <p:spPr/>
        <p:txBody>
          <a:bodyPr/>
          <a:lstStyle/>
          <a:p>
            <a:endParaRPr lang="cs-CZ"/>
          </a:p>
        </p:txBody>
      </p:sp>
      <p:sp>
        <p:nvSpPr>
          <p:cNvPr id="6" name="Zástupný symbol pro číslo snímku 5"/>
          <p:cNvSpPr>
            <a:spLocks noGrp="1"/>
          </p:cNvSpPr>
          <p:nvPr>
            <p:ph type="sldNum" sz="quarter" idx="12"/>
          </p:nvPr>
        </p:nvSpPr>
        <p:spPr/>
        <p:txBody>
          <a:bodyPr/>
          <a:lstStyle/>
          <a:p>
            <a:fld id="{2DA23C2D-3845-4F8C-9F64-DBE4B5B8108A}" type="slidenum">
              <a:rPr lang="cs-CZ" smtClean="0"/>
              <a:t>‹#›</a:t>
            </a:fld>
            <a:endParaRPr lang="cs-CZ"/>
          </a:p>
        </p:txBody>
      </p:sp>
    </p:spTree>
    <p:extLst>
      <p:ext uri="{BB962C8B-B14F-4D97-AF65-F5344CB8AC3E}">
        <p14:creationId xmlns:p14="http://schemas.microsoft.com/office/powerpoint/2010/main" val="204354805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Dva obsahy">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a:t>Kliknutím lze upravit styl.</a:t>
            </a:r>
          </a:p>
        </p:txBody>
      </p:sp>
      <p:sp>
        <p:nvSpPr>
          <p:cNvPr id="3" name="Zástupný symbol pro obsah 2"/>
          <p:cNvSpPr>
            <a:spLocks noGrp="1"/>
          </p:cNvSpPr>
          <p:nvPr>
            <p:ph sz="half" idx="1"/>
          </p:nvPr>
        </p:nvSpPr>
        <p:spPr>
          <a:xfrm>
            <a:off x="628650" y="1369219"/>
            <a:ext cx="3886200" cy="3263504"/>
          </a:xfrm>
        </p:spPr>
        <p:txBody>
          <a:bodyPr/>
          <a:lstStyle/>
          <a:p>
            <a:pPr lvl="0"/>
            <a:r>
              <a:rPr lang="cs-CZ"/>
              <a:t>Upravte styly předlohy textu.</a:t>
            </a:r>
          </a:p>
          <a:p>
            <a:pPr lvl="1"/>
            <a:r>
              <a:rPr lang="cs-CZ"/>
              <a:t>Druhá úroveň</a:t>
            </a:r>
          </a:p>
          <a:p>
            <a:pPr lvl="2"/>
            <a:r>
              <a:rPr lang="cs-CZ"/>
              <a:t>Třetí úroveň</a:t>
            </a:r>
          </a:p>
          <a:p>
            <a:pPr lvl="3"/>
            <a:r>
              <a:rPr lang="cs-CZ"/>
              <a:t>Čtvrtá úroveň</a:t>
            </a:r>
          </a:p>
          <a:p>
            <a:pPr lvl="4"/>
            <a:r>
              <a:rPr lang="cs-CZ"/>
              <a:t>Pátá úroveň</a:t>
            </a:r>
          </a:p>
        </p:txBody>
      </p:sp>
      <p:sp>
        <p:nvSpPr>
          <p:cNvPr id="4" name="Zástupný symbol pro obsah 3"/>
          <p:cNvSpPr>
            <a:spLocks noGrp="1"/>
          </p:cNvSpPr>
          <p:nvPr>
            <p:ph sz="half" idx="2"/>
          </p:nvPr>
        </p:nvSpPr>
        <p:spPr>
          <a:xfrm>
            <a:off x="4629150" y="1369219"/>
            <a:ext cx="3886200" cy="3263504"/>
          </a:xfrm>
        </p:spPr>
        <p:txBody>
          <a:bodyPr/>
          <a:lstStyle/>
          <a:p>
            <a:pPr lvl="0"/>
            <a:r>
              <a:rPr lang="cs-CZ"/>
              <a:t>Upravte styly předlohy textu.</a:t>
            </a:r>
          </a:p>
          <a:p>
            <a:pPr lvl="1"/>
            <a:r>
              <a:rPr lang="cs-CZ"/>
              <a:t>Druhá úroveň</a:t>
            </a:r>
          </a:p>
          <a:p>
            <a:pPr lvl="2"/>
            <a:r>
              <a:rPr lang="cs-CZ"/>
              <a:t>Třetí úroveň</a:t>
            </a:r>
          </a:p>
          <a:p>
            <a:pPr lvl="3"/>
            <a:r>
              <a:rPr lang="cs-CZ"/>
              <a:t>Čtvrtá úroveň</a:t>
            </a:r>
          </a:p>
          <a:p>
            <a:pPr lvl="4"/>
            <a:r>
              <a:rPr lang="cs-CZ"/>
              <a:t>Pátá úroveň</a:t>
            </a:r>
          </a:p>
        </p:txBody>
      </p:sp>
      <p:sp>
        <p:nvSpPr>
          <p:cNvPr id="5" name="Zástupný symbol pro datum 4"/>
          <p:cNvSpPr>
            <a:spLocks noGrp="1"/>
          </p:cNvSpPr>
          <p:nvPr>
            <p:ph type="dt" sz="half" idx="10"/>
          </p:nvPr>
        </p:nvSpPr>
        <p:spPr/>
        <p:txBody>
          <a:bodyPr/>
          <a:lstStyle/>
          <a:p>
            <a:fld id="{3E9BAEC6-A37A-4403-B919-4854A6448652}" type="datetimeFigureOut">
              <a:rPr lang="cs-CZ" smtClean="0"/>
              <a:t>29.06.2023</a:t>
            </a:fld>
            <a:endParaRPr lang="cs-CZ"/>
          </a:p>
        </p:txBody>
      </p:sp>
      <p:sp>
        <p:nvSpPr>
          <p:cNvPr id="6" name="Zástupný symbol pro zápatí 5"/>
          <p:cNvSpPr>
            <a:spLocks noGrp="1"/>
          </p:cNvSpPr>
          <p:nvPr>
            <p:ph type="ftr" sz="quarter" idx="11"/>
          </p:nvPr>
        </p:nvSpPr>
        <p:spPr/>
        <p:txBody>
          <a:bodyPr/>
          <a:lstStyle/>
          <a:p>
            <a:endParaRPr lang="cs-CZ"/>
          </a:p>
        </p:txBody>
      </p:sp>
      <p:sp>
        <p:nvSpPr>
          <p:cNvPr id="7" name="Zástupný symbol pro číslo snímku 6"/>
          <p:cNvSpPr>
            <a:spLocks noGrp="1"/>
          </p:cNvSpPr>
          <p:nvPr>
            <p:ph type="sldNum" sz="quarter" idx="12"/>
          </p:nvPr>
        </p:nvSpPr>
        <p:spPr/>
        <p:txBody>
          <a:bodyPr/>
          <a:lstStyle/>
          <a:p>
            <a:fld id="{2DA23C2D-3845-4F8C-9F64-DBE4B5B8108A}" type="slidenum">
              <a:rPr lang="cs-CZ" smtClean="0"/>
              <a:t>‹#›</a:t>
            </a:fld>
            <a:endParaRPr lang="cs-CZ"/>
          </a:p>
        </p:txBody>
      </p:sp>
    </p:spTree>
    <p:extLst>
      <p:ext uri="{BB962C8B-B14F-4D97-AF65-F5344CB8AC3E}">
        <p14:creationId xmlns:p14="http://schemas.microsoft.com/office/powerpoint/2010/main" val="16359627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Porovnání">
    <p:spTree>
      <p:nvGrpSpPr>
        <p:cNvPr id="1" name=""/>
        <p:cNvGrpSpPr/>
        <p:nvPr/>
      </p:nvGrpSpPr>
      <p:grpSpPr>
        <a:xfrm>
          <a:off x="0" y="0"/>
          <a:ext cx="0" cy="0"/>
          <a:chOff x="0" y="0"/>
          <a:chExt cx="0" cy="0"/>
        </a:xfrm>
      </p:grpSpPr>
      <p:sp>
        <p:nvSpPr>
          <p:cNvPr id="2" name="Nadpis 1"/>
          <p:cNvSpPr>
            <a:spLocks noGrp="1"/>
          </p:cNvSpPr>
          <p:nvPr>
            <p:ph type="title"/>
          </p:nvPr>
        </p:nvSpPr>
        <p:spPr>
          <a:xfrm>
            <a:off x="629841" y="273844"/>
            <a:ext cx="7886700" cy="994172"/>
          </a:xfrm>
        </p:spPr>
        <p:txBody>
          <a:bodyPr/>
          <a:lstStyle/>
          <a:p>
            <a:r>
              <a:rPr lang="cs-CZ"/>
              <a:t>Kliknutím lze upravit styl.</a:t>
            </a:r>
          </a:p>
        </p:txBody>
      </p:sp>
      <p:sp>
        <p:nvSpPr>
          <p:cNvPr id="3" name="Zástupný symbol pro text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cs-CZ"/>
              <a:t>Upravte styly předlohy textu.</a:t>
            </a:r>
          </a:p>
        </p:txBody>
      </p:sp>
      <p:sp>
        <p:nvSpPr>
          <p:cNvPr id="4" name="Zástupný symbol pro obsah 3"/>
          <p:cNvSpPr>
            <a:spLocks noGrp="1"/>
          </p:cNvSpPr>
          <p:nvPr>
            <p:ph sz="half" idx="2"/>
          </p:nvPr>
        </p:nvSpPr>
        <p:spPr>
          <a:xfrm>
            <a:off x="629842" y="1878806"/>
            <a:ext cx="3868340" cy="2763441"/>
          </a:xfrm>
        </p:spPr>
        <p:txBody>
          <a:bodyPr/>
          <a:lstStyle/>
          <a:p>
            <a:pPr lvl="0"/>
            <a:r>
              <a:rPr lang="cs-CZ"/>
              <a:t>Upravte styly předlohy textu.</a:t>
            </a:r>
          </a:p>
          <a:p>
            <a:pPr lvl="1"/>
            <a:r>
              <a:rPr lang="cs-CZ"/>
              <a:t>Druhá úroveň</a:t>
            </a:r>
          </a:p>
          <a:p>
            <a:pPr lvl="2"/>
            <a:r>
              <a:rPr lang="cs-CZ"/>
              <a:t>Třetí úroveň</a:t>
            </a:r>
          </a:p>
          <a:p>
            <a:pPr lvl="3"/>
            <a:r>
              <a:rPr lang="cs-CZ"/>
              <a:t>Čtvrtá úroveň</a:t>
            </a:r>
          </a:p>
          <a:p>
            <a:pPr lvl="4"/>
            <a:r>
              <a:rPr lang="cs-CZ"/>
              <a:t>Pátá úroveň</a:t>
            </a:r>
          </a:p>
        </p:txBody>
      </p:sp>
      <p:sp>
        <p:nvSpPr>
          <p:cNvPr id="5" name="Zástupný symbol pro text 4"/>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cs-CZ"/>
              <a:t>Upravte styly předlohy textu.</a:t>
            </a:r>
          </a:p>
        </p:txBody>
      </p:sp>
      <p:sp>
        <p:nvSpPr>
          <p:cNvPr id="6" name="Zástupný symbol pro obsah 5"/>
          <p:cNvSpPr>
            <a:spLocks noGrp="1"/>
          </p:cNvSpPr>
          <p:nvPr>
            <p:ph sz="quarter" idx="4"/>
          </p:nvPr>
        </p:nvSpPr>
        <p:spPr>
          <a:xfrm>
            <a:off x="4629150" y="1878806"/>
            <a:ext cx="3887391" cy="2763441"/>
          </a:xfrm>
        </p:spPr>
        <p:txBody>
          <a:bodyPr/>
          <a:lstStyle/>
          <a:p>
            <a:pPr lvl="0"/>
            <a:r>
              <a:rPr lang="cs-CZ"/>
              <a:t>Upravte styly předlohy textu.</a:t>
            </a:r>
          </a:p>
          <a:p>
            <a:pPr lvl="1"/>
            <a:r>
              <a:rPr lang="cs-CZ"/>
              <a:t>Druhá úroveň</a:t>
            </a:r>
          </a:p>
          <a:p>
            <a:pPr lvl="2"/>
            <a:r>
              <a:rPr lang="cs-CZ"/>
              <a:t>Třetí úroveň</a:t>
            </a:r>
          </a:p>
          <a:p>
            <a:pPr lvl="3"/>
            <a:r>
              <a:rPr lang="cs-CZ"/>
              <a:t>Čtvrtá úroveň</a:t>
            </a:r>
          </a:p>
          <a:p>
            <a:pPr lvl="4"/>
            <a:r>
              <a:rPr lang="cs-CZ"/>
              <a:t>Pátá úroveň</a:t>
            </a:r>
          </a:p>
        </p:txBody>
      </p:sp>
      <p:sp>
        <p:nvSpPr>
          <p:cNvPr id="7" name="Zástupný symbol pro datum 6"/>
          <p:cNvSpPr>
            <a:spLocks noGrp="1"/>
          </p:cNvSpPr>
          <p:nvPr>
            <p:ph type="dt" sz="half" idx="10"/>
          </p:nvPr>
        </p:nvSpPr>
        <p:spPr/>
        <p:txBody>
          <a:bodyPr/>
          <a:lstStyle/>
          <a:p>
            <a:fld id="{3E9BAEC6-A37A-4403-B919-4854A6448652}" type="datetimeFigureOut">
              <a:rPr lang="cs-CZ" smtClean="0"/>
              <a:t>29.06.2023</a:t>
            </a:fld>
            <a:endParaRPr lang="cs-CZ"/>
          </a:p>
        </p:txBody>
      </p:sp>
      <p:sp>
        <p:nvSpPr>
          <p:cNvPr id="8" name="Zástupný symbol pro zápatí 7"/>
          <p:cNvSpPr>
            <a:spLocks noGrp="1"/>
          </p:cNvSpPr>
          <p:nvPr>
            <p:ph type="ftr" sz="quarter" idx="11"/>
          </p:nvPr>
        </p:nvSpPr>
        <p:spPr/>
        <p:txBody>
          <a:bodyPr/>
          <a:lstStyle/>
          <a:p>
            <a:endParaRPr lang="cs-CZ"/>
          </a:p>
        </p:txBody>
      </p:sp>
      <p:sp>
        <p:nvSpPr>
          <p:cNvPr id="9" name="Zástupný symbol pro číslo snímku 8"/>
          <p:cNvSpPr>
            <a:spLocks noGrp="1"/>
          </p:cNvSpPr>
          <p:nvPr>
            <p:ph type="sldNum" sz="quarter" idx="12"/>
          </p:nvPr>
        </p:nvSpPr>
        <p:spPr/>
        <p:txBody>
          <a:bodyPr/>
          <a:lstStyle/>
          <a:p>
            <a:fld id="{2DA23C2D-3845-4F8C-9F64-DBE4B5B8108A}" type="slidenum">
              <a:rPr lang="cs-CZ" smtClean="0"/>
              <a:t>‹#›</a:t>
            </a:fld>
            <a:endParaRPr lang="cs-CZ"/>
          </a:p>
        </p:txBody>
      </p:sp>
    </p:spTree>
    <p:extLst>
      <p:ext uri="{BB962C8B-B14F-4D97-AF65-F5344CB8AC3E}">
        <p14:creationId xmlns:p14="http://schemas.microsoft.com/office/powerpoint/2010/main" val="322696093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Jenom nadpis">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a:t>Kliknutím lze upravit styl.</a:t>
            </a:r>
          </a:p>
        </p:txBody>
      </p:sp>
      <p:sp>
        <p:nvSpPr>
          <p:cNvPr id="3" name="Zástupný symbol pro datum 2"/>
          <p:cNvSpPr>
            <a:spLocks noGrp="1"/>
          </p:cNvSpPr>
          <p:nvPr>
            <p:ph type="dt" sz="half" idx="10"/>
          </p:nvPr>
        </p:nvSpPr>
        <p:spPr/>
        <p:txBody>
          <a:bodyPr/>
          <a:lstStyle/>
          <a:p>
            <a:fld id="{3E9BAEC6-A37A-4403-B919-4854A6448652}" type="datetimeFigureOut">
              <a:rPr lang="cs-CZ" smtClean="0"/>
              <a:t>29.06.2023</a:t>
            </a:fld>
            <a:endParaRPr lang="cs-CZ"/>
          </a:p>
        </p:txBody>
      </p:sp>
      <p:sp>
        <p:nvSpPr>
          <p:cNvPr id="4" name="Zástupný symbol pro zápatí 3"/>
          <p:cNvSpPr>
            <a:spLocks noGrp="1"/>
          </p:cNvSpPr>
          <p:nvPr>
            <p:ph type="ftr" sz="quarter" idx="11"/>
          </p:nvPr>
        </p:nvSpPr>
        <p:spPr/>
        <p:txBody>
          <a:bodyPr/>
          <a:lstStyle/>
          <a:p>
            <a:endParaRPr lang="cs-CZ"/>
          </a:p>
        </p:txBody>
      </p:sp>
      <p:sp>
        <p:nvSpPr>
          <p:cNvPr id="5" name="Zástupný symbol pro číslo snímku 4"/>
          <p:cNvSpPr>
            <a:spLocks noGrp="1"/>
          </p:cNvSpPr>
          <p:nvPr>
            <p:ph type="sldNum" sz="quarter" idx="12"/>
          </p:nvPr>
        </p:nvSpPr>
        <p:spPr/>
        <p:txBody>
          <a:bodyPr/>
          <a:lstStyle/>
          <a:p>
            <a:fld id="{2DA23C2D-3845-4F8C-9F64-DBE4B5B8108A}" type="slidenum">
              <a:rPr lang="cs-CZ" smtClean="0"/>
              <a:t>‹#›</a:t>
            </a:fld>
            <a:endParaRPr lang="cs-CZ"/>
          </a:p>
        </p:txBody>
      </p:sp>
    </p:spTree>
    <p:extLst>
      <p:ext uri="{BB962C8B-B14F-4D97-AF65-F5344CB8AC3E}">
        <p14:creationId xmlns:p14="http://schemas.microsoft.com/office/powerpoint/2010/main" val="910561839"/>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1.xml"/><Relationship Id="rId13" Type="http://schemas.openxmlformats.org/officeDocument/2006/relationships/theme" Target="../theme/theme2.xml"/><Relationship Id="rId3" Type="http://schemas.openxmlformats.org/officeDocument/2006/relationships/slideLayout" Target="../slideLayouts/slideLayout6.xml"/><Relationship Id="rId7" Type="http://schemas.openxmlformats.org/officeDocument/2006/relationships/slideLayout" Target="../slideLayouts/slideLayout10.xml"/><Relationship Id="rId12" Type="http://schemas.openxmlformats.org/officeDocument/2006/relationships/slideLayout" Target="../slideLayouts/slideLayout15.xml"/><Relationship Id="rId2" Type="http://schemas.openxmlformats.org/officeDocument/2006/relationships/slideLayout" Target="../slideLayouts/slideLayout5.xml"/><Relationship Id="rId1" Type="http://schemas.openxmlformats.org/officeDocument/2006/relationships/slideLayout" Target="../slideLayouts/slideLayout4.xml"/><Relationship Id="rId6" Type="http://schemas.openxmlformats.org/officeDocument/2006/relationships/slideLayout" Target="../slideLayouts/slideLayout9.xml"/><Relationship Id="rId11" Type="http://schemas.openxmlformats.org/officeDocument/2006/relationships/slideLayout" Target="../slideLayouts/slideLayout14.xml"/><Relationship Id="rId5" Type="http://schemas.openxmlformats.org/officeDocument/2006/relationships/slideLayout" Target="../slideLayouts/slideLayout8.xml"/><Relationship Id="rId10" Type="http://schemas.openxmlformats.org/officeDocument/2006/relationships/slideLayout" Target="../slideLayouts/slideLayout13.xml"/><Relationship Id="rId4" Type="http://schemas.openxmlformats.org/officeDocument/2006/relationships/slideLayout" Target="../slideLayouts/slideLayout7.xml"/><Relationship Id="rId9"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83884548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Zástupný symbol pro nadpis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cs-CZ"/>
              <a:t>Kliknutím lze upravit styl.</a:t>
            </a:r>
          </a:p>
        </p:txBody>
      </p:sp>
      <p:sp>
        <p:nvSpPr>
          <p:cNvPr id="3" name="Zástupný symbol pro text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cs-CZ"/>
              <a:t>Upravte styly předlohy textu.</a:t>
            </a:r>
          </a:p>
          <a:p>
            <a:pPr lvl="1"/>
            <a:r>
              <a:rPr lang="cs-CZ"/>
              <a:t>Druhá úroveň</a:t>
            </a:r>
          </a:p>
          <a:p>
            <a:pPr lvl="2"/>
            <a:r>
              <a:rPr lang="cs-CZ"/>
              <a:t>Třetí úroveň</a:t>
            </a:r>
          </a:p>
          <a:p>
            <a:pPr lvl="3"/>
            <a:r>
              <a:rPr lang="cs-CZ"/>
              <a:t>Čtvrtá úroveň</a:t>
            </a:r>
          </a:p>
          <a:p>
            <a:pPr lvl="4"/>
            <a:r>
              <a:rPr lang="cs-CZ"/>
              <a:t>Pátá úroveň</a:t>
            </a:r>
          </a:p>
        </p:txBody>
      </p:sp>
      <p:sp>
        <p:nvSpPr>
          <p:cNvPr id="4" name="Zástupný symbol pro datum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fld id="{3E9BAEC6-A37A-4403-B919-4854A6448652}" type="datetimeFigureOut">
              <a:rPr lang="cs-CZ" smtClean="0"/>
              <a:t>29.06.2023</a:t>
            </a:fld>
            <a:endParaRPr lang="cs-CZ"/>
          </a:p>
        </p:txBody>
      </p:sp>
      <p:sp>
        <p:nvSpPr>
          <p:cNvPr id="5" name="Zástupný symbol pro zápatí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cs-CZ"/>
          </a:p>
        </p:txBody>
      </p:sp>
      <p:sp>
        <p:nvSpPr>
          <p:cNvPr id="6" name="Zástupný symbol pro číslo snímku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2DA23C2D-3845-4F8C-9F64-DBE4B5B8108A}" type="slidenum">
              <a:rPr lang="cs-CZ" smtClean="0"/>
              <a:t>‹#›</a:t>
            </a:fld>
            <a:endParaRPr lang="cs-CZ"/>
          </a:p>
        </p:txBody>
      </p:sp>
    </p:spTree>
    <p:extLst>
      <p:ext uri="{BB962C8B-B14F-4D97-AF65-F5344CB8AC3E}">
        <p14:creationId xmlns:p14="http://schemas.microsoft.com/office/powerpoint/2010/main" val="757021533"/>
      </p:ext>
    </p:extLst>
  </p:cSld>
  <p:clrMap bg1="lt1" tx1="dk1" bg2="lt2" tx2="dk2" accent1="accent1" accent2="accent2" accent3="accent3" accent4="accent4" accent5="accent5" accent6="accent6" hlink="hlink" folHlink="folHlink"/>
  <p:sldLayoutIdLst>
    <p:sldLayoutId id="2147483653" r:id="rId1"/>
    <p:sldLayoutId id="2147483654" r:id="rId2"/>
    <p:sldLayoutId id="2147483655" r:id="rId3"/>
    <p:sldLayoutId id="2147483656" r:id="rId4"/>
    <p:sldLayoutId id="2147483657" r:id="rId5"/>
    <p:sldLayoutId id="2147483658" r:id="rId6"/>
    <p:sldLayoutId id="2147483659" r:id="rId7"/>
    <p:sldLayoutId id="2147483660" r:id="rId8"/>
    <p:sldLayoutId id="2147483661" r:id="rId9"/>
    <p:sldLayoutId id="2147483662" r:id="rId10"/>
    <p:sldLayoutId id="2147483663" r:id="rId11"/>
    <p:sldLayoutId id="2147483664" r:id="rId12"/>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cs-CZ"/>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Layout" Target="../slideLayouts/slideLayout4.xml"/><Relationship Id="rId4" Type="http://schemas.openxmlformats.org/officeDocument/2006/relationships/image" Target="../media/image4.png"/></Relationships>
</file>

<file path=ppt/slides/_rels/slide8.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2.JPG"/><Relationship Id="rId1" Type="http://schemas.openxmlformats.org/officeDocument/2006/relationships/slideLayout" Target="../slideLayouts/slideLayout4.xml"/><Relationship Id="rId4"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Obdélník 6"/>
          <p:cNvSpPr/>
          <p:nvPr/>
        </p:nvSpPr>
        <p:spPr>
          <a:xfrm>
            <a:off x="251520" y="267494"/>
            <a:ext cx="5616624" cy="4608512"/>
          </a:xfrm>
          <a:prstGeom prst="rect">
            <a:avLst/>
          </a:prstGeom>
          <a:solidFill>
            <a:srgbClr val="3078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b="1">
              <a:ln w="12700">
                <a:solidFill>
                  <a:schemeClr val="tx2">
                    <a:satMod val="155000"/>
                  </a:schemeClr>
                </a:solidFill>
                <a:prstDash val="solid"/>
              </a:ln>
              <a:solidFill>
                <a:srgbClr val="FF0000"/>
              </a:solidFill>
              <a:effectLst>
                <a:outerShdw blurRad="41275" dist="20320" dir="1800000" algn="tl" rotWithShape="0">
                  <a:srgbClr val="000000">
                    <a:alpha val="40000"/>
                  </a:srgbClr>
                </a:outerShdw>
              </a:effectLst>
            </a:endParaRPr>
          </a:p>
        </p:txBody>
      </p:sp>
      <p:sp>
        <p:nvSpPr>
          <p:cNvPr id="2" name="Nadpis 1"/>
          <p:cNvSpPr>
            <a:spLocks noGrp="1"/>
          </p:cNvSpPr>
          <p:nvPr>
            <p:ph type="ctrTitle" idx="4294967295"/>
          </p:nvPr>
        </p:nvSpPr>
        <p:spPr>
          <a:xfrm>
            <a:off x="467544" y="699542"/>
            <a:ext cx="5112568" cy="3024336"/>
          </a:xfrm>
          <a:prstGeom prst="rect">
            <a:avLst/>
          </a:prstGeom>
        </p:spPr>
        <p:txBody>
          <a:bodyPr anchor="t">
            <a:normAutofit/>
          </a:bodyPr>
          <a:lstStyle/>
          <a:p>
            <a:r>
              <a:rPr lang="cs-CZ" sz="2400" b="1" dirty="0">
                <a:solidFill>
                  <a:schemeClr val="bg1"/>
                </a:solidFill>
                <a:latin typeface="Times New Roman" panose="02020603050405020304" pitchFamily="18" charset="0"/>
                <a:cs typeface="Times New Roman" panose="02020603050405020304" pitchFamily="18" charset="0"/>
              </a:rPr>
              <a:t>3. </a:t>
            </a:r>
            <a:r>
              <a:rPr lang="cs-CZ" sz="2400" b="1" dirty="0" err="1">
                <a:solidFill>
                  <a:schemeClr val="bg1"/>
                </a:solidFill>
                <a:latin typeface="Times New Roman" panose="02020603050405020304" pitchFamily="18" charset="0"/>
                <a:cs typeface="Times New Roman" panose="02020603050405020304" pitchFamily="18" charset="0"/>
              </a:rPr>
              <a:t>Topic</a:t>
            </a:r>
            <a:br>
              <a:rPr lang="cs-CZ" sz="2400" b="1" dirty="0">
                <a:solidFill>
                  <a:schemeClr val="bg1"/>
                </a:solidFill>
                <a:latin typeface="Times New Roman" panose="02020603050405020304" pitchFamily="18" charset="0"/>
                <a:cs typeface="Times New Roman" panose="02020603050405020304" pitchFamily="18" charset="0"/>
              </a:rPr>
            </a:br>
            <a:br>
              <a:rPr lang="cs-CZ" sz="2400" b="1" dirty="0">
                <a:solidFill>
                  <a:schemeClr val="bg1"/>
                </a:solidFill>
                <a:latin typeface="Times New Roman" panose="02020603050405020304" pitchFamily="18" charset="0"/>
                <a:cs typeface="Times New Roman" panose="02020603050405020304" pitchFamily="18" charset="0"/>
              </a:rPr>
            </a:br>
            <a:br>
              <a:rPr lang="en-US" sz="2400" b="1" dirty="0">
                <a:solidFill>
                  <a:schemeClr val="bg1"/>
                </a:solidFill>
                <a:latin typeface="Times New Roman" panose="02020603050405020304" pitchFamily="18" charset="0"/>
                <a:cs typeface="Times New Roman" panose="02020603050405020304" pitchFamily="18" charset="0"/>
              </a:rPr>
            </a:br>
            <a:r>
              <a:rPr lang="cs-CZ" sz="2400" b="1" cap="all" dirty="0" err="1">
                <a:solidFill>
                  <a:schemeClr val="bg1"/>
                </a:solidFill>
                <a:latin typeface="Times New Roman" panose="02020603050405020304" pitchFamily="18" charset="0"/>
                <a:cs typeface="Times New Roman" panose="02020603050405020304" pitchFamily="18" charset="0"/>
              </a:rPr>
              <a:t>Developing</a:t>
            </a:r>
            <a:r>
              <a:rPr lang="cs-CZ" sz="2400" b="1" cap="all" dirty="0">
                <a:solidFill>
                  <a:schemeClr val="bg1"/>
                </a:solidFill>
                <a:latin typeface="Times New Roman" panose="02020603050405020304" pitchFamily="18" charset="0"/>
                <a:cs typeface="Times New Roman" panose="02020603050405020304" pitchFamily="18" charset="0"/>
              </a:rPr>
              <a:t> </a:t>
            </a:r>
            <a:r>
              <a:rPr lang="cs-CZ" sz="2400" b="1" cap="all" dirty="0" err="1">
                <a:solidFill>
                  <a:schemeClr val="bg1"/>
                </a:solidFill>
                <a:latin typeface="Times New Roman" panose="02020603050405020304" pitchFamily="18" charset="0"/>
                <a:cs typeface="Times New Roman" panose="02020603050405020304" pitchFamily="18" charset="0"/>
              </a:rPr>
              <a:t>Interpersonal</a:t>
            </a:r>
            <a:r>
              <a:rPr lang="cs-CZ" sz="2400" b="1" cap="all" dirty="0">
                <a:solidFill>
                  <a:schemeClr val="bg1"/>
                </a:solidFill>
                <a:latin typeface="Times New Roman" panose="02020603050405020304" pitchFamily="18" charset="0"/>
                <a:cs typeface="Times New Roman" panose="02020603050405020304" pitchFamily="18" charset="0"/>
              </a:rPr>
              <a:t> </a:t>
            </a:r>
            <a:r>
              <a:rPr lang="cs-CZ" sz="2400" b="1" cap="all" dirty="0" err="1">
                <a:solidFill>
                  <a:schemeClr val="bg1"/>
                </a:solidFill>
                <a:latin typeface="Times New Roman" panose="02020603050405020304" pitchFamily="18" charset="0"/>
                <a:cs typeface="Times New Roman" panose="02020603050405020304" pitchFamily="18" charset="0"/>
              </a:rPr>
              <a:t>skills</a:t>
            </a:r>
            <a:endParaRPr lang="en-US" sz="2400" b="1" cap="all" dirty="0">
              <a:solidFill>
                <a:schemeClr val="bg1"/>
              </a:solidFill>
              <a:latin typeface="Times New Roman" panose="02020603050405020304" pitchFamily="18" charset="0"/>
              <a:cs typeface="Times New Roman" panose="02020603050405020304" pitchFamily="18" charset="0"/>
            </a:endParaRPr>
          </a:p>
        </p:txBody>
      </p:sp>
      <p:sp>
        <p:nvSpPr>
          <p:cNvPr id="9" name="Podnadpis 2"/>
          <p:cNvSpPr txBox="1">
            <a:spLocks/>
          </p:cNvSpPr>
          <p:nvPr/>
        </p:nvSpPr>
        <p:spPr>
          <a:xfrm>
            <a:off x="5940152" y="3723878"/>
            <a:ext cx="3032119" cy="1152128"/>
          </a:xfrm>
          <a:prstGeom prst="rect">
            <a:avLst/>
          </a:prstGeom>
        </p:spPr>
        <p:txBody>
          <a:bodyPr vert="horz" lIns="91440" tIns="45720" rIns="91440" bIns="45720" rtlCol="0">
            <a:normAutofit/>
          </a:bodyPr>
          <a:lstStyle>
            <a:lvl1pPr marL="0" indent="0" algn="ctr" defTabSz="914400" rtl="0" eaLnBrk="1" latinLnBrk="0" hangingPunct="1">
              <a:spcBef>
                <a:spcPct val="20000"/>
              </a:spcBef>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lgn="r"/>
            <a:r>
              <a:rPr lang="en-GB" altLang="cs-CZ" sz="1600" b="1" dirty="0">
                <a:solidFill>
                  <a:srgbClr val="307871"/>
                </a:solidFill>
                <a:latin typeface="Times New Roman" panose="02020603050405020304" pitchFamily="18" charset="0"/>
                <a:cs typeface="Times New Roman" panose="02020603050405020304" pitchFamily="18" charset="0"/>
              </a:rPr>
              <a:t>Ing. Pavel Adámek, Ph.D.</a:t>
            </a:r>
          </a:p>
          <a:p>
            <a:pPr algn="r"/>
            <a:r>
              <a:rPr lang="en-GB" altLang="cs-CZ" sz="1600" b="1" i="1" dirty="0">
                <a:solidFill>
                  <a:srgbClr val="307871"/>
                </a:solidFill>
                <a:latin typeface="Times New Roman" panose="02020603050405020304" pitchFamily="18" charset="0"/>
                <a:cs typeface="Times New Roman" panose="02020603050405020304" pitchFamily="18" charset="0"/>
              </a:rPr>
              <a:t>adamek@opf.slu.cz</a:t>
            </a:r>
          </a:p>
        </p:txBody>
      </p:sp>
    </p:spTree>
    <p:extLst>
      <p:ext uri="{BB962C8B-B14F-4D97-AF65-F5344CB8AC3E}">
        <p14:creationId xmlns:p14="http://schemas.microsoft.com/office/powerpoint/2010/main" val="28063346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Nadpis 1"/>
          <p:cNvSpPr txBox="1">
            <a:spLocks/>
          </p:cNvSpPr>
          <p:nvPr/>
        </p:nvSpPr>
        <p:spPr>
          <a:xfrm>
            <a:off x="188640" y="146615"/>
            <a:ext cx="3402378" cy="380777"/>
          </a:xfrm>
          <a:prstGeom prst="rect">
            <a:avLst/>
          </a:prstGeom>
        </p:spPr>
        <p:txBody>
          <a:bodyPr vert="horz" lIns="68580" tIns="34290" rIns="68580" bIns="34290" rtlCol="0" anchor="b">
            <a:normAutofit fontScale="55000" lnSpcReduction="200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defTabSz="685800"/>
            <a:endParaRPr lang="cs-CZ" sz="4500" dirty="0">
              <a:solidFill>
                <a:prstClr val="black"/>
              </a:solidFill>
              <a:latin typeface="Calibri Light" panose="020F0302020204030204"/>
            </a:endParaRPr>
          </a:p>
        </p:txBody>
      </p:sp>
      <p:sp>
        <p:nvSpPr>
          <p:cNvPr id="5" name="Obdélník 4"/>
          <p:cNvSpPr/>
          <p:nvPr/>
        </p:nvSpPr>
        <p:spPr>
          <a:xfrm>
            <a:off x="188640" y="337003"/>
            <a:ext cx="3265638" cy="415498"/>
          </a:xfrm>
          <a:prstGeom prst="rect">
            <a:avLst/>
          </a:prstGeom>
        </p:spPr>
        <p:txBody>
          <a:bodyPr wrap="none">
            <a:spAutoFit/>
          </a:bodyPr>
          <a:lstStyle/>
          <a:p>
            <a:pPr defTabSz="685800">
              <a:defRPr/>
            </a:pPr>
            <a:r>
              <a:rPr lang="cs-CZ" sz="2100" kern="0" dirty="0">
                <a:solidFill>
                  <a:srgbClr val="002060"/>
                </a:solidFill>
                <a:latin typeface="Times New Roman"/>
              </a:rPr>
              <a:t>S</a:t>
            </a:r>
            <a:r>
              <a:rPr lang="en-GB" sz="2100" kern="0" dirty="0" err="1">
                <a:solidFill>
                  <a:srgbClr val="002060"/>
                </a:solidFill>
                <a:latin typeface="Times New Roman"/>
              </a:rPr>
              <a:t>ummary</a:t>
            </a:r>
            <a:r>
              <a:rPr lang="en-GB" sz="2100" kern="0" dirty="0">
                <a:solidFill>
                  <a:srgbClr val="002060"/>
                </a:solidFill>
                <a:latin typeface="Times New Roman"/>
              </a:rPr>
              <a:t> of today's seminar</a:t>
            </a:r>
          </a:p>
        </p:txBody>
      </p:sp>
      <p:sp>
        <p:nvSpPr>
          <p:cNvPr id="6" name="Zástupný symbol pro obsah 2">
            <a:extLst>
              <a:ext uri="{FF2B5EF4-FFF2-40B4-BE49-F238E27FC236}">
                <a16:creationId xmlns:a16="http://schemas.microsoft.com/office/drawing/2014/main" id="{A898333D-9017-4278-9E28-B8545AD1D724}"/>
              </a:ext>
            </a:extLst>
          </p:cNvPr>
          <p:cNvSpPr txBox="1">
            <a:spLocks/>
          </p:cNvSpPr>
          <p:nvPr/>
        </p:nvSpPr>
        <p:spPr>
          <a:xfrm>
            <a:off x="188640" y="1194710"/>
            <a:ext cx="7445397" cy="3802176"/>
          </a:xfrm>
          <a:prstGeom prst="rect">
            <a:avLst/>
          </a:prstGeom>
        </p:spPr>
        <p:txBody>
          <a:bodyPr vert="horz" lIns="68580" tIns="34290" rIns="68580" bIns="34290" rtlCol="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257175" indent="-257175" defTabSz="685800"/>
            <a:r>
              <a:rPr lang="en-GB" altLang="cs-CZ" sz="2000" dirty="0">
                <a:solidFill>
                  <a:srgbClr val="002060"/>
                </a:solidFill>
                <a:latin typeface="Times New Roman" panose="02020603050405020304" pitchFamily="18" charset="0"/>
                <a:cs typeface="Times New Roman" panose="02020603050405020304" pitchFamily="18" charset="0"/>
              </a:rPr>
              <a:t>You understand the importance of interpersonal skills.</a:t>
            </a:r>
            <a:endParaRPr lang="cs-CZ" altLang="cs-CZ" sz="2000" dirty="0">
              <a:solidFill>
                <a:srgbClr val="002060"/>
              </a:solidFill>
              <a:latin typeface="Times New Roman" panose="02020603050405020304" pitchFamily="18" charset="0"/>
              <a:cs typeface="Times New Roman" panose="02020603050405020304" pitchFamily="18" charset="0"/>
            </a:endParaRPr>
          </a:p>
          <a:p>
            <a:pPr marL="257175" indent="-257175" defTabSz="685800"/>
            <a:endParaRPr lang="cs-CZ" altLang="cs-CZ" sz="2000" dirty="0">
              <a:solidFill>
                <a:srgbClr val="002060"/>
              </a:solidFill>
              <a:latin typeface="Times New Roman" panose="02020603050405020304" pitchFamily="18" charset="0"/>
              <a:cs typeface="Times New Roman" panose="02020603050405020304" pitchFamily="18" charset="0"/>
            </a:endParaRPr>
          </a:p>
          <a:p>
            <a:pPr marL="257175" indent="-257175" defTabSz="685800"/>
            <a:r>
              <a:rPr lang="en-GB" altLang="cs-CZ" sz="2000" dirty="0">
                <a:solidFill>
                  <a:srgbClr val="002060"/>
                </a:solidFill>
                <a:latin typeface="Times New Roman" panose="02020603050405020304" pitchFamily="18" charset="0"/>
                <a:cs typeface="Times New Roman" panose="02020603050405020304" pitchFamily="18" charset="0"/>
              </a:rPr>
              <a:t>You have identified your interpersonal skills, you know your strengths/weaknesses.</a:t>
            </a:r>
            <a:endParaRPr lang="cs-CZ" altLang="cs-CZ" sz="2000" dirty="0">
              <a:solidFill>
                <a:srgbClr val="002060"/>
              </a:solidFill>
              <a:latin typeface="Times New Roman" panose="02020603050405020304" pitchFamily="18" charset="0"/>
              <a:cs typeface="Times New Roman" panose="02020603050405020304" pitchFamily="18" charset="0"/>
            </a:endParaRPr>
          </a:p>
          <a:p>
            <a:pPr marL="257175" indent="-257175" defTabSz="685800"/>
            <a:endParaRPr lang="cs-CZ" altLang="cs-CZ" sz="2000" dirty="0">
              <a:solidFill>
                <a:srgbClr val="002060"/>
              </a:solidFill>
              <a:latin typeface="Times New Roman" panose="02020603050405020304" pitchFamily="18" charset="0"/>
              <a:cs typeface="Times New Roman" panose="02020603050405020304" pitchFamily="18" charset="0"/>
            </a:endParaRPr>
          </a:p>
          <a:p>
            <a:pPr marL="257175" indent="-257175" defTabSz="685800"/>
            <a:r>
              <a:rPr lang="en-GB" altLang="cs-CZ" sz="2000" dirty="0">
                <a:solidFill>
                  <a:srgbClr val="002060"/>
                </a:solidFill>
                <a:latin typeface="Times New Roman" panose="02020603050405020304" pitchFamily="18" charset="0"/>
                <a:cs typeface="Times New Roman" panose="02020603050405020304" pitchFamily="18" charset="0"/>
              </a:rPr>
              <a:t>You have completed the task "Developing Interpersonal Skills". </a:t>
            </a:r>
            <a:endParaRPr lang="en-GB" altLang="cs-CZ" sz="2000" b="1" dirty="0">
              <a:solidFill>
                <a:srgbClr val="00206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80221603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Obdélník 6"/>
          <p:cNvSpPr/>
          <p:nvPr/>
        </p:nvSpPr>
        <p:spPr>
          <a:xfrm>
            <a:off x="205740" y="257176"/>
            <a:ext cx="6155055" cy="4612004"/>
          </a:xfrm>
          <a:prstGeom prst="rect">
            <a:avLst/>
          </a:prstGeom>
          <a:solidFill>
            <a:srgbClr val="30787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cs-CZ" sz="1350" b="1">
              <a:ln w="12700">
                <a:solidFill>
                  <a:schemeClr val="tx2">
                    <a:satMod val="155000"/>
                  </a:schemeClr>
                </a:solidFill>
                <a:prstDash val="solid"/>
              </a:ln>
              <a:solidFill>
                <a:srgbClr val="FF0000"/>
              </a:solidFill>
              <a:effectLst>
                <a:outerShdw blurRad="41275" dist="20320" dir="1800000" algn="tl" rotWithShape="0">
                  <a:srgbClr val="000000">
                    <a:alpha val="40000"/>
                  </a:srgbClr>
                </a:outerShdw>
              </a:effectLst>
            </a:endParaRPr>
          </a:p>
        </p:txBody>
      </p:sp>
      <p:sp>
        <p:nvSpPr>
          <p:cNvPr id="2" name="Nadpis 1"/>
          <p:cNvSpPr>
            <a:spLocks noGrp="1"/>
          </p:cNvSpPr>
          <p:nvPr>
            <p:ph type="ctrTitle" idx="4294967295"/>
          </p:nvPr>
        </p:nvSpPr>
        <p:spPr>
          <a:xfrm>
            <a:off x="205740" y="1347614"/>
            <a:ext cx="5806420" cy="1619250"/>
          </a:xfrm>
          <a:prstGeom prst="rect">
            <a:avLst/>
          </a:prstGeom>
        </p:spPr>
        <p:txBody>
          <a:bodyPr anchor="t">
            <a:normAutofit fontScale="90000"/>
          </a:bodyPr>
          <a:lstStyle/>
          <a:p>
            <a:pPr>
              <a:defRPr/>
            </a:pPr>
            <a:br>
              <a:rPr lang="cs-CZ" sz="3000" b="1" dirty="0">
                <a:solidFill>
                  <a:schemeClr val="bg1"/>
                </a:solidFill>
                <a:latin typeface="Times New Roman" panose="02020603050405020304" pitchFamily="18" charset="0"/>
                <a:cs typeface="Times New Roman" panose="02020603050405020304" pitchFamily="18" charset="0"/>
              </a:rPr>
            </a:br>
            <a:r>
              <a:rPr lang="cs-CZ" sz="3000" b="1" dirty="0" err="1">
                <a:solidFill>
                  <a:schemeClr val="bg1"/>
                </a:solidFill>
                <a:latin typeface="Times New Roman" panose="02020603050405020304" pitchFamily="18" charset="0"/>
                <a:cs typeface="Times New Roman" panose="02020603050405020304" pitchFamily="18" charset="0"/>
              </a:rPr>
              <a:t>We</a:t>
            </a:r>
            <a:r>
              <a:rPr lang="cs-CZ" sz="3000" b="1" dirty="0">
                <a:solidFill>
                  <a:schemeClr val="bg1"/>
                </a:solidFill>
                <a:latin typeface="Times New Roman" panose="02020603050405020304" pitchFamily="18" charset="0"/>
                <a:cs typeface="Times New Roman" panose="02020603050405020304" pitchFamily="18" charset="0"/>
              </a:rPr>
              <a:t> </a:t>
            </a:r>
            <a:r>
              <a:rPr lang="en-US" sz="3000" b="1" dirty="0">
                <a:solidFill>
                  <a:schemeClr val="bg1"/>
                </a:solidFill>
                <a:latin typeface="Times New Roman" panose="02020603050405020304" pitchFamily="18" charset="0"/>
                <a:cs typeface="Times New Roman" panose="02020603050405020304" pitchFamily="18" charset="0"/>
              </a:rPr>
              <a:t>can share our thoughts </a:t>
            </a:r>
            <a:r>
              <a:rPr lang="cs-CZ" sz="3000" b="1" dirty="0">
                <a:solidFill>
                  <a:schemeClr val="bg1"/>
                </a:solidFill>
                <a:latin typeface="Times New Roman" panose="02020603050405020304" pitchFamily="18" charset="0"/>
                <a:cs typeface="Times New Roman" panose="02020603050405020304" pitchFamily="18" charset="0"/>
              </a:rPr>
              <a:t>and </a:t>
            </a:r>
            <a:r>
              <a:rPr lang="en-US" sz="3000" b="1" dirty="0">
                <a:solidFill>
                  <a:schemeClr val="bg1"/>
                </a:solidFill>
                <a:latin typeface="Times New Roman" panose="02020603050405020304" pitchFamily="18" charset="0"/>
                <a:cs typeface="Times New Roman" panose="02020603050405020304" pitchFamily="18" charset="0"/>
              </a:rPr>
              <a:t>ask question</a:t>
            </a:r>
            <a:r>
              <a:rPr lang="cs-CZ" sz="3000" b="1" dirty="0">
                <a:solidFill>
                  <a:schemeClr val="bg1"/>
                </a:solidFill>
                <a:latin typeface="Times New Roman" panose="02020603050405020304" pitchFamily="18" charset="0"/>
                <a:cs typeface="Times New Roman" panose="02020603050405020304" pitchFamily="18" charset="0"/>
              </a:rPr>
              <a:t>s</a:t>
            </a:r>
            <a:br>
              <a:rPr lang="cs-CZ" sz="3000" b="1" dirty="0">
                <a:solidFill>
                  <a:schemeClr val="bg1"/>
                </a:solidFill>
                <a:latin typeface="Times New Roman" panose="02020603050405020304" pitchFamily="18" charset="0"/>
                <a:cs typeface="Times New Roman" panose="02020603050405020304" pitchFamily="18" charset="0"/>
              </a:rPr>
            </a:br>
            <a:r>
              <a:rPr lang="cs-CZ" sz="3000" b="1" dirty="0">
                <a:solidFill>
                  <a:schemeClr val="bg1"/>
                </a:solidFill>
                <a:latin typeface="Times New Roman" panose="02020603050405020304" pitchFamily="18" charset="0"/>
                <a:cs typeface="Times New Roman" panose="02020603050405020304" pitchFamily="18" charset="0"/>
                <a:sym typeface="Wingdings" panose="05000000000000000000" pitchFamily="2" charset="2"/>
              </a:rPr>
              <a:t></a:t>
            </a:r>
            <a:br>
              <a:rPr lang="cs-CZ" sz="3000" b="1" dirty="0">
                <a:solidFill>
                  <a:schemeClr val="bg1"/>
                </a:solidFill>
                <a:latin typeface="Times New Roman" panose="02020603050405020304" pitchFamily="18" charset="0"/>
                <a:cs typeface="Times New Roman" panose="02020603050405020304" pitchFamily="18" charset="0"/>
              </a:rPr>
            </a:br>
            <a:br>
              <a:rPr lang="cs-CZ" sz="3000" b="1" dirty="0">
                <a:solidFill>
                  <a:schemeClr val="bg1"/>
                </a:solidFill>
                <a:latin typeface="Times New Roman" panose="02020603050405020304" pitchFamily="18" charset="0"/>
                <a:cs typeface="Times New Roman" panose="02020603050405020304" pitchFamily="18" charset="0"/>
              </a:rPr>
            </a:br>
            <a:br>
              <a:rPr lang="cs-CZ" sz="3000" b="1" dirty="0">
                <a:solidFill>
                  <a:schemeClr val="bg1"/>
                </a:solidFill>
                <a:latin typeface="Times New Roman" panose="02020603050405020304" pitchFamily="18" charset="0"/>
                <a:cs typeface="Times New Roman" panose="02020603050405020304" pitchFamily="18" charset="0"/>
              </a:rPr>
            </a:br>
            <a:endParaRPr lang="cs-CZ" sz="3000" b="1" dirty="0">
              <a:solidFill>
                <a:schemeClr val="bg1"/>
              </a:solidFill>
              <a:latin typeface="Times New Roman" panose="02020603050405020304" pitchFamily="18" charset="0"/>
              <a:cs typeface="Times New Roman" panose="02020603050405020304" pitchFamily="18" charset="0"/>
            </a:endParaRPr>
          </a:p>
        </p:txBody>
      </p:sp>
      <p:sp>
        <p:nvSpPr>
          <p:cNvPr id="16390" name="Podnadpis 2"/>
          <p:cNvSpPr txBox="1">
            <a:spLocks/>
          </p:cNvSpPr>
          <p:nvPr/>
        </p:nvSpPr>
        <p:spPr bwMode="auto">
          <a:xfrm>
            <a:off x="6444208" y="864820"/>
            <a:ext cx="2584968" cy="21389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buFont typeface="Arial" panose="020B0604020202020204" pitchFamily="34" charset="0"/>
              <a:buNone/>
            </a:pPr>
            <a:endParaRPr lang="cs-CZ" altLang="cs-CZ" sz="1200" b="1" dirty="0">
              <a:solidFill>
                <a:srgbClr val="307871"/>
              </a:solidFill>
              <a:latin typeface="Times New Roman" panose="02020603050405020304" pitchFamily="18" charset="0"/>
              <a:cs typeface="Times New Roman" panose="02020603050405020304" pitchFamily="18" charset="0"/>
            </a:endParaRPr>
          </a:p>
          <a:p>
            <a:pPr algn="ctr" eaLnBrk="1" hangingPunct="1">
              <a:buFont typeface="Arial" panose="020B0604020202020204" pitchFamily="34" charset="0"/>
              <a:buNone/>
            </a:pPr>
            <a:endParaRPr lang="cs-CZ" altLang="cs-CZ" sz="1200" b="1" dirty="0">
              <a:solidFill>
                <a:srgbClr val="307871"/>
              </a:solidFill>
              <a:latin typeface="Times New Roman" panose="02020603050405020304" pitchFamily="18" charset="0"/>
              <a:cs typeface="Times New Roman" panose="02020603050405020304" pitchFamily="18" charset="0"/>
            </a:endParaRPr>
          </a:p>
          <a:p>
            <a:pPr algn="ctr" eaLnBrk="1" hangingPunct="1">
              <a:buFont typeface="Arial" panose="020B0604020202020204" pitchFamily="34" charset="0"/>
              <a:buNone/>
            </a:pPr>
            <a:endParaRPr lang="cs-CZ" altLang="cs-CZ" sz="1200" b="1" dirty="0">
              <a:solidFill>
                <a:srgbClr val="307871"/>
              </a:solidFill>
              <a:latin typeface="Times New Roman" panose="02020603050405020304" pitchFamily="18" charset="0"/>
              <a:cs typeface="Times New Roman" panose="02020603050405020304" pitchFamily="18" charset="0"/>
            </a:endParaRPr>
          </a:p>
          <a:p>
            <a:pPr algn="ctr" eaLnBrk="1" hangingPunct="1">
              <a:buFont typeface="Arial" panose="020B0604020202020204" pitchFamily="34" charset="0"/>
              <a:buNone/>
            </a:pPr>
            <a:endParaRPr lang="cs-CZ" altLang="cs-CZ" sz="1200" b="1" dirty="0">
              <a:solidFill>
                <a:srgbClr val="307871"/>
              </a:solidFill>
              <a:latin typeface="Times New Roman" panose="02020603050405020304" pitchFamily="18" charset="0"/>
              <a:cs typeface="Times New Roman" panose="02020603050405020304" pitchFamily="18" charset="0"/>
            </a:endParaRPr>
          </a:p>
          <a:p>
            <a:pPr algn="ctr" eaLnBrk="1" hangingPunct="1">
              <a:buFont typeface="Arial" panose="020B0604020202020204" pitchFamily="34" charset="0"/>
              <a:buNone/>
            </a:pPr>
            <a:endParaRPr lang="cs-CZ" altLang="cs-CZ" sz="1200" b="1" dirty="0">
              <a:solidFill>
                <a:srgbClr val="307871"/>
              </a:solidFill>
              <a:latin typeface="Times New Roman" panose="02020603050405020304" pitchFamily="18" charset="0"/>
              <a:cs typeface="Times New Roman" panose="02020603050405020304" pitchFamily="18" charset="0"/>
            </a:endParaRPr>
          </a:p>
          <a:p>
            <a:pPr algn="ctr" eaLnBrk="1" hangingPunct="1">
              <a:buFont typeface="Arial" panose="020B0604020202020204" pitchFamily="34" charset="0"/>
              <a:buNone/>
            </a:pPr>
            <a:endParaRPr lang="cs-CZ" altLang="cs-CZ" sz="1200" b="1" dirty="0">
              <a:solidFill>
                <a:srgbClr val="307871"/>
              </a:solidFill>
              <a:latin typeface="Times New Roman" panose="02020603050405020304" pitchFamily="18" charset="0"/>
              <a:cs typeface="Times New Roman" panose="02020603050405020304" pitchFamily="18" charset="0"/>
            </a:endParaRPr>
          </a:p>
          <a:p>
            <a:pPr algn="ctr" eaLnBrk="1" hangingPunct="1">
              <a:buFont typeface="Arial" panose="020B0604020202020204" pitchFamily="34" charset="0"/>
              <a:buNone/>
            </a:pPr>
            <a:endParaRPr lang="cs-CZ" altLang="cs-CZ" sz="1200" b="1" dirty="0">
              <a:solidFill>
                <a:srgbClr val="307871"/>
              </a:solidFill>
              <a:latin typeface="Times New Roman" panose="02020603050405020304" pitchFamily="18" charset="0"/>
              <a:cs typeface="Times New Roman" panose="02020603050405020304" pitchFamily="18" charset="0"/>
            </a:endParaRPr>
          </a:p>
          <a:p>
            <a:pPr algn="ctr" eaLnBrk="1" hangingPunct="1">
              <a:buFont typeface="Arial" panose="020B0604020202020204" pitchFamily="34" charset="0"/>
              <a:buNone/>
            </a:pPr>
            <a:endParaRPr lang="cs-CZ" altLang="cs-CZ" sz="1200" b="1" dirty="0">
              <a:solidFill>
                <a:srgbClr val="307871"/>
              </a:solidFill>
              <a:latin typeface="Times New Roman" panose="02020603050405020304" pitchFamily="18" charset="0"/>
              <a:cs typeface="Times New Roman" panose="02020603050405020304" pitchFamily="18" charset="0"/>
            </a:endParaRPr>
          </a:p>
          <a:p>
            <a:pPr algn="ctr" eaLnBrk="1" hangingPunct="1">
              <a:buFont typeface="Arial" panose="020B0604020202020204" pitchFamily="34" charset="0"/>
              <a:buNone/>
            </a:pPr>
            <a:endParaRPr lang="cs-CZ" altLang="cs-CZ" sz="1200" b="1" dirty="0">
              <a:solidFill>
                <a:srgbClr val="307871"/>
              </a:solidFill>
              <a:latin typeface="Times New Roman" panose="02020603050405020304" pitchFamily="18" charset="0"/>
              <a:cs typeface="Times New Roman" panose="02020603050405020304" pitchFamily="18" charset="0"/>
            </a:endParaRPr>
          </a:p>
          <a:p>
            <a:pPr algn="ctr" eaLnBrk="1" hangingPunct="1">
              <a:buFont typeface="Arial" panose="020B0604020202020204" pitchFamily="34" charset="0"/>
              <a:buNone/>
            </a:pPr>
            <a:endParaRPr lang="cs-CZ" altLang="cs-CZ" sz="1200" b="1" dirty="0">
              <a:solidFill>
                <a:srgbClr val="307871"/>
              </a:solidFill>
              <a:latin typeface="Times New Roman" panose="02020603050405020304" pitchFamily="18" charset="0"/>
              <a:cs typeface="Times New Roman" panose="02020603050405020304" pitchFamily="18" charset="0"/>
            </a:endParaRPr>
          </a:p>
          <a:p>
            <a:pPr algn="ctr" eaLnBrk="1" hangingPunct="1">
              <a:buFont typeface="Arial" panose="020B0604020202020204" pitchFamily="34" charset="0"/>
              <a:buNone/>
            </a:pPr>
            <a:endParaRPr lang="cs-CZ" altLang="cs-CZ" sz="1200" b="1" dirty="0">
              <a:solidFill>
                <a:srgbClr val="307871"/>
              </a:solidFill>
              <a:latin typeface="Times New Roman" panose="02020603050405020304" pitchFamily="18" charset="0"/>
              <a:cs typeface="Times New Roman" panose="02020603050405020304" pitchFamily="18" charset="0"/>
            </a:endParaRPr>
          </a:p>
          <a:p>
            <a:pPr algn="ctr" eaLnBrk="1" hangingPunct="1">
              <a:buFont typeface="Arial" panose="020B0604020202020204" pitchFamily="34" charset="0"/>
              <a:buNone/>
            </a:pPr>
            <a:endParaRPr lang="cs-CZ" altLang="cs-CZ" sz="1200" b="1" dirty="0">
              <a:solidFill>
                <a:srgbClr val="307871"/>
              </a:solidFill>
              <a:latin typeface="Times New Roman" panose="02020603050405020304" pitchFamily="18" charset="0"/>
              <a:cs typeface="Times New Roman" panose="02020603050405020304" pitchFamily="18" charset="0"/>
            </a:endParaRPr>
          </a:p>
          <a:p>
            <a:pPr algn="ctr" eaLnBrk="1" hangingPunct="1">
              <a:buFont typeface="Arial" panose="020B0604020202020204" pitchFamily="34" charset="0"/>
              <a:buNone/>
            </a:pPr>
            <a:r>
              <a:rPr lang="cs-CZ" altLang="cs-CZ" sz="1200" b="1" dirty="0">
                <a:solidFill>
                  <a:srgbClr val="307871"/>
                </a:solidFill>
                <a:latin typeface="Times New Roman" panose="02020603050405020304" pitchFamily="18" charset="0"/>
                <a:cs typeface="Times New Roman" panose="02020603050405020304" pitchFamily="18" charset="0"/>
              </a:rPr>
              <a:t>Pavel Adámek</a:t>
            </a:r>
          </a:p>
          <a:p>
            <a:pPr algn="ctr" eaLnBrk="1" hangingPunct="1">
              <a:buFont typeface="Arial" panose="020B0604020202020204" pitchFamily="34" charset="0"/>
              <a:buNone/>
            </a:pPr>
            <a:r>
              <a:rPr lang="cs-CZ" altLang="cs-CZ" sz="1200" b="1" i="1" dirty="0">
                <a:solidFill>
                  <a:srgbClr val="307871"/>
                </a:solidFill>
                <a:latin typeface="Times New Roman" panose="02020603050405020304" pitchFamily="18" charset="0"/>
                <a:cs typeface="Times New Roman" panose="02020603050405020304" pitchFamily="18" charset="0"/>
              </a:rPr>
              <a:t>adamek@opf.slu.cz</a:t>
            </a:r>
          </a:p>
          <a:p>
            <a:pPr algn="ctr" eaLnBrk="1" hangingPunct="1">
              <a:buFont typeface="Arial" panose="020B0604020202020204" pitchFamily="34" charset="0"/>
              <a:buNone/>
            </a:pPr>
            <a:endParaRPr lang="cs-CZ" altLang="cs-CZ" sz="1200" b="1" dirty="0">
              <a:solidFill>
                <a:srgbClr val="307871"/>
              </a:solidFill>
              <a:latin typeface="Times New Roman" panose="02020603050405020304" pitchFamily="18" charset="0"/>
              <a:cs typeface="Times New Roman" panose="02020603050405020304" pitchFamily="18" charset="0"/>
            </a:endParaRPr>
          </a:p>
          <a:p>
            <a:pPr algn="ctr" eaLnBrk="1" hangingPunct="1">
              <a:buFont typeface="Arial" panose="020B0604020202020204" pitchFamily="34" charset="0"/>
              <a:buNone/>
            </a:pPr>
            <a:endParaRPr lang="cs-CZ" altLang="cs-CZ" sz="1200" b="1" dirty="0">
              <a:solidFill>
                <a:srgbClr val="30787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4705751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Nadpis 1"/>
          <p:cNvSpPr txBox="1">
            <a:spLocks/>
          </p:cNvSpPr>
          <p:nvPr/>
        </p:nvSpPr>
        <p:spPr>
          <a:xfrm>
            <a:off x="188640" y="146615"/>
            <a:ext cx="3402378" cy="380777"/>
          </a:xfrm>
          <a:prstGeom prst="rect">
            <a:avLst/>
          </a:prstGeom>
        </p:spPr>
        <p:txBody>
          <a:bodyPr vert="horz" lIns="68580" tIns="34290" rIns="68580" bIns="34290" rtlCol="0" anchor="b">
            <a:normAutofit fontScale="55000" lnSpcReduction="200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defTabSz="685800"/>
            <a:endParaRPr lang="en-GB" sz="4500" dirty="0">
              <a:solidFill>
                <a:prstClr val="black"/>
              </a:solidFill>
              <a:latin typeface="Calibri Light" panose="020F0302020204030204"/>
            </a:endParaRPr>
          </a:p>
        </p:txBody>
      </p:sp>
      <p:sp>
        <p:nvSpPr>
          <p:cNvPr id="5" name="Obdélník 4"/>
          <p:cNvSpPr/>
          <p:nvPr/>
        </p:nvSpPr>
        <p:spPr>
          <a:xfrm>
            <a:off x="215736" y="191010"/>
            <a:ext cx="1691968" cy="461665"/>
          </a:xfrm>
          <a:prstGeom prst="rect">
            <a:avLst/>
          </a:prstGeom>
        </p:spPr>
        <p:txBody>
          <a:bodyPr wrap="square">
            <a:spAutoFit/>
          </a:bodyPr>
          <a:lstStyle/>
          <a:p>
            <a:pPr defTabSz="685800">
              <a:defRPr/>
            </a:pPr>
            <a:r>
              <a:rPr lang="en-GB" sz="2400" b="1" kern="0" dirty="0">
                <a:solidFill>
                  <a:srgbClr val="002060"/>
                </a:solidFill>
                <a:latin typeface="Times New Roman"/>
              </a:rPr>
              <a:t>Contents</a:t>
            </a:r>
            <a:endParaRPr lang="en-GB" sz="2400" b="1" kern="0" dirty="0">
              <a:solidFill>
                <a:srgbClr val="002060"/>
              </a:solidFill>
              <a:latin typeface="Calibri" panose="020F0502020204030204"/>
            </a:endParaRPr>
          </a:p>
        </p:txBody>
      </p:sp>
      <p:sp>
        <p:nvSpPr>
          <p:cNvPr id="8" name="Zástupný symbol pro obsah 2"/>
          <p:cNvSpPr txBox="1">
            <a:spLocks/>
          </p:cNvSpPr>
          <p:nvPr/>
        </p:nvSpPr>
        <p:spPr>
          <a:xfrm>
            <a:off x="188640" y="748871"/>
            <a:ext cx="7271211" cy="4203619"/>
          </a:xfrm>
          <a:prstGeom prst="rect">
            <a:avLst/>
          </a:prstGeom>
        </p:spPr>
        <p:txBody>
          <a:bodyPr vert="horz" lIns="68580" tIns="34290" rIns="68580" bIns="3429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342900" indent="-342900" defTabSz="685800">
              <a:spcBef>
                <a:spcPts val="750"/>
              </a:spcBef>
              <a:buFont typeface="Arial" panose="020B0604020202020204" pitchFamily="34" charset="0"/>
              <a:buAutoNum type="arabicPeriod"/>
            </a:pPr>
            <a:r>
              <a:rPr lang="en-GB" altLang="cs-CZ" sz="1800" b="1" dirty="0">
                <a:solidFill>
                  <a:srgbClr val="002060"/>
                </a:solidFill>
                <a:latin typeface="Times New Roman" panose="02020603050405020304" pitchFamily="18" charset="0"/>
                <a:cs typeface="Times New Roman" panose="02020603050405020304" pitchFamily="18" charset="0"/>
              </a:rPr>
              <a:t>PART </a:t>
            </a:r>
            <a:r>
              <a:rPr lang="en-GB" altLang="cs-CZ" sz="1200" dirty="0">
                <a:solidFill>
                  <a:srgbClr val="002060"/>
                </a:solidFill>
                <a:latin typeface="Times New Roman" panose="02020603050405020304" pitchFamily="18" charset="0"/>
                <a:cs typeface="Times New Roman" panose="02020603050405020304" pitchFamily="18" charset="0"/>
              </a:rPr>
              <a:t>(10 min.)</a:t>
            </a:r>
          </a:p>
          <a:p>
            <a:pPr marL="171450" indent="-171450" defTabSz="685800">
              <a:spcBef>
                <a:spcPts val="750"/>
              </a:spcBef>
            </a:pPr>
            <a:r>
              <a:rPr lang="en-GB" altLang="cs-CZ" sz="1800" dirty="0">
                <a:solidFill>
                  <a:srgbClr val="002060"/>
                </a:solidFill>
                <a:latin typeface="Times New Roman" panose="02020603050405020304" pitchFamily="18" charset="0"/>
                <a:cs typeface="Times New Roman" panose="02020603050405020304" pitchFamily="18" charset="0"/>
              </a:rPr>
              <a:t>Short introduction –  Interpersonal skills.</a:t>
            </a:r>
          </a:p>
          <a:p>
            <a:pPr marL="171450" indent="-171450" defTabSz="685800">
              <a:spcBef>
                <a:spcPts val="750"/>
              </a:spcBef>
            </a:pPr>
            <a:endParaRPr lang="cs-CZ" altLang="cs-CZ" sz="1800" b="1" dirty="0">
              <a:solidFill>
                <a:srgbClr val="002060"/>
              </a:solidFill>
              <a:latin typeface="Times New Roman" panose="02020603050405020304" pitchFamily="18" charset="0"/>
              <a:cs typeface="Times New Roman" panose="02020603050405020304" pitchFamily="18" charset="0"/>
            </a:endParaRPr>
          </a:p>
          <a:p>
            <a:pPr marL="0" indent="0" defTabSz="685800">
              <a:spcBef>
                <a:spcPts val="750"/>
              </a:spcBef>
              <a:buNone/>
            </a:pPr>
            <a:r>
              <a:rPr lang="cs-CZ" altLang="cs-CZ" sz="1800" b="1" dirty="0">
                <a:solidFill>
                  <a:srgbClr val="002060"/>
                </a:solidFill>
                <a:latin typeface="Times New Roman" panose="02020603050405020304" pitchFamily="18" charset="0"/>
                <a:cs typeface="Times New Roman" panose="02020603050405020304" pitchFamily="18" charset="0"/>
              </a:rPr>
              <a:t>2. PART </a:t>
            </a:r>
            <a:r>
              <a:rPr lang="cs-CZ" altLang="cs-CZ" sz="1200" dirty="0">
                <a:solidFill>
                  <a:srgbClr val="002060"/>
                </a:solidFill>
                <a:latin typeface="Times New Roman" panose="02020603050405020304" pitchFamily="18" charset="0"/>
                <a:cs typeface="Times New Roman" panose="02020603050405020304" pitchFamily="18" charset="0"/>
              </a:rPr>
              <a:t>(15 min.)</a:t>
            </a:r>
            <a:endParaRPr lang="cs-CZ" altLang="cs-CZ" sz="1800" b="1" dirty="0">
              <a:solidFill>
                <a:srgbClr val="002060"/>
              </a:solidFill>
              <a:latin typeface="Times New Roman" panose="02020603050405020304" pitchFamily="18" charset="0"/>
              <a:cs typeface="Times New Roman" panose="02020603050405020304" pitchFamily="18" charset="0"/>
            </a:endParaRPr>
          </a:p>
          <a:p>
            <a:pPr marL="171450" indent="-171450" defTabSz="685800">
              <a:spcBef>
                <a:spcPts val="750"/>
              </a:spcBef>
            </a:pPr>
            <a:r>
              <a:rPr lang="en-GB" altLang="cs-CZ" sz="1800" dirty="0">
                <a:solidFill>
                  <a:srgbClr val="002060"/>
                </a:solidFill>
                <a:latin typeface="Times New Roman" panose="02020603050405020304" pitchFamily="18" charset="0"/>
                <a:cs typeface="Times New Roman" panose="02020603050405020304" pitchFamily="18" charset="0"/>
              </a:rPr>
              <a:t>Students brainstorm how to define interpersonal skills and which ones belong there</a:t>
            </a:r>
            <a:r>
              <a:rPr lang="cs-CZ" altLang="cs-CZ" sz="1800" dirty="0">
                <a:solidFill>
                  <a:srgbClr val="002060"/>
                </a:solidFill>
                <a:latin typeface="Times New Roman" panose="02020603050405020304" pitchFamily="18" charset="0"/>
                <a:cs typeface="Times New Roman" panose="02020603050405020304" pitchFamily="18" charset="0"/>
              </a:rPr>
              <a:t> </a:t>
            </a:r>
            <a:r>
              <a:rPr lang="en-GB" altLang="cs-CZ" sz="1800" dirty="0">
                <a:solidFill>
                  <a:srgbClr val="002060"/>
                </a:solidFill>
                <a:latin typeface="Times New Roman" panose="02020603050405020304" pitchFamily="18" charset="0"/>
                <a:cs typeface="Times New Roman" panose="02020603050405020304" pitchFamily="18" charset="0"/>
              </a:rPr>
              <a:t>using the whiteboard in MS Teams. In teams, students discuss</a:t>
            </a:r>
            <a:r>
              <a:rPr lang="cs-CZ" altLang="cs-CZ" sz="1800" dirty="0">
                <a:solidFill>
                  <a:srgbClr val="002060"/>
                </a:solidFill>
                <a:latin typeface="Times New Roman" panose="02020603050405020304" pitchFamily="18" charset="0"/>
                <a:cs typeface="Times New Roman" panose="02020603050405020304" pitchFamily="18" charset="0"/>
              </a:rPr>
              <a:t> </a:t>
            </a:r>
            <a:r>
              <a:rPr lang="en-GB" altLang="cs-CZ" sz="1800" dirty="0">
                <a:solidFill>
                  <a:srgbClr val="002060"/>
                </a:solidFill>
                <a:latin typeface="Times New Roman" panose="02020603050405020304" pitchFamily="18" charset="0"/>
                <a:cs typeface="Times New Roman" panose="02020603050405020304" pitchFamily="18" charset="0"/>
              </a:rPr>
              <a:t>what interpersonal skills are and how they can be used in practice</a:t>
            </a:r>
            <a:r>
              <a:rPr lang="cs-CZ" altLang="cs-CZ" sz="1800" dirty="0">
                <a:solidFill>
                  <a:srgbClr val="002060"/>
                </a:solidFill>
                <a:latin typeface="Times New Roman" panose="02020603050405020304" pitchFamily="18" charset="0"/>
                <a:cs typeface="Times New Roman" panose="02020603050405020304" pitchFamily="18" charset="0"/>
              </a:rPr>
              <a:t>,</a:t>
            </a:r>
            <a:r>
              <a:rPr lang="en-GB" altLang="cs-CZ" sz="1800" dirty="0">
                <a:solidFill>
                  <a:srgbClr val="002060"/>
                </a:solidFill>
                <a:latin typeface="Times New Roman" panose="02020603050405020304" pitchFamily="18" charset="0"/>
                <a:cs typeface="Times New Roman" panose="02020603050405020304" pitchFamily="18" charset="0"/>
              </a:rPr>
              <a:t> then present their findings to the other groups. </a:t>
            </a:r>
            <a:endParaRPr lang="cs-CZ" altLang="cs-CZ" sz="1800" dirty="0">
              <a:solidFill>
                <a:srgbClr val="002060"/>
              </a:solidFill>
              <a:latin typeface="Times New Roman" panose="02020603050405020304" pitchFamily="18" charset="0"/>
              <a:cs typeface="Times New Roman" panose="02020603050405020304" pitchFamily="18" charset="0"/>
            </a:endParaRPr>
          </a:p>
          <a:p>
            <a:pPr marL="171450" indent="-171450" defTabSz="685800">
              <a:spcBef>
                <a:spcPts val="750"/>
              </a:spcBef>
            </a:pPr>
            <a:endParaRPr lang="cs-CZ" altLang="cs-CZ" sz="1800" b="1" dirty="0">
              <a:solidFill>
                <a:srgbClr val="002060"/>
              </a:solidFill>
              <a:latin typeface="Times New Roman" panose="02020603050405020304" pitchFamily="18" charset="0"/>
              <a:cs typeface="Times New Roman" panose="02020603050405020304" pitchFamily="18" charset="0"/>
            </a:endParaRPr>
          </a:p>
          <a:p>
            <a:pPr marL="0" indent="0" defTabSz="685800">
              <a:spcBef>
                <a:spcPts val="750"/>
              </a:spcBef>
              <a:buNone/>
            </a:pPr>
            <a:r>
              <a:rPr lang="cs-CZ" altLang="cs-CZ" sz="1800" b="1" dirty="0">
                <a:solidFill>
                  <a:srgbClr val="002060"/>
                </a:solidFill>
                <a:latin typeface="Times New Roman" panose="02020603050405020304" pitchFamily="18" charset="0"/>
                <a:cs typeface="Times New Roman" panose="02020603050405020304" pitchFamily="18" charset="0"/>
              </a:rPr>
              <a:t>3. PART </a:t>
            </a:r>
            <a:r>
              <a:rPr lang="cs-CZ" altLang="cs-CZ" sz="1200" dirty="0">
                <a:solidFill>
                  <a:srgbClr val="002060"/>
                </a:solidFill>
                <a:latin typeface="Times New Roman" panose="02020603050405020304" pitchFamily="18" charset="0"/>
                <a:cs typeface="Times New Roman" panose="02020603050405020304" pitchFamily="18" charset="0"/>
              </a:rPr>
              <a:t>(20 min.)</a:t>
            </a:r>
            <a:endParaRPr lang="en-GB" altLang="cs-CZ" sz="1200" b="1" dirty="0">
              <a:solidFill>
                <a:srgbClr val="002060"/>
              </a:solidFill>
              <a:latin typeface="Times New Roman" panose="02020603050405020304" pitchFamily="18" charset="0"/>
              <a:cs typeface="Times New Roman" panose="02020603050405020304" pitchFamily="18" charset="0"/>
            </a:endParaRPr>
          </a:p>
          <a:p>
            <a:pPr marL="171450" indent="-171450" defTabSz="685800">
              <a:spcBef>
                <a:spcPts val="750"/>
              </a:spcBef>
            </a:pPr>
            <a:r>
              <a:rPr lang="cs-CZ" altLang="cs-CZ" sz="1800" dirty="0">
                <a:solidFill>
                  <a:srgbClr val="002060"/>
                </a:solidFill>
                <a:latin typeface="Times New Roman" panose="02020603050405020304" pitchFamily="18" charset="0"/>
                <a:cs typeface="Times New Roman" panose="02020603050405020304" pitchFamily="18" charset="0"/>
              </a:rPr>
              <a:t>E</a:t>
            </a:r>
            <a:r>
              <a:rPr lang="en-GB" altLang="cs-CZ" sz="1800" dirty="0">
                <a:solidFill>
                  <a:srgbClr val="002060"/>
                </a:solidFill>
                <a:latin typeface="Times New Roman" panose="02020603050405020304" pitchFamily="18" charset="0"/>
                <a:cs typeface="Times New Roman" panose="02020603050405020304" pitchFamily="18" charset="0"/>
              </a:rPr>
              <a:t>ach student develop a task for "Developing interpersonal skills" which includes several steps (test for learning about yourself, skills for mastery and skills of managers</a:t>
            </a:r>
            <a:r>
              <a:rPr lang="cs-CZ" altLang="cs-CZ" sz="1800" dirty="0">
                <a:solidFill>
                  <a:srgbClr val="002060"/>
                </a:solidFill>
                <a:latin typeface="Times New Roman" panose="02020603050405020304" pitchFamily="18" charset="0"/>
                <a:cs typeface="Times New Roman" panose="02020603050405020304" pitchFamily="18" charset="0"/>
              </a:rPr>
              <a:t>) </a:t>
            </a:r>
            <a:r>
              <a:rPr lang="en-GB" altLang="cs-CZ" sz="1800" dirty="0">
                <a:solidFill>
                  <a:srgbClr val="002060"/>
                </a:solidFill>
                <a:latin typeface="Times New Roman" panose="02020603050405020304" pitchFamily="18" charset="0"/>
                <a:cs typeface="Times New Roman" panose="02020603050405020304" pitchFamily="18" charset="0"/>
              </a:rPr>
              <a:t>and uploads it to the IS. </a:t>
            </a:r>
            <a:endParaRPr lang="cs-CZ" altLang="cs-CZ" sz="1800" b="1" dirty="0">
              <a:solidFill>
                <a:srgbClr val="002060"/>
              </a:solidFill>
              <a:latin typeface="Times New Roman" panose="02020603050405020304" pitchFamily="18" charset="0"/>
              <a:cs typeface="Times New Roman" panose="02020603050405020304" pitchFamily="18" charset="0"/>
            </a:endParaRPr>
          </a:p>
          <a:p>
            <a:pPr marL="171450" indent="-171450" defTabSz="685800">
              <a:spcBef>
                <a:spcPts val="750"/>
              </a:spcBef>
            </a:pPr>
            <a:endParaRPr lang="cs-CZ" altLang="cs-CZ" sz="1800" b="1" dirty="0">
              <a:solidFill>
                <a:srgbClr val="002060"/>
              </a:solidFill>
              <a:latin typeface="Times New Roman" panose="02020603050405020304" pitchFamily="18" charset="0"/>
              <a:cs typeface="Times New Roman" panose="02020603050405020304" pitchFamily="18" charset="0"/>
            </a:endParaRPr>
          </a:p>
          <a:p>
            <a:pPr marL="171450" indent="-171450" defTabSz="685800">
              <a:spcBef>
                <a:spcPts val="750"/>
              </a:spcBef>
            </a:pPr>
            <a:endParaRPr lang="en-GB" altLang="cs-CZ" sz="1800" b="1" dirty="0">
              <a:solidFill>
                <a:srgbClr val="002060"/>
              </a:solidFill>
              <a:latin typeface="Times New Roman" panose="02020603050405020304" pitchFamily="18" charset="0"/>
              <a:cs typeface="Times New Roman" panose="02020603050405020304" pitchFamily="18" charset="0"/>
            </a:endParaRPr>
          </a:p>
          <a:p>
            <a:pPr marL="171450" indent="-171450" defTabSz="685800">
              <a:spcBef>
                <a:spcPts val="750"/>
              </a:spcBef>
            </a:pPr>
            <a:endParaRPr lang="en-GB" altLang="cs-CZ" sz="1800" b="1" dirty="0">
              <a:solidFill>
                <a:srgbClr val="307871"/>
              </a:solidFill>
              <a:latin typeface="Times New Roman" panose="02020603050405020304" pitchFamily="18" charset="0"/>
              <a:cs typeface="Times New Roman" panose="02020603050405020304" pitchFamily="18" charset="0"/>
            </a:endParaRPr>
          </a:p>
          <a:p>
            <a:pPr marL="171450" indent="-171450" defTabSz="685800">
              <a:spcBef>
                <a:spcPts val="750"/>
              </a:spcBef>
            </a:pPr>
            <a:endParaRPr lang="en-GB" altLang="cs-CZ" sz="1800" b="1" dirty="0">
              <a:solidFill>
                <a:srgbClr val="307871"/>
              </a:solidFill>
              <a:latin typeface="Times New Roman" panose="02020603050405020304" pitchFamily="18" charset="0"/>
              <a:cs typeface="Times New Roman" panose="02020603050405020304" pitchFamily="18" charset="0"/>
            </a:endParaRPr>
          </a:p>
          <a:p>
            <a:pPr marL="171450" indent="-171450" defTabSz="685800">
              <a:spcBef>
                <a:spcPts val="750"/>
              </a:spcBef>
            </a:pPr>
            <a:endParaRPr lang="en-GB" altLang="cs-CZ" sz="1800" b="1" dirty="0">
              <a:solidFill>
                <a:srgbClr val="307871"/>
              </a:solidFill>
              <a:latin typeface="Times New Roman" panose="02020603050405020304" pitchFamily="18" charset="0"/>
              <a:cs typeface="Times New Roman" panose="02020603050405020304" pitchFamily="18" charset="0"/>
            </a:endParaRPr>
          </a:p>
          <a:p>
            <a:pPr marL="171450" indent="-171450" defTabSz="685800">
              <a:spcBef>
                <a:spcPts val="750"/>
              </a:spcBef>
            </a:pPr>
            <a:endParaRPr lang="en-GB" altLang="cs-CZ" sz="1800" b="1" dirty="0">
              <a:solidFill>
                <a:srgbClr val="30787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80054734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Nadpis 1"/>
          <p:cNvSpPr txBox="1">
            <a:spLocks/>
          </p:cNvSpPr>
          <p:nvPr/>
        </p:nvSpPr>
        <p:spPr>
          <a:xfrm>
            <a:off x="188640" y="146615"/>
            <a:ext cx="3402378" cy="380777"/>
          </a:xfrm>
          <a:prstGeom prst="rect">
            <a:avLst/>
          </a:prstGeom>
        </p:spPr>
        <p:txBody>
          <a:bodyPr vert="horz" lIns="68580" tIns="34290" rIns="68580" bIns="34290" rtlCol="0" anchor="b">
            <a:normAutofit fontScale="55000" lnSpcReduction="200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defTabSz="685800"/>
            <a:endParaRPr lang="cs-CZ" sz="4500" dirty="0">
              <a:solidFill>
                <a:prstClr val="black"/>
              </a:solidFill>
              <a:latin typeface="Calibri Light" panose="020F0302020204030204"/>
            </a:endParaRPr>
          </a:p>
        </p:txBody>
      </p:sp>
      <p:sp>
        <p:nvSpPr>
          <p:cNvPr id="5" name="Obdélník 4"/>
          <p:cNvSpPr/>
          <p:nvPr/>
        </p:nvSpPr>
        <p:spPr>
          <a:xfrm>
            <a:off x="296652" y="333536"/>
            <a:ext cx="3409908" cy="369332"/>
          </a:xfrm>
          <a:prstGeom prst="rect">
            <a:avLst/>
          </a:prstGeom>
        </p:spPr>
        <p:txBody>
          <a:bodyPr wrap="none">
            <a:spAutoFit/>
          </a:bodyPr>
          <a:lstStyle/>
          <a:p>
            <a:pPr defTabSz="685800">
              <a:defRPr/>
            </a:pPr>
            <a:r>
              <a:rPr lang="cs-CZ" b="1" dirty="0">
                <a:solidFill>
                  <a:srgbClr val="002060"/>
                </a:solidFill>
                <a:latin typeface="Times New Roman" panose="02020603050405020304" pitchFamily="18" charset="0"/>
                <a:cs typeface="Times New Roman" panose="02020603050405020304" pitchFamily="18" charset="0"/>
              </a:rPr>
              <a:t>Learning and </a:t>
            </a:r>
            <a:r>
              <a:rPr lang="cs-CZ" b="1" dirty="0" err="1">
                <a:solidFill>
                  <a:srgbClr val="002060"/>
                </a:solidFill>
                <a:latin typeface="Times New Roman" panose="02020603050405020304" pitchFamily="18" charset="0"/>
                <a:cs typeface="Times New Roman" panose="02020603050405020304" pitchFamily="18" charset="0"/>
              </a:rPr>
              <a:t>practice</a:t>
            </a:r>
            <a:r>
              <a:rPr lang="cs-CZ" b="1" dirty="0">
                <a:solidFill>
                  <a:srgbClr val="002060"/>
                </a:solidFill>
                <a:latin typeface="Times New Roman" panose="02020603050405020304" pitchFamily="18" charset="0"/>
                <a:cs typeface="Times New Roman" panose="02020603050405020304" pitchFamily="18" charset="0"/>
              </a:rPr>
              <a:t> o</a:t>
            </a:r>
            <a:r>
              <a:rPr lang="en-GB" b="1" dirty="0" err="1">
                <a:solidFill>
                  <a:srgbClr val="002060"/>
                </a:solidFill>
                <a:latin typeface="Times New Roman" panose="02020603050405020304" pitchFamily="18" charset="0"/>
                <a:cs typeface="Times New Roman" panose="02020603050405020304" pitchFamily="18" charset="0"/>
              </a:rPr>
              <a:t>bjectives</a:t>
            </a:r>
            <a:endParaRPr lang="en-GB" b="1" dirty="0">
              <a:solidFill>
                <a:srgbClr val="002060"/>
              </a:solidFill>
              <a:latin typeface="Times New Roman" panose="02020603050405020304" pitchFamily="18" charset="0"/>
              <a:cs typeface="Times New Roman" panose="02020603050405020304" pitchFamily="18" charset="0"/>
            </a:endParaRPr>
          </a:p>
        </p:txBody>
      </p:sp>
      <p:sp>
        <p:nvSpPr>
          <p:cNvPr id="8" name="Zástupný symbol pro obsah 2"/>
          <p:cNvSpPr txBox="1">
            <a:spLocks/>
          </p:cNvSpPr>
          <p:nvPr/>
        </p:nvSpPr>
        <p:spPr>
          <a:xfrm>
            <a:off x="296652" y="776712"/>
            <a:ext cx="7384308" cy="3590076"/>
          </a:xfrm>
          <a:prstGeom prst="rect">
            <a:avLst/>
          </a:prstGeom>
        </p:spPr>
        <p:txBody>
          <a:bodyPr vert="horz" lIns="68580" tIns="34290" rIns="68580" bIns="3429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defTabSz="685800">
              <a:spcBef>
                <a:spcPts val="750"/>
              </a:spcBef>
              <a:buNone/>
            </a:pPr>
            <a:r>
              <a:rPr lang="cs-CZ" altLang="cs-CZ" sz="1800" dirty="0">
                <a:solidFill>
                  <a:srgbClr val="002060"/>
                </a:solidFill>
                <a:latin typeface="Times New Roman" panose="02020603050405020304" pitchFamily="18" charset="0"/>
                <a:cs typeface="Times New Roman" panose="02020603050405020304" pitchFamily="18" charset="0"/>
              </a:rPr>
              <a:t>Y</a:t>
            </a:r>
            <a:r>
              <a:rPr lang="en-US" altLang="cs-CZ" sz="1800" dirty="0" err="1">
                <a:solidFill>
                  <a:srgbClr val="002060"/>
                </a:solidFill>
                <a:latin typeface="Times New Roman" panose="02020603050405020304" pitchFamily="18" charset="0"/>
                <a:cs typeface="Times New Roman" panose="02020603050405020304" pitchFamily="18" charset="0"/>
              </a:rPr>
              <a:t>ou</a:t>
            </a:r>
            <a:r>
              <a:rPr lang="en-US" altLang="cs-CZ" sz="1800" dirty="0">
                <a:solidFill>
                  <a:srgbClr val="002060"/>
                </a:solidFill>
                <a:latin typeface="Times New Roman" panose="02020603050405020304" pitchFamily="18" charset="0"/>
                <a:cs typeface="Times New Roman" panose="02020603050405020304" pitchFamily="18" charset="0"/>
              </a:rPr>
              <a:t> should be able to:</a:t>
            </a:r>
            <a:endParaRPr lang="cs-CZ" altLang="cs-CZ" sz="1800" dirty="0">
              <a:solidFill>
                <a:srgbClr val="002060"/>
              </a:solidFill>
              <a:latin typeface="Times New Roman" panose="02020603050405020304" pitchFamily="18" charset="0"/>
              <a:cs typeface="Times New Roman" panose="02020603050405020304" pitchFamily="18" charset="0"/>
            </a:endParaRPr>
          </a:p>
          <a:p>
            <a:pPr marL="0" indent="0" defTabSz="685800">
              <a:spcBef>
                <a:spcPts val="750"/>
              </a:spcBef>
              <a:buNone/>
            </a:pPr>
            <a:endParaRPr lang="cs-CZ" altLang="cs-CZ" sz="1800" dirty="0">
              <a:solidFill>
                <a:srgbClr val="002060"/>
              </a:solidFill>
              <a:latin typeface="Times New Roman" panose="02020603050405020304" pitchFamily="18" charset="0"/>
              <a:cs typeface="Times New Roman" panose="02020603050405020304" pitchFamily="18" charset="0"/>
            </a:endParaRPr>
          </a:p>
          <a:p>
            <a:pPr marL="171450" indent="-171450" defTabSz="685800">
              <a:spcBef>
                <a:spcPts val="750"/>
              </a:spcBef>
            </a:pPr>
            <a:r>
              <a:rPr lang="cs-CZ" altLang="cs-CZ" sz="1800" dirty="0">
                <a:solidFill>
                  <a:srgbClr val="002060"/>
                </a:solidFill>
                <a:latin typeface="Times New Roman" panose="02020603050405020304" pitchFamily="18" charset="0"/>
                <a:cs typeface="Times New Roman" panose="02020603050405020304" pitchFamily="18" charset="0"/>
              </a:rPr>
              <a:t>D</a:t>
            </a:r>
            <a:r>
              <a:rPr lang="en-GB" altLang="cs-CZ" sz="1800" dirty="0" err="1">
                <a:solidFill>
                  <a:srgbClr val="002060"/>
                </a:solidFill>
                <a:latin typeface="Times New Roman" panose="02020603050405020304" pitchFamily="18" charset="0"/>
                <a:cs typeface="Times New Roman" panose="02020603050405020304" pitchFamily="18" charset="0"/>
              </a:rPr>
              <a:t>efine</a:t>
            </a:r>
            <a:r>
              <a:rPr lang="en-GB" altLang="cs-CZ" sz="1800" dirty="0">
                <a:solidFill>
                  <a:srgbClr val="002060"/>
                </a:solidFill>
                <a:latin typeface="Times New Roman" panose="02020603050405020304" pitchFamily="18" charset="0"/>
                <a:cs typeface="Times New Roman" panose="02020603050405020304" pitchFamily="18" charset="0"/>
              </a:rPr>
              <a:t> specific interpersonal skills and their importance.</a:t>
            </a:r>
            <a:endParaRPr lang="cs-CZ" altLang="cs-CZ" sz="1800" dirty="0">
              <a:solidFill>
                <a:srgbClr val="002060"/>
              </a:solidFill>
              <a:latin typeface="Times New Roman" panose="02020603050405020304" pitchFamily="18" charset="0"/>
              <a:cs typeface="Times New Roman" panose="02020603050405020304" pitchFamily="18" charset="0"/>
            </a:endParaRPr>
          </a:p>
          <a:p>
            <a:pPr marL="171450" indent="-171450" defTabSz="685800">
              <a:spcBef>
                <a:spcPts val="750"/>
              </a:spcBef>
            </a:pPr>
            <a:endParaRPr lang="cs-CZ" altLang="cs-CZ" sz="1800" dirty="0">
              <a:solidFill>
                <a:srgbClr val="002060"/>
              </a:solidFill>
              <a:latin typeface="Times New Roman" panose="02020603050405020304" pitchFamily="18" charset="0"/>
              <a:cs typeface="Times New Roman" panose="02020603050405020304" pitchFamily="18" charset="0"/>
            </a:endParaRPr>
          </a:p>
          <a:p>
            <a:pPr marL="171450" indent="-171450" defTabSz="685800">
              <a:spcBef>
                <a:spcPts val="750"/>
              </a:spcBef>
            </a:pPr>
            <a:r>
              <a:rPr lang="en-GB" altLang="cs-CZ" sz="1800" dirty="0">
                <a:solidFill>
                  <a:srgbClr val="002060"/>
                </a:solidFill>
                <a:latin typeface="Times New Roman" panose="02020603050405020304" pitchFamily="18" charset="0"/>
                <a:cs typeface="Times New Roman" panose="02020603050405020304" pitchFamily="18" charset="0"/>
              </a:rPr>
              <a:t>Based on self-testing determine your own interpersonal skills for your profile (competing values framework).</a:t>
            </a:r>
            <a:endParaRPr lang="cs-CZ" altLang="cs-CZ" sz="1800" dirty="0">
              <a:solidFill>
                <a:srgbClr val="002060"/>
              </a:solidFill>
              <a:latin typeface="Times New Roman" panose="02020603050405020304" pitchFamily="18" charset="0"/>
              <a:cs typeface="Times New Roman" panose="02020603050405020304" pitchFamily="18" charset="0"/>
            </a:endParaRPr>
          </a:p>
          <a:p>
            <a:pPr marL="171450" indent="-171450" defTabSz="685800">
              <a:spcBef>
                <a:spcPts val="750"/>
              </a:spcBef>
            </a:pPr>
            <a:endParaRPr lang="cs-CZ" altLang="cs-CZ" sz="1800" dirty="0">
              <a:solidFill>
                <a:srgbClr val="002060"/>
              </a:solidFill>
              <a:latin typeface="Times New Roman" panose="02020603050405020304" pitchFamily="18" charset="0"/>
              <a:cs typeface="Times New Roman" panose="02020603050405020304" pitchFamily="18" charset="0"/>
            </a:endParaRPr>
          </a:p>
          <a:p>
            <a:pPr marL="171450" indent="-171450" defTabSz="685800">
              <a:spcBef>
                <a:spcPts val="750"/>
              </a:spcBef>
            </a:pPr>
            <a:r>
              <a:rPr lang="en-GB" altLang="cs-CZ" sz="1800" dirty="0">
                <a:solidFill>
                  <a:srgbClr val="002060"/>
                </a:solidFill>
                <a:latin typeface="Times New Roman" panose="02020603050405020304" pitchFamily="18" charset="0"/>
                <a:cs typeface="Times New Roman" panose="02020603050405020304" pitchFamily="18" charset="0"/>
              </a:rPr>
              <a:t>Identify your strong and weak interpersonal skills. </a:t>
            </a:r>
            <a:endParaRPr lang="cs-CZ" altLang="cs-CZ" sz="1500" b="1" dirty="0">
              <a:solidFill>
                <a:srgbClr val="307871"/>
              </a:solidFill>
              <a:latin typeface="Times New Roman" panose="02020603050405020304" pitchFamily="18" charset="0"/>
              <a:cs typeface="Times New Roman" panose="02020603050405020304" pitchFamily="18" charset="0"/>
            </a:endParaRPr>
          </a:p>
          <a:p>
            <a:pPr marL="171450" indent="-171450" defTabSz="685800">
              <a:spcBef>
                <a:spcPts val="750"/>
              </a:spcBef>
            </a:pPr>
            <a:endParaRPr lang="en-GB" altLang="cs-CZ" sz="1500" b="1" dirty="0">
              <a:solidFill>
                <a:srgbClr val="30787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30049259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Nadpis 1"/>
          <p:cNvSpPr txBox="1">
            <a:spLocks/>
          </p:cNvSpPr>
          <p:nvPr/>
        </p:nvSpPr>
        <p:spPr>
          <a:xfrm>
            <a:off x="188640" y="146615"/>
            <a:ext cx="3402378" cy="380777"/>
          </a:xfrm>
          <a:prstGeom prst="rect">
            <a:avLst/>
          </a:prstGeom>
        </p:spPr>
        <p:txBody>
          <a:bodyPr vert="horz" lIns="68580" tIns="34290" rIns="68580" bIns="34290" rtlCol="0" anchor="b">
            <a:normAutofit fontScale="55000" lnSpcReduction="200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defTabSz="685800"/>
            <a:endParaRPr lang="cs-CZ" sz="4500" dirty="0">
              <a:solidFill>
                <a:prstClr val="black"/>
              </a:solidFill>
              <a:latin typeface="Calibri Light" panose="020F0302020204030204"/>
            </a:endParaRPr>
          </a:p>
        </p:txBody>
      </p:sp>
      <p:sp>
        <p:nvSpPr>
          <p:cNvPr id="5" name="Obdélník 4"/>
          <p:cNvSpPr/>
          <p:nvPr/>
        </p:nvSpPr>
        <p:spPr>
          <a:xfrm>
            <a:off x="296652" y="333536"/>
            <a:ext cx="3294492" cy="369332"/>
          </a:xfrm>
          <a:prstGeom prst="rect">
            <a:avLst/>
          </a:prstGeom>
        </p:spPr>
        <p:txBody>
          <a:bodyPr wrap="none">
            <a:spAutoFit/>
          </a:bodyPr>
          <a:lstStyle/>
          <a:p>
            <a:pPr defTabSz="685800">
              <a:defRPr/>
            </a:pPr>
            <a:r>
              <a:rPr lang="en-GB" dirty="0">
                <a:solidFill>
                  <a:srgbClr val="002060"/>
                </a:solidFill>
                <a:latin typeface="Times New Roman" panose="02020603050405020304" pitchFamily="18" charset="0"/>
                <a:cs typeface="Times New Roman" panose="02020603050405020304" pitchFamily="18" charset="0"/>
              </a:rPr>
              <a:t>What you are working with today</a:t>
            </a:r>
          </a:p>
        </p:txBody>
      </p:sp>
      <p:sp>
        <p:nvSpPr>
          <p:cNvPr id="8" name="Zástupný symbol pro obsah 2"/>
          <p:cNvSpPr txBox="1">
            <a:spLocks/>
          </p:cNvSpPr>
          <p:nvPr/>
        </p:nvSpPr>
        <p:spPr>
          <a:xfrm>
            <a:off x="296652" y="976217"/>
            <a:ext cx="7384308" cy="3590076"/>
          </a:xfrm>
          <a:prstGeom prst="rect">
            <a:avLst/>
          </a:prstGeom>
        </p:spPr>
        <p:txBody>
          <a:bodyPr vert="horz" lIns="68580" tIns="34290" rIns="68580" bIns="3429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514350" lvl="1" indent="-171450" defTabSz="685800">
              <a:spcBef>
                <a:spcPts val="375"/>
              </a:spcBef>
            </a:pPr>
            <a:r>
              <a:rPr lang="cs-CZ" altLang="cs-CZ" sz="1800" dirty="0">
                <a:solidFill>
                  <a:srgbClr val="002060"/>
                </a:solidFill>
                <a:latin typeface="Times New Roman" panose="02020603050405020304" pitchFamily="18" charset="0"/>
                <a:cs typeface="Times New Roman" panose="02020603050405020304" pitchFamily="18" charset="0"/>
              </a:rPr>
              <a:t>Use the template for Case study (</a:t>
            </a:r>
            <a:r>
              <a:rPr lang="cs-CZ" altLang="cs-CZ" sz="1800" dirty="0" err="1">
                <a:solidFill>
                  <a:srgbClr val="002060"/>
                </a:solidFill>
                <a:latin typeface="Times New Roman" panose="02020603050405020304" pitchFamily="18" charset="0"/>
                <a:cs typeface="Times New Roman" panose="02020603050405020304" pitchFamily="18" charset="0"/>
              </a:rPr>
              <a:t>word</a:t>
            </a:r>
            <a:r>
              <a:rPr lang="cs-CZ" altLang="cs-CZ" sz="1800" dirty="0">
                <a:solidFill>
                  <a:srgbClr val="002060"/>
                </a:solidFill>
                <a:latin typeface="Times New Roman" panose="02020603050405020304" pitchFamily="18" charset="0"/>
                <a:cs typeface="Times New Roman" panose="02020603050405020304" pitchFamily="18" charset="0"/>
              </a:rPr>
              <a:t> </a:t>
            </a:r>
            <a:r>
              <a:rPr lang="cs-CZ" altLang="cs-CZ" sz="1800" dirty="0" err="1">
                <a:solidFill>
                  <a:srgbClr val="002060"/>
                </a:solidFill>
                <a:latin typeface="Times New Roman" panose="02020603050405020304" pitchFamily="18" charset="0"/>
                <a:cs typeface="Times New Roman" panose="02020603050405020304" pitchFamily="18" charset="0"/>
              </a:rPr>
              <a:t>file</a:t>
            </a:r>
            <a:r>
              <a:rPr lang="cs-CZ" altLang="cs-CZ" sz="1800" dirty="0">
                <a:solidFill>
                  <a:srgbClr val="002060"/>
                </a:solidFill>
                <a:latin typeface="Times New Roman" panose="02020603050405020304" pitchFamily="18" charset="0"/>
                <a:cs typeface="Times New Roman" panose="02020603050405020304" pitchFamily="18" charset="0"/>
              </a:rPr>
              <a:t>) in IS (</a:t>
            </a:r>
            <a:r>
              <a:rPr lang="cs-CZ" altLang="cs-CZ" sz="1800" dirty="0" err="1">
                <a:solidFill>
                  <a:srgbClr val="002060"/>
                </a:solidFill>
                <a:latin typeface="Times New Roman" panose="02020603050405020304" pitchFamily="18" charset="0"/>
                <a:cs typeface="Times New Roman" panose="02020603050405020304" pitchFamily="18" charset="0"/>
              </a:rPr>
              <a:t>Developing</a:t>
            </a:r>
            <a:r>
              <a:rPr lang="cs-CZ" altLang="cs-CZ" sz="1800" dirty="0">
                <a:solidFill>
                  <a:srgbClr val="002060"/>
                </a:solidFill>
                <a:latin typeface="Times New Roman" panose="02020603050405020304" pitchFamily="18" charset="0"/>
                <a:cs typeface="Times New Roman" panose="02020603050405020304" pitchFamily="18" charset="0"/>
              </a:rPr>
              <a:t> </a:t>
            </a:r>
            <a:r>
              <a:rPr lang="cs-CZ" altLang="cs-CZ" sz="1800" dirty="0" err="1">
                <a:solidFill>
                  <a:srgbClr val="002060"/>
                </a:solidFill>
                <a:latin typeface="Times New Roman" panose="02020603050405020304" pitchFamily="18" charset="0"/>
                <a:cs typeface="Times New Roman" panose="02020603050405020304" pitchFamily="18" charset="0"/>
              </a:rPr>
              <a:t>Interpersonal</a:t>
            </a:r>
            <a:r>
              <a:rPr lang="cs-CZ" altLang="cs-CZ" sz="1800" dirty="0">
                <a:solidFill>
                  <a:srgbClr val="002060"/>
                </a:solidFill>
                <a:latin typeface="Times New Roman" panose="02020603050405020304" pitchFamily="18" charset="0"/>
                <a:cs typeface="Times New Roman" panose="02020603050405020304" pitchFamily="18" charset="0"/>
              </a:rPr>
              <a:t> </a:t>
            </a:r>
            <a:r>
              <a:rPr lang="cs-CZ" altLang="cs-CZ" sz="1800" dirty="0" err="1">
                <a:solidFill>
                  <a:srgbClr val="002060"/>
                </a:solidFill>
                <a:latin typeface="Times New Roman" panose="02020603050405020304" pitchFamily="18" charset="0"/>
                <a:cs typeface="Times New Roman" panose="02020603050405020304" pitchFamily="18" charset="0"/>
              </a:rPr>
              <a:t>Skills</a:t>
            </a:r>
            <a:r>
              <a:rPr lang="cs-CZ" altLang="cs-CZ" sz="1800" dirty="0">
                <a:solidFill>
                  <a:srgbClr val="002060"/>
                </a:solidFill>
                <a:latin typeface="Times New Roman" panose="02020603050405020304" pitchFamily="18" charset="0"/>
                <a:cs typeface="Times New Roman" panose="02020603050405020304" pitchFamily="18" charset="0"/>
              </a:rPr>
              <a:t>).</a:t>
            </a:r>
          </a:p>
          <a:p>
            <a:pPr marL="514350" lvl="1" indent="-171450" defTabSz="685800">
              <a:spcBef>
                <a:spcPts val="375"/>
              </a:spcBef>
            </a:pPr>
            <a:endParaRPr lang="cs-CZ" altLang="cs-CZ" sz="1800" dirty="0">
              <a:solidFill>
                <a:srgbClr val="002060"/>
              </a:solidFill>
              <a:latin typeface="Times New Roman" panose="02020603050405020304" pitchFamily="18" charset="0"/>
              <a:cs typeface="Times New Roman" panose="02020603050405020304" pitchFamily="18" charset="0"/>
            </a:endParaRPr>
          </a:p>
          <a:p>
            <a:pPr marL="514350" lvl="1" indent="-171450" defTabSz="685800">
              <a:spcBef>
                <a:spcPts val="375"/>
              </a:spcBef>
            </a:pPr>
            <a:endParaRPr lang="cs-CZ" altLang="cs-CZ" sz="1800" b="1" dirty="0">
              <a:solidFill>
                <a:srgbClr val="002060"/>
              </a:solidFill>
              <a:latin typeface="Times New Roman" panose="02020603050405020304" pitchFamily="18" charset="0"/>
              <a:cs typeface="Times New Roman" panose="02020603050405020304" pitchFamily="18" charset="0"/>
            </a:endParaRPr>
          </a:p>
          <a:p>
            <a:pPr marL="514350" lvl="1" indent="-171450" defTabSz="685800">
              <a:spcBef>
                <a:spcPts val="375"/>
              </a:spcBef>
            </a:pPr>
            <a:r>
              <a:rPr lang="en-GB" altLang="cs-CZ" sz="1800" dirty="0">
                <a:solidFill>
                  <a:srgbClr val="002060"/>
                </a:solidFill>
                <a:latin typeface="Times New Roman" panose="02020603050405020304" pitchFamily="18" charset="0"/>
                <a:cs typeface="Times New Roman" panose="02020603050405020304" pitchFamily="18" charset="0"/>
              </a:rPr>
              <a:t>All materials are available in the IS. </a:t>
            </a:r>
            <a:endParaRPr lang="cs-CZ" altLang="cs-CZ" sz="1800" dirty="0">
              <a:solidFill>
                <a:srgbClr val="002060"/>
              </a:solidFill>
              <a:latin typeface="Times New Roman" panose="02020603050405020304" pitchFamily="18" charset="0"/>
              <a:cs typeface="Times New Roman" panose="02020603050405020304" pitchFamily="18" charset="0"/>
            </a:endParaRPr>
          </a:p>
          <a:p>
            <a:pPr marL="514350" lvl="1" indent="-171450" defTabSz="685800">
              <a:spcBef>
                <a:spcPts val="375"/>
              </a:spcBef>
            </a:pPr>
            <a:endParaRPr lang="cs-CZ" altLang="cs-CZ" sz="1800" b="1" dirty="0">
              <a:solidFill>
                <a:srgbClr val="307871"/>
              </a:solidFill>
              <a:latin typeface="Times New Roman" panose="02020603050405020304" pitchFamily="18" charset="0"/>
              <a:cs typeface="Times New Roman" panose="02020603050405020304" pitchFamily="18" charset="0"/>
            </a:endParaRPr>
          </a:p>
          <a:p>
            <a:pPr marL="171450" indent="-171450" defTabSz="685800">
              <a:spcBef>
                <a:spcPts val="750"/>
              </a:spcBef>
            </a:pPr>
            <a:endParaRPr lang="cs-CZ" altLang="cs-CZ" sz="1500" b="1" dirty="0">
              <a:solidFill>
                <a:srgbClr val="307871"/>
              </a:solidFill>
              <a:latin typeface="Times New Roman" panose="02020603050405020304" pitchFamily="18" charset="0"/>
              <a:cs typeface="Times New Roman" panose="02020603050405020304" pitchFamily="18" charset="0"/>
            </a:endParaRPr>
          </a:p>
          <a:p>
            <a:pPr marL="171450" indent="-171450" defTabSz="685800">
              <a:spcBef>
                <a:spcPts val="750"/>
              </a:spcBef>
            </a:pPr>
            <a:endParaRPr lang="en-GB" altLang="cs-CZ" sz="1500" b="1" dirty="0">
              <a:solidFill>
                <a:srgbClr val="30787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75704634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Nadpis 1"/>
          <p:cNvSpPr txBox="1">
            <a:spLocks/>
          </p:cNvSpPr>
          <p:nvPr/>
        </p:nvSpPr>
        <p:spPr>
          <a:xfrm>
            <a:off x="188640" y="146615"/>
            <a:ext cx="3402378" cy="380777"/>
          </a:xfrm>
          <a:prstGeom prst="rect">
            <a:avLst/>
          </a:prstGeom>
        </p:spPr>
        <p:txBody>
          <a:bodyPr vert="horz" lIns="68580" tIns="34290" rIns="68580" bIns="34290" rtlCol="0" anchor="b">
            <a:normAutofit fontScale="55000" lnSpcReduction="200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defTabSz="685800"/>
            <a:endParaRPr lang="cs-CZ" sz="4500" dirty="0">
              <a:solidFill>
                <a:prstClr val="black"/>
              </a:solidFill>
              <a:latin typeface="Calibri Light" panose="020F0302020204030204"/>
            </a:endParaRPr>
          </a:p>
        </p:txBody>
      </p:sp>
      <p:sp>
        <p:nvSpPr>
          <p:cNvPr id="8" name="Zástupný symbol pro obsah 2"/>
          <p:cNvSpPr txBox="1">
            <a:spLocks/>
          </p:cNvSpPr>
          <p:nvPr/>
        </p:nvSpPr>
        <p:spPr>
          <a:xfrm>
            <a:off x="155136" y="1779662"/>
            <a:ext cx="7384308" cy="3590076"/>
          </a:xfrm>
          <a:prstGeom prst="rect">
            <a:avLst/>
          </a:prstGeom>
        </p:spPr>
        <p:txBody>
          <a:bodyPr vert="horz" lIns="68580" tIns="34290" rIns="68580" bIns="3429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342900" lvl="1" indent="0" algn="ctr" defTabSz="685800">
              <a:spcBef>
                <a:spcPts val="375"/>
              </a:spcBef>
              <a:buNone/>
            </a:pPr>
            <a:r>
              <a:rPr lang="en-GB" altLang="cs-CZ" sz="4000" dirty="0">
                <a:solidFill>
                  <a:srgbClr val="002060"/>
                </a:solidFill>
                <a:latin typeface="Times New Roman" panose="02020603050405020304" pitchFamily="18" charset="0"/>
                <a:cs typeface="Times New Roman" panose="02020603050405020304" pitchFamily="18" charset="0"/>
              </a:rPr>
              <a:t>What are interpersonal skills?</a:t>
            </a:r>
            <a:endParaRPr lang="en-GB" altLang="cs-CZ" sz="4000" b="1" dirty="0">
              <a:solidFill>
                <a:srgbClr val="307871"/>
              </a:solidFill>
              <a:latin typeface="Times New Roman" panose="02020603050405020304" pitchFamily="18" charset="0"/>
              <a:cs typeface="Times New Roman" panose="02020603050405020304" pitchFamily="18" charset="0"/>
            </a:endParaRPr>
          </a:p>
          <a:p>
            <a:pPr marL="171450" indent="-171450" defTabSz="685800">
              <a:spcBef>
                <a:spcPts val="750"/>
              </a:spcBef>
            </a:pPr>
            <a:endParaRPr lang="en-GB" altLang="cs-CZ" sz="1500" b="1" dirty="0">
              <a:solidFill>
                <a:srgbClr val="30787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81028438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Nadpis 1"/>
          <p:cNvSpPr txBox="1">
            <a:spLocks/>
          </p:cNvSpPr>
          <p:nvPr/>
        </p:nvSpPr>
        <p:spPr>
          <a:xfrm>
            <a:off x="188640" y="146615"/>
            <a:ext cx="3402378" cy="380777"/>
          </a:xfrm>
          <a:prstGeom prst="rect">
            <a:avLst/>
          </a:prstGeom>
        </p:spPr>
        <p:txBody>
          <a:bodyPr vert="horz" lIns="68580" tIns="34290" rIns="68580" bIns="34290" rtlCol="0" anchor="b">
            <a:normAutofit fontScale="55000" lnSpcReduction="200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defTabSz="685800"/>
            <a:endParaRPr lang="cs-CZ" sz="4500" dirty="0">
              <a:solidFill>
                <a:prstClr val="black"/>
              </a:solidFill>
              <a:latin typeface="Calibri Light" panose="020F0302020204030204"/>
            </a:endParaRPr>
          </a:p>
        </p:txBody>
      </p:sp>
      <p:sp>
        <p:nvSpPr>
          <p:cNvPr id="5" name="Obdélník 4"/>
          <p:cNvSpPr/>
          <p:nvPr/>
        </p:nvSpPr>
        <p:spPr>
          <a:xfrm>
            <a:off x="296652" y="169125"/>
            <a:ext cx="2723823" cy="461665"/>
          </a:xfrm>
          <a:prstGeom prst="rect">
            <a:avLst/>
          </a:prstGeom>
        </p:spPr>
        <p:txBody>
          <a:bodyPr wrap="none">
            <a:spAutoFit/>
          </a:bodyPr>
          <a:lstStyle/>
          <a:p>
            <a:pPr defTabSz="685800">
              <a:defRPr/>
            </a:pPr>
            <a:r>
              <a:rPr lang="cs-CZ" sz="2400" b="1" dirty="0" err="1">
                <a:solidFill>
                  <a:srgbClr val="002060"/>
                </a:solidFill>
                <a:latin typeface="Times New Roman" panose="02020603050405020304" pitchFamily="18" charset="0"/>
                <a:cs typeface="Times New Roman" panose="02020603050405020304" pitchFamily="18" charset="0"/>
              </a:rPr>
              <a:t>Interpersonal</a:t>
            </a:r>
            <a:r>
              <a:rPr lang="cs-CZ" sz="2400" b="1" dirty="0">
                <a:solidFill>
                  <a:srgbClr val="002060"/>
                </a:solidFill>
                <a:latin typeface="Times New Roman" panose="02020603050405020304" pitchFamily="18" charset="0"/>
                <a:cs typeface="Times New Roman" panose="02020603050405020304" pitchFamily="18" charset="0"/>
              </a:rPr>
              <a:t> </a:t>
            </a:r>
            <a:r>
              <a:rPr lang="cs-CZ" sz="2400" b="1" dirty="0" err="1">
                <a:solidFill>
                  <a:srgbClr val="002060"/>
                </a:solidFill>
                <a:latin typeface="Times New Roman" panose="02020603050405020304" pitchFamily="18" charset="0"/>
                <a:cs typeface="Times New Roman" panose="02020603050405020304" pitchFamily="18" charset="0"/>
              </a:rPr>
              <a:t>skills</a:t>
            </a:r>
            <a:endParaRPr lang="en-GB" sz="2400" b="1" dirty="0">
              <a:solidFill>
                <a:srgbClr val="002060"/>
              </a:solidFill>
              <a:latin typeface="Times New Roman" panose="02020603050405020304" pitchFamily="18" charset="0"/>
              <a:cs typeface="Times New Roman" panose="02020603050405020304" pitchFamily="18" charset="0"/>
            </a:endParaRPr>
          </a:p>
        </p:txBody>
      </p:sp>
      <p:sp>
        <p:nvSpPr>
          <p:cNvPr id="8" name="Zástupný symbol pro obsah 2"/>
          <p:cNvSpPr txBox="1">
            <a:spLocks/>
          </p:cNvSpPr>
          <p:nvPr/>
        </p:nvSpPr>
        <p:spPr>
          <a:xfrm>
            <a:off x="296652" y="976217"/>
            <a:ext cx="7384308" cy="3590076"/>
          </a:xfrm>
          <a:prstGeom prst="rect">
            <a:avLst/>
          </a:prstGeom>
        </p:spPr>
        <p:txBody>
          <a:bodyPr vert="horz" lIns="68580" tIns="34290" rIns="68580" bIns="3429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514350" lvl="1" indent="-171450" defTabSz="685800">
              <a:spcBef>
                <a:spcPts val="375"/>
              </a:spcBef>
            </a:pPr>
            <a:r>
              <a:rPr lang="cs-CZ" altLang="cs-CZ" sz="2000" dirty="0">
                <a:solidFill>
                  <a:srgbClr val="002060"/>
                </a:solidFill>
                <a:latin typeface="Times New Roman" panose="02020603050405020304" pitchFamily="18" charset="0"/>
                <a:cs typeface="Times New Roman" panose="02020603050405020304" pitchFamily="18" charset="0"/>
              </a:rPr>
              <a:t>I</a:t>
            </a:r>
            <a:r>
              <a:rPr lang="en-GB" altLang="cs-CZ" sz="2000" dirty="0" err="1">
                <a:solidFill>
                  <a:srgbClr val="002060"/>
                </a:solidFill>
                <a:latin typeface="Times New Roman" panose="02020603050405020304" pitchFamily="18" charset="0"/>
                <a:cs typeface="Times New Roman" panose="02020603050405020304" pitchFamily="18" charset="0"/>
              </a:rPr>
              <a:t>nterpersonal</a:t>
            </a:r>
            <a:r>
              <a:rPr lang="en-GB" altLang="cs-CZ" sz="2000" dirty="0">
                <a:solidFill>
                  <a:srgbClr val="002060"/>
                </a:solidFill>
                <a:latin typeface="Times New Roman" panose="02020603050405020304" pitchFamily="18" charset="0"/>
                <a:cs typeface="Times New Roman" panose="02020603050405020304" pitchFamily="18" charset="0"/>
              </a:rPr>
              <a:t> skills are traits you rely on when you interact and communicate with others. They cover a variety of scenarios where communication and cooperation are essential.</a:t>
            </a:r>
          </a:p>
          <a:p>
            <a:pPr marL="514350" lvl="1" indent="-171450" defTabSz="685800">
              <a:spcBef>
                <a:spcPts val="375"/>
              </a:spcBef>
            </a:pPr>
            <a:endParaRPr lang="en-GB" altLang="cs-CZ" sz="2000" dirty="0">
              <a:solidFill>
                <a:srgbClr val="002060"/>
              </a:solidFill>
              <a:latin typeface="Times New Roman" panose="02020603050405020304" pitchFamily="18" charset="0"/>
              <a:cs typeface="Times New Roman" panose="02020603050405020304" pitchFamily="18" charset="0"/>
            </a:endParaRPr>
          </a:p>
          <a:p>
            <a:pPr marL="514350" lvl="1" indent="-171450" defTabSz="685800">
              <a:spcBef>
                <a:spcPts val="375"/>
              </a:spcBef>
            </a:pPr>
            <a:r>
              <a:rPr lang="en-GB" altLang="cs-CZ" sz="2000" dirty="0">
                <a:solidFill>
                  <a:srgbClr val="002060"/>
                </a:solidFill>
                <a:latin typeface="Times New Roman" panose="02020603050405020304" pitchFamily="18" charset="0"/>
                <a:cs typeface="Times New Roman" panose="02020603050405020304" pitchFamily="18" charset="0"/>
              </a:rPr>
              <a:t>These skills involve the ability to communicate and build relationships with others. Often called people skills, they tend to incorporate both your innate personality traits and how you’ve learned to handle certain social situations. </a:t>
            </a:r>
            <a:endParaRPr lang="cs-CZ" altLang="cs-CZ" sz="2000" dirty="0">
              <a:solidFill>
                <a:srgbClr val="002060"/>
              </a:solidFill>
              <a:latin typeface="Times New Roman" panose="02020603050405020304" pitchFamily="18" charset="0"/>
              <a:cs typeface="Times New Roman" panose="02020603050405020304" pitchFamily="18" charset="0"/>
            </a:endParaRPr>
          </a:p>
          <a:p>
            <a:pPr marL="514350" lvl="1" indent="-171450" defTabSz="685800">
              <a:spcBef>
                <a:spcPts val="375"/>
              </a:spcBef>
            </a:pPr>
            <a:endParaRPr lang="cs-CZ" altLang="cs-CZ" sz="2000" dirty="0">
              <a:solidFill>
                <a:srgbClr val="002060"/>
              </a:solidFill>
              <a:latin typeface="Times New Roman" panose="02020603050405020304" pitchFamily="18" charset="0"/>
              <a:cs typeface="Times New Roman" panose="02020603050405020304" pitchFamily="18" charset="0"/>
            </a:endParaRPr>
          </a:p>
          <a:p>
            <a:pPr marL="514350" lvl="1" indent="-171450" defTabSz="685800">
              <a:spcBef>
                <a:spcPts val="375"/>
              </a:spcBef>
            </a:pPr>
            <a:r>
              <a:rPr lang="en-GB" altLang="cs-CZ" sz="2000" dirty="0">
                <a:solidFill>
                  <a:srgbClr val="002060"/>
                </a:solidFill>
                <a:latin typeface="Times New Roman" panose="02020603050405020304" pitchFamily="18" charset="0"/>
                <a:cs typeface="Times New Roman" panose="02020603050405020304" pitchFamily="18" charset="0"/>
              </a:rPr>
              <a:t>Effective interpersonal skills can help you during the job interview process and can have a positive impact on your career advancement.</a:t>
            </a:r>
            <a:endParaRPr lang="cs-CZ" altLang="cs-CZ" sz="1800" b="1" dirty="0">
              <a:solidFill>
                <a:srgbClr val="307871"/>
              </a:solidFill>
              <a:latin typeface="Times New Roman" panose="02020603050405020304" pitchFamily="18" charset="0"/>
              <a:cs typeface="Times New Roman" panose="02020603050405020304" pitchFamily="18" charset="0"/>
            </a:endParaRPr>
          </a:p>
          <a:p>
            <a:pPr marL="171450" indent="-171450" defTabSz="685800">
              <a:spcBef>
                <a:spcPts val="750"/>
              </a:spcBef>
            </a:pPr>
            <a:endParaRPr lang="cs-CZ" altLang="cs-CZ" sz="1500" b="1" dirty="0">
              <a:solidFill>
                <a:srgbClr val="307871"/>
              </a:solidFill>
              <a:latin typeface="Times New Roman" panose="02020603050405020304" pitchFamily="18" charset="0"/>
              <a:cs typeface="Times New Roman" panose="02020603050405020304" pitchFamily="18" charset="0"/>
            </a:endParaRPr>
          </a:p>
          <a:p>
            <a:pPr marL="171450" indent="-171450" defTabSz="685800">
              <a:spcBef>
                <a:spcPts val="750"/>
              </a:spcBef>
            </a:pPr>
            <a:endParaRPr lang="en-GB" altLang="cs-CZ" sz="1500" b="1" dirty="0">
              <a:solidFill>
                <a:srgbClr val="30787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9611818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Nadpis 1"/>
          <p:cNvSpPr txBox="1">
            <a:spLocks/>
          </p:cNvSpPr>
          <p:nvPr/>
        </p:nvSpPr>
        <p:spPr>
          <a:xfrm>
            <a:off x="188640" y="146615"/>
            <a:ext cx="3402378" cy="380777"/>
          </a:xfrm>
          <a:prstGeom prst="rect">
            <a:avLst/>
          </a:prstGeom>
        </p:spPr>
        <p:txBody>
          <a:bodyPr vert="horz" lIns="68580" tIns="34290" rIns="68580" bIns="34290" rtlCol="0" anchor="b">
            <a:normAutofit fontScale="55000" lnSpcReduction="200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defTabSz="685800"/>
            <a:endParaRPr lang="cs-CZ" sz="4500" dirty="0">
              <a:solidFill>
                <a:prstClr val="black"/>
              </a:solidFill>
              <a:latin typeface="Calibri Light" panose="020F0302020204030204"/>
            </a:endParaRPr>
          </a:p>
        </p:txBody>
      </p:sp>
      <p:sp>
        <p:nvSpPr>
          <p:cNvPr id="5" name="Obdélník 4"/>
          <p:cNvSpPr/>
          <p:nvPr/>
        </p:nvSpPr>
        <p:spPr>
          <a:xfrm>
            <a:off x="296652" y="169125"/>
            <a:ext cx="2723823" cy="461665"/>
          </a:xfrm>
          <a:prstGeom prst="rect">
            <a:avLst/>
          </a:prstGeom>
        </p:spPr>
        <p:txBody>
          <a:bodyPr wrap="none">
            <a:spAutoFit/>
          </a:bodyPr>
          <a:lstStyle/>
          <a:p>
            <a:pPr defTabSz="685800">
              <a:defRPr/>
            </a:pPr>
            <a:r>
              <a:rPr lang="cs-CZ" sz="2400" b="1" dirty="0" err="1">
                <a:solidFill>
                  <a:srgbClr val="002060"/>
                </a:solidFill>
                <a:latin typeface="Times New Roman" panose="02020603050405020304" pitchFamily="18" charset="0"/>
                <a:cs typeface="Times New Roman" panose="02020603050405020304" pitchFamily="18" charset="0"/>
              </a:rPr>
              <a:t>Interpersonal</a:t>
            </a:r>
            <a:r>
              <a:rPr lang="cs-CZ" sz="2400" b="1" dirty="0">
                <a:solidFill>
                  <a:srgbClr val="002060"/>
                </a:solidFill>
                <a:latin typeface="Times New Roman" panose="02020603050405020304" pitchFamily="18" charset="0"/>
                <a:cs typeface="Times New Roman" panose="02020603050405020304" pitchFamily="18" charset="0"/>
              </a:rPr>
              <a:t> </a:t>
            </a:r>
            <a:r>
              <a:rPr lang="cs-CZ" sz="2400" b="1" dirty="0" err="1">
                <a:solidFill>
                  <a:srgbClr val="002060"/>
                </a:solidFill>
                <a:latin typeface="Times New Roman" panose="02020603050405020304" pitchFamily="18" charset="0"/>
                <a:cs typeface="Times New Roman" panose="02020603050405020304" pitchFamily="18" charset="0"/>
              </a:rPr>
              <a:t>skills</a:t>
            </a:r>
            <a:endParaRPr lang="en-GB" sz="2400" b="1" dirty="0">
              <a:solidFill>
                <a:srgbClr val="002060"/>
              </a:solidFill>
              <a:latin typeface="Times New Roman" panose="02020603050405020304" pitchFamily="18" charset="0"/>
              <a:cs typeface="Times New Roman" panose="02020603050405020304" pitchFamily="18" charset="0"/>
            </a:endParaRPr>
          </a:p>
        </p:txBody>
      </p:sp>
      <p:sp>
        <p:nvSpPr>
          <p:cNvPr id="8" name="Zástupný symbol pro obsah 2"/>
          <p:cNvSpPr txBox="1">
            <a:spLocks/>
          </p:cNvSpPr>
          <p:nvPr/>
        </p:nvSpPr>
        <p:spPr>
          <a:xfrm>
            <a:off x="296652" y="976217"/>
            <a:ext cx="7384308" cy="3590076"/>
          </a:xfrm>
          <a:prstGeom prst="rect">
            <a:avLst/>
          </a:prstGeom>
        </p:spPr>
        <p:txBody>
          <a:bodyPr vert="horz" lIns="68580" tIns="34290" rIns="68580" bIns="3429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342900" lvl="1" indent="0" defTabSz="685800">
              <a:spcBef>
                <a:spcPts val="375"/>
              </a:spcBef>
              <a:buNone/>
            </a:pPr>
            <a:r>
              <a:rPr lang="cs-CZ" altLang="cs-CZ" sz="2000" dirty="0">
                <a:solidFill>
                  <a:srgbClr val="002060"/>
                </a:solidFill>
                <a:latin typeface="Times New Roman" panose="02020603050405020304" pitchFamily="18" charset="0"/>
                <a:cs typeface="Times New Roman" panose="02020603050405020304" pitchFamily="18" charset="0"/>
              </a:rPr>
              <a:t>S</a:t>
            </a:r>
            <a:r>
              <a:rPr lang="en-GB" altLang="cs-CZ" sz="2000" dirty="0" err="1">
                <a:solidFill>
                  <a:srgbClr val="002060"/>
                </a:solidFill>
                <a:latin typeface="Times New Roman" panose="02020603050405020304" pitchFamily="18" charset="0"/>
                <a:cs typeface="Times New Roman" panose="02020603050405020304" pitchFamily="18" charset="0"/>
              </a:rPr>
              <a:t>ome</a:t>
            </a:r>
            <a:r>
              <a:rPr lang="en-GB" altLang="cs-CZ" sz="2000" dirty="0">
                <a:solidFill>
                  <a:srgbClr val="002060"/>
                </a:solidFill>
                <a:latin typeface="Times New Roman" panose="02020603050405020304" pitchFamily="18" charset="0"/>
                <a:cs typeface="Times New Roman" panose="02020603050405020304" pitchFamily="18" charset="0"/>
              </a:rPr>
              <a:t> examples of interpersonal skills include:</a:t>
            </a:r>
          </a:p>
          <a:p>
            <a:pPr marL="514350" lvl="1" indent="-171450" defTabSz="685800">
              <a:spcBef>
                <a:spcPts val="375"/>
              </a:spcBef>
            </a:pPr>
            <a:endParaRPr lang="en-GB" altLang="cs-CZ" sz="2000" dirty="0">
              <a:solidFill>
                <a:srgbClr val="002060"/>
              </a:solidFill>
              <a:latin typeface="Times New Roman" panose="02020603050405020304" pitchFamily="18" charset="0"/>
              <a:cs typeface="Times New Roman" panose="02020603050405020304" pitchFamily="18" charset="0"/>
            </a:endParaRPr>
          </a:p>
          <a:p>
            <a:pPr marL="514350" lvl="1" indent="-171450" defTabSz="685800">
              <a:spcBef>
                <a:spcPts val="375"/>
              </a:spcBef>
            </a:pPr>
            <a:r>
              <a:rPr lang="en-GB" altLang="cs-CZ" sz="2000" dirty="0">
                <a:solidFill>
                  <a:srgbClr val="002060"/>
                </a:solidFill>
                <a:latin typeface="Times New Roman" panose="02020603050405020304" pitchFamily="18" charset="0"/>
                <a:cs typeface="Times New Roman" panose="02020603050405020304" pitchFamily="18" charset="0"/>
              </a:rPr>
              <a:t>Active listening</a:t>
            </a:r>
          </a:p>
          <a:p>
            <a:pPr marL="514350" lvl="1" indent="-171450" defTabSz="685800">
              <a:spcBef>
                <a:spcPts val="375"/>
              </a:spcBef>
            </a:pPr>
            <a:r>
              <a:rPr lang="en-GB" altLang="cs-CZ" sz="2000" dirty="0">
                <a:solidFill>
                  <a:srgbClr val="002060"/>
                </a:solidFill>
                <a:latin typeface="Times New Roman" panose="02020603050405020304" pitchFamily="18" charset="0"/>
                <a:cs typeface="Times New Roman" panose="02020603050405020304" pitchFamily="18" charset="0"/>
              </a:rPr>
              <a:t>Teamwork</a:t>
            </a:r>
          </a:p>
          <a:p>
            <a:pPr marL="514350" lvl="1" indent="-171450" defTabSz="685800">
              <a:spcBef>
                <a:spcPts val="375"/>
              </a:spcBef>
            </a:pPr>
            <a:r>
              <a:rPr lang="en-GB" altLang="cs-CZ" sz="2000" dirty="0">
                <a:solidFill>
                  <a:srgbClr val="002060"/>
                </a:solidFill>
                <a:latin typeface="Times New Roman" panose="02020603050405020304" pitchFamily="18" charset="0"/>
                <a:cs typeface="Times New Roman" panose="02020603050405020304" pitchFamily="18" charset="0"/>
              </a:rPr>
              <a:t>Responsibility</a:t>
            </a:r>
          </a:p>
          <a:p>
            <a:pPr marL="514350" lvl="1" indent="-171450" defTabSz="685800">
              <a:spcBef>
                <a:spcPts val="375"/>
              </a:spcBef>
            </a:pPr>
            <a:r>
              <a:rPr lang="en-GB" altLang="cs-CZ" sz="2000" dirty="0">
                <a:solidFill>
                  <a:srgbClr val="002060"/>
                </a:solidFill>
                <a:latin typeface="Times New Roman" panose="02020603050405020304" pitchFamily="18" charset="0"/>
                <a:cs typeface="Times New Roman" panose="02020603050405020304" pitchFamily="18" charset="0"/>
              </a:rPr>
              <a:t>Dependability</a:t>
            </a:r>
          </a:p>
          <a:p>
            <a:pPr marL="514350" lvl="1" indent="-171450" defTabSz="685800">
              <a:spcBef>
                <a:spcPts val="375"/>
              </a:spcBef>
            </a:pPr>
            <a:r>
              <a:rPr lang="en-GB" altLang="cs-CZ" sz="2000" dirty="0">
                <a:solidFill>
                  <a:srgbClr val="002060"/>
                </a:solidFill>
                <a:latin typeface="Times New Roman" panose="02020603050405020304" pitchFamily="18" charset="0"/>
                <a:cs typeface="Times New Roman" panose="02020603050405020304" pitchFamily="18" charset="0"/>
              </a:rPr>
              <a:t>Leadership</a:t>
            </a:r>
          </a:p>
          <a:p>
            <a:pPr marL="514350" lvl="1" indent="-171450" defTabSz="685800">
              <a:spcBef>
                <a:spcPts val="375"/>
              </a:spcBef>
            </a:pPr>
            <a:r>
              <a:rPr lang="en-GB" altLang="cs-CZ" sz="2000" dirty="0">
                <a:solidFill>
                  <a:srgbClr val="002060"/>
                </a:solidFill>
                <a:latin typeface="Times New Roman" panose="02020603050405020304" pitchFamily="18" charset="0"/>
                <a:cs typeface="Times New Roman" panose="02020603050405020304" pitchFamily="18" charset="0"/>
              </a:rPr>
              <a:t>Motivation</a:t>
            </a:r>
          </a:p>
          <a:p>
            <a:pPr marL="514350" lvl="1" indent="-171450" defTabSz="685800">
              <a:spcBef>
                <a:spcPts val="375"/>
              </a:spcBef>
            </a:pPr>
            <a:r>
              <a:rPr lang="en-GB" altLang="cs-CZ" sz="2000" dirty="0">
                <a:solidFill>
                  <a:srgbClr val="002060"/>
                </a:solidFill>
                <a:latin typeface="Times New Roman" panose="02020603050405020304" pitchFamily="18" charset="0"/>
                <a:cs typeface="Times New Roman" panose="02020603050405020304" pitchFamily="18" charset="0"/>
              </a:rPr>
              <a:t>Flexibility</a:t>
            </a:r>
          </a:p>
          <a:p>
            <a:pPr marL="514350" lvl="1" indent="-171450" defTabSz="685800">
              <a:spcBef>
                <a:spcPts val="375"/>
              </a:spcBef>
            </a:pPr>
            <a:r>
              <a:rPr lang="en-GB" altLang="cs-CZ" sz="2000" dirty="0">
                <a:solidFill>
                  <a:srgbClr val="002060"/>
                </a:solidFill>
                <a:latin typeface="Times New Roman" panose="02020603050405020304" pitchFamily="18" charset="0"/>
                <a:cs typeface="Times New Roman" panose="02020603050405020304" pitchFamily="18" charset="0"/>
              </a:rPr>
              <a:t>Patience</a:t>
            </a:r>
          </a:p>
          <a:p>
            <a:pPr marL="514350" lvl="1" indent="-171450" defTabSz="685800">
              <a:spcBef>
                <a:spcPts val="375"/>
              </a:spcBef>
            </a:pPr>
            <a:r>
              <a:rPr lang="en-GB" altLang="cs-CZ" sz="2000" dirty="0">
                <a:solidFill>
                  <a:srgbClr val="002060"/>
                </a:solidFill>
                <a:latin typeface="Times New Roman" panose="02020603050405020304" pitchFamily="18" charset="0"/>
                <a:cs typeface="Times New Roman" panose="02020603050405020304" pitchFamily="18" charset="0"/>
              </a:rPr>
              <a:t>Empathy</a:t>
            </a:r>
            <a:endParaRPr lang="cs-CZ" altLang="cs-CZ" sz="1800" b="1" dirty="0">
              <a:solidFill>
                <a:srgbClr val="307871"/>
              </a:solidFill>
              <a:latin typeface="Times New Roman" panose="02020603050405020304" pitchFamily="18" charset="0"/>
              <a:cs typeface="Times New Roman" panose="02020603050405020304" pitchFamily="18" charset="0"/>
            </a:endParaRPr>
          </a:p>
          <a:p>
            <a:pPr marL="171450" indent="-171450" defTabSz="685800">
              <a:spcBef>
                <a:spcPts val="750"/>
              </a:spcBef>
            </a:pPr>
            <a:endParaRPr lang="cs-CZ" altLang="cs-CZ" sz="1500" b="1" dirty="0">
              <a:solidFill>
                <a:srgbClr val="307871"/>
              </a:solidFill>
              <a:latin typeface="Times New Roman" panose="02020603050405020304" pitchFamily="18" charset="0"/>
              <a:cs typeface="Times New Roman" panose="02020603050405020304" pitchFamily="18" charset="0"/>
            </a:endParaRPr>
          </a:p>
          <a:p>
            <a:pPr marL="171450" indent="-171450" defTabSz="685800">
              <a:spcBef>
                <a:spcPts val="750"/>
              </a:spcBef>
            </a:pPr>
            <a:endParaRPr lang="en-GB" altLang="cs-CZ" sz="1500" b="1" dirty="0">
              <a:solidFill>
                <a:srgbClr val="307871"/>
              </a:solidFill>
              <a:latin typeface="Times New Roman" panose="02020603050405020304" pitchFamily="18" charset="0"/>
              <a:cs typeface="Times New Roman" panose="02020603050405020304" pitchFamily="18" charset="0"/>
            </a:endParaRPr>
          </a:p>
        </p:txBody>
      </p:sp>
      <p:pic>
        <p:nvPicPr>
          <p:cNvPr id="2" name="Picture 1">
            <a:extLst>
              <a:ext uri="{FF2B5EF4-FFF2-40B4-BE49-F238E27FC236}">
                <a16:creationId xmlns:a16="http://schemas.microsoft.com/office/drawing/2014/main" id="{86533281-2D3A-44A2-BC0B-EF2F88DD6F7F}"/>
              </a:ext>
            </a:extLst>
          </p:cNvPr>
          <p:cNvPicPr>
            <a:picLocks noChangeAspect="1"/>
          </p:cNvPicPr>
          <p:nvPr/>
        </p:nvPicPr>
        <p:blipFill rotWithShape="1">
          <a:blip r:embed="rId3"/>
          <a:srcRect l="6300" t="43000" r="53937" b="20601"/>
          <a:stretch/>
        </p:blipFill>
        <p:spPr>
          <a:xfrm>
            <a:off x="5004048" y="1635646"/>
            <a:ext cx="3635896" cy="1872208"/>
          </a:xfrm>
          <a:prstGeom prst="rect">
            <a:avLst/>
          </a:prstGeom>
        </p:spPr>
      </p:pic>
      <p:sp>
        <p:nvSpPr>
          <p:cNvPr id="3" name="Rectangle 2">
            <a:extLst>
              <a:ext uri="{FF2B5EF4-FFF2-40B4-BE49-F238E27FC236}">
                <a16:creationId xmlns:a16="http://schemas.microsoft.com/office/drawing/2014/main" id="{18D2E9F1-1DE2-42F0-AF92-E20B621A7DBE}"/>
              </a:ext>
            </a:extLst>
          </p:cNvPr>
          <p:cNvSpPr/>
          <p:nvPr/>
        </p:nvSpPr>
        <p:spPr>
          <a:xfrm>
            <a:off x="5008624" y="3512812"/>
            <a:ext cx="4572000" cy="215444"/>
          </a:xfrm>
          <a:prstGeom prst="rect">
            <a:avLst/>
          </a:prstGeom>
        </p:spPr>
        <p:txBody>
          <a:bodyPr>
            <a:spAutoFit/>
          </a:bodyPr>
          <a:lstStyle/>
          <a:p>
            <a:r>
              <a:rPr lang="en-GB" sz="800" dirty="0"/>
              <a:t>https://corporatefinanceinstitute.com/resources/management/interpersonal-skills/</a:t>
            </a:r>
          </a:p>
        </p:txBody>
      </p:sp>
      <p:pic>
        <p:nvPicPr>
          <p:cNvPr id="6" name="Picture 5">
            <a:extLst>
              <a:ext uri="{FF2B5EF4-FFF2-40B4-BE49-F238E27FC236}">
                <a16:creationId xmlns:a16="http://schemas.microsoft.com/office/drawing/2014/main" id="{A51165EE-8CC9-4F9B-B26F-9A9AD34188E1}"/>
              </a:ext>
            </a:extLst>
          </p:cNvPr>
          <p:cNvPicPr>
            <a:picLocks noChangeAspect="1"/>
          </p:cNvPicPr>
          <p:nvPr/>
        </p:nvPicPr>
        <p:blipFill>
          <a:blip r:embed="rId4"/>
          <a:stretch>
            <a:fillRect/>
          </a:stretch>
        </p:blipFill>
        <p:spPr>
          <a:xfrm>
            <a:off x="2627784" y="2305432"/>
            <a:ext cx="2259707" cy="2259707"/>
          </a:xfrm>
          <a:prstGeom prst="rect">
            <a:avLst/>
          </a:prstGeom>
        </p:spPr>
      </p:pic>
      <p:sp>
        <p:nvSpPr>
          <p:cNvPr id="7" name="Rectangle 6">
            <a:extLst>
              <a:ext uri="{FF2B5EF4-FFF2-40B4-BE49-F238E27FC236}">
                <a16:creationId xmlns:a16="http://schemas.microsoft.com/office/drawing/2014/main" id="{5D5250A2-C8EB-4AD9-9E83-134AFCD691D6}"/>
              </a:ext>
            </a:extLst>
          </p:cNvPr>
          <p:cNvSpPr/>
          <p:nvPr/>
        </p:nvSpPr>
        <p:spPr>
          <a:xfrm>
            <a:off x="2411760" y="4565139"/>
            <a:ext cx="4572000" cy="215444"/>
          </a:xfrm>
          <a:prstGeom prst="rect">
            <a:avLst/>
          </a:prstGeom>
        </p:spPr>
        <p:txBody>
          <a:bodyPr>
            <a:spAutoFit/>
          </a:bodyPr>
          <a:lstStyle/>
          <a:p>
            <a:r>
              <a:rPr lang="en-GB" sz="800" dirty="0"/>
              <a:t>https://www.indeed.com/career-advice/resumes-cover-letters/interpersonal-skills</a:t>
            </a:r>
          </a:p>
        </p:txBody>
      </p:sp>
    </p:spTree>
    <p:extLst>
      <p:ext uri="{BB962C8B-B14F-4D97-AF65-F5344CB8AC3E}">
        <p14:creationId xmlns:p14="http://schemas.microsoft.com/office/powerpoint/2010/main" val="138198986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Nadpis 1"/>
          <p:cNvSpPr txBox="1">
            <a:spLocks/>
          </p:cNvSpPr>
          <p:nvPr/>
        </p:nvSpPr>
        <p:spPr>
          <a:xfrm>
            <a:off x="188640" y="146615"/>
            <a:ext cx="3402378" cy="380777"/>
          </a:xfrm>
          <a:prstGeom prst="rect">
            <a:avLst/>
          </a:prstGeom>
        </p:spPr>
        <p:txBody>
          <a:bodyPr vert="horz" lIns="68580" tIns="34290" rIns="68580" bIns="34290" rtlCol="0" anchor="b">
            <a:normAutofit fontScale="55000" lnSpcReduction="200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defTabSz="685800"/>
            <a:endParaRPr lang="cs-CZ" sz="4500" dirty="0">
              <a:solidFill>
                <a:prstClr val="black"/>
              </a:solidFill>
              <a:latin typeface="Calibri Light" panose="020F0302020204030204"/>
            </a:endParaRPr>
          </a:p>
        </p:txBody>
      </p:sp>
      <p:sp>
        <p:nvSpPr>
          <p:cNvPr id="8" name="Zástupný symbol pro obsah 2"/>
          <p:cNvSpPr txBox="1">
            <a:spLocks/>
          </p:cNvSpPr>
          <p:nvPr/>
        </p:nvSpPr>
        <p:spPr>
          <a:xfrm>
            <a:off x="611560" y="1923678"/>
            <a:ext cx="7384308" cy="3590076"/>
          </a:xfrm>
          <a:prstGeom prst="rect">
            <a:avLst/>
          </a:prstGeom>
        </p:spPr>
        <p:txBody>
          <a:bodyPr vert="horz" lIns="68580" tIns="34290" rIns="68580" bIns="3429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342900" lvl="1" indent="0" algn="ctr" defTabSz="685800">
              <a:spcBef>
                <a:spcPts val="375"/>
              </a:spcBef>
              <a:buNone/>
            </a:pPr>
            <a:r>
              <a:rPr lang="en-GB" altLang="cs-CZ" sz="4000" dirty="0">
                <a:solidFill>
                  <a:srgbClr val="002060"/>
                </a:solidFill>
                <a:latin typeface="Times New Roman" panose="02020603050405020304" pitchFamily="18" charset="0"/>
                <a:cs typeface="Times New Roman" panose="02020603050405020304" pitchFamily="18" charset="0"/>
              </a:rPr>
              <a:t>Start working on a case study!</a:t>
            </a:r>
          </a:p>
          <a:p>
            <a:pPr marL="171450" indent="-171450" defTabSz="685800">
              <a:spcBef>
                <a:spcPts val="750"/>
              </a:spcBef>
            </a:pPr>
            <a:endParaRPr lang="en-GB" altLang="cs-CZ" sz="1500" b="1" dirty="0">
              <a:solidFill>
                <a:srgbClr val="30787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55857278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6" name="Zástupný symbol pro obsah 2">
            <a:extLst>
              <a:ext uri="{FF2B5EF4-FFF2-40B4-BE49-F238E27FC236}">
                <a16:creationId xmlns:a16="http://schemas.microsoft.com/office/drawing/2014/main" id="{A898333D-9017-4278-9E28-B8545AD1D724}"/>
              </a:ext>
            </a:extLst>
          </p:cNvPr>
          <p:cNvSpPr txBox="1">
            <a:spLocks/>
          </p:cNvSpPr>
          <p:nvPr/>
        </p:nvSpPr>
        <p:spPr>
          <a:xfrm>
            <a:off x="188641" y="873640"/>
            <a:ext cx="4131900" cy="3802176"/>
          </a:xfrm>
          <a:prstGeom prst="rect">
            <a:avLst/>
          </a:prstGeom>
        </p:spPr>
        <p:txBody>
          <a:bodyPr vert="horz" lIns="68580" tIns="34290" rIns="68580" bIns="34290" rtlCol="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defTabSz="685800">
              <a:buNone/>
            </a:pPr>
            <a:r>
              <a:rPr lang="cs-CZ" altLang="cs-CZ" sz="3600" dirty="0" err="1">
                <a:solidFill>
                  <a:srgbClr val="002060"/>
                </a:solidFill>
                <a:latin typeface="Times New Roman" panose="02020603050405020304" pitchFamily="18" charset="0"/>
                <a:cs typeface="Times New Roman" panose="02020603050405020304" pitchFamily="18" charset="0"/>
              </a:rPr>
              <a:t>Vevox</a:t>
            </a:r>
            <a:r>
              <a:rPr lang="cs-CZ" altLang="cs-CZ" sz="3600" dirty="0">
                <a:solidFill>
                  <a:srgbClr val="002060"/>
                </a:solidFill>
                <a:latin typeface="Times New Roman" panose="02020603050405020304" pitchFamily="18" charset="0"/>
                <a:cs typeface="Times New Roman" panose="02020603050405020304" pitchFamily="18" charset="0"/>
              </a:rPr>
              <a:t> </a:t>
            </a:r>
            <a:r>
              <a:rPr lang="cs-CZ" altLang="cs-CZ" sz="3600" dirty="0" err="1">
                <a:solidFill>
                  <a:srgbClr val="002060"/>
                </a:solidFill>
                <a:latin typeface="Times New Roman" panose="02020603050405020304" pitchFamily="18" charset="0"/>
                <a:cs typeface="Times New Roman" panose="02020603050405020304" pitchFamily="18" charset="0"/>
              </a:rPr>
              <a:t>questions</a:t>
            </a:r>
            <a:endParaRPr lang="cs-CZ" altLang="cs-CZ" sz="3600" dirty="0">
              <a:solidFill>
                <a:srgbClr val="002060"/>
              </a:solidFill>
              <a:latin typeface="Times New Roman" panose="02020603050405020304" pitchFamily="18" charset="0"/>
              <a:cs typeface="Times New Roman" panose="02020603050405020304" pitchFamily="18" charset="0"/>
            </a:endParaRPr>
          </a:p>
          <a:p>
            <a:pPr marL="0" indent="0" defTabSz="685800">
              <a:buNone/>
            </a:pPr>
            <a:endParaRPr lang="cs-CZ" altLang="cs-CZ" sz="3600" dirty="0">
              <a:solidFill>
                <a:srgbClr val="002060"/>
              </a:solidFill>
              <a:latin typeface="Times New Roman" panose="02020603050405020304" pitchFamily="18" charset="0"/>
              <a:cs typeface="Times New Roman" panose="02020603050405020304" pitchFamily="18" charset="0"/>
            </a:endParaRPr>
          </a:p>
        </p:txBody>
      </p:sp>
      <p:sp>
        <p:nvSpPr>
          <p:cNvPr id="7" name="Rectangle 6">
            <a:extLst>
              <a:ext uri="{FF2B5EF4-FFF2-40B4-BE49-F238E27FC236}">
                <a16:creationId xmlns:a16="http://schemas.microsoft.com/office/drawing/2014/main" id="{EEF485DE-41AC-41E2-B7FA-F7EA75AED675}"/>
              </a:ext>
            </a:extLst>
          </p:cNvPr>
          <p:cNvSpPr/>
          <p:nvPr/>
        </p:nvSpPr>
        <p:spPr>
          <a:xfrm>
            <a:off x="683568" y="4741837"/>
            <a:ext cx="4572000" cy="215444"/>
          </a:xfrm>
          <a:prstGeom prst="rect">
            <a:avLst/>
          </a:prstGeom>
        </p:spPr>
        <p:txBody>
          <a:bodyPr>
            <a:spAutoFit/>
          </a:bodyPr>
          <a:lstStyle/>
          <a:p>
            <a:r>
              <a:rPr lang="en-GB" sz="800" dirty="0"/>
              <a:t>https://silesianuniversity.vevox.com/#/meeting/450157/polls</a:t>
            </a:r>
          </a:p>
        </p:txBody>
      </p:sp>
      <p:pic>
        <p:nvPicPr>
          <p:cNvPr id="3" name="Picture 2">
            <a:extLst>
              <a:ext uri="{FF2B5EF4-FFF2-40B4-BE49-F238E27FC236}">
                <a16:creationId xmlns:a16="http://schemas.microsoft.com/office/drawing/2014/main" id="{ECDF77C8-7BFB-4799-8405-CD9E9B66D9F5}"/>
              </a:ext>
            </a:extLst>
          </p:cNvPr>
          <p:cNvPicPr>
            <a:picLocks noChangeAspect="1"/>
          </p:cNvPicPr>
          <p:nvPr/>
        </p:nvPicPr>
        <p:blipFill>
          <a:blip r:embed="rId3"/>
          <a:stretch>
            <a:fillRect/>
          </a:stretch>
        </p:blipFill>
        <p:spPr>
          <a:xfrm>
            <a:off x="395536" y="2067694"/>
            <a:ext cx="2843808" cy="1599642"/>
          </a:xfrm>
          <a:prstGeom prst="rect">
            <a:avLst/>
          </a:prstGeom>
        </p:spPr>
      </p:pic>
      <p:pic>
        <p:nvPicPr>
          <p:cNvPr id="5" name="Picture 4">
            <a:extLst>
              <a:ext uri="{FF2B5EF4-FFF2-40B4-BE49-F238E27FC236}">
                <a16:creationId xmlns:a16="http://schemas.microsoft.com/office/drawing/2014/main" id="{A696CB1D-E343-4E23-90C9-93845DB04FA3}"/>
              </a:ext>
            </a:extLst>
          </p:cNvPr>
          <p:cNvPicPr>
            <a:picLocks noChangeAspect="1"/>
          </p:cNvPicPr>
          <p:nvPr/>
        </p:nvPicPr>
        <p:blipFill>
          <a:blip r:embed="rId4"/>
          <a:stretch>
            <a:fillRect/>
          </a:stretch>
        </p:blipFill>
        <p:spPr>
          <a:xfrm>
            <a:off x="3938693" y="1465895"/>
            <a:ext cx="3931929" cy="2211710"/>
          </a:xfrm>
          <a:prstGeom prst="rect">
            <a:avLst/>
          </a:prstGeom>
        </p:spPr>
      </p:pic>
    </p:spTree>
    <p:extLst>
      <p:ext uri="{BB962C8B-B14F-4D97-AF65-F5344CB8AC3E}">
        <p14:creationId xmlns:p14="http://schemas.microsoft.com/office/powerpoint/2010/main" val="23261054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fade">
                                      <p:cBhvr>
                                        <p:cTn id="7" dur="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SLU">
  <a:themeElements>
    <a:clrScheme name="OPF">
      <a:dk1>
        <a:srgbClr val="307871"/>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SLU-pismo_Times">
      <a:majorFont>
        <a:latin typeface="Times New Roman"/>
        <a:ea typeface=""/>
        <a:cs typeface=""/>
      </a:majorFont>
      <a:minorFont>
        <a:latin typeface="Times New Roman"/>
        <a:ea typeface=""/>
        <a:cs typeface=""/>
      </a:minorFont>
    </a:fontScheme>
    <a:fmtScheme name="Kancelář">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Motiv Office">
  <a:themeElements>
    <a:clrScheme name="Kancelář">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ancelář">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celář">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Motiv systému Office">
  <a:themeElements>
    <a:clrScheme name="Kancelář">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celář">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celář">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Motiv Office">
  <a:themeElements>
    <a:clrScheme name="Kancelář">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ancelář">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celář">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22465</TotalTime>
  <Words>434</Words>
  <Application>Microsoft Office PowerPoint</Application>
  <PresentationFormat>On-screen Show (16:9)</PresentationFormat>
  <Paragraphs>75</Paragraphs>
  <Slides>11</Slides>
  <Notes>0</Notes>
  <HiddenSlides>0</HiddenSlides>
  <MMClips>0</MMClips>
  <ScaleCrop>false</ScaleCrop>
  <HeadingPairs>
    <vt:vector size="6" baseType="variant">
      <vt:variant>
        <vt:lpstr>Fonts Used</vt:lpstr>
      </vt:variant>
      <vt:variant>
        <vt:i4>5</vt:i4>
      </vt:variant>
      <vt:variant>
        <vt:lpstr>Theme</vt:lpstr>
      </vt:variant>
      <vt:variant>
        <vt:i4>2</vt:i4>
      </vt:variant>
      <vt:variant>
        <vt:lpstr>Slide Titles</vt:lpstr>
      </vt:variant>
      <vt:variant>
        <vt:i4>11</vt:i4>
      </vt:variant>
    </vt:vector>
  </HeadingPairs>
  <TitlesOfParts>
    <vt:vector size="18" baseType="lpstr">
      <vt:lpstr>Arial</vt:lpstr>
      <vt:lpstr>Calibri</vt:lpstr>
      <vt:lpstr>Calibri Light</vt:lpstr>
      <vt:lpstr>Times New Roman</vt:lpstr>
      <vt:lpstr>Wingdings</vt:lpstr>
      <vt:lpstr>SLU</vt:lpstr>
      <vt:lpstr>Motiv Office</vt:lpstr>
      <vt:lpstr>3. Topic   Developing Interpersonal skills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 We can share our thoughts and ask questions 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Název prezentace</dc:title>
  <dc:creator>Václav Minařík</dc:creator>
  <cp:lastModifiedBy>Pavel Adámek</cp:lastModifiedBy>
  <cp:revision>421</cp:revision>
  <cp:lastPrinted>2018-10-04T06:50:24Z</cp:lastPrinted>
  <dcterms:created xsi:type="dcterms:W3CDTF">2016-07-06T15:42:34Z</dcterms:created>
  <dcterms:modified xsi:type="dcterms:W3CDTF">2023-06-29T13:25:12Z</dcterms:modified>
</cp:coreProperties>
</file>