
<file path=[Content_Types].xml><?xml version="1.0" encoding="utf-8"?>
<Types xmlns="http://schemas.openxmlformats.org/package/2006/content-types">
  <Default Extension="bin" ContentType="image/png"/>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media/image63.bin" ContentType="image/svg+xml"/>
  <Override PartName="/ppt/media/image65.bin" ContentType="image/svg+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2"/>
    <p:sldMasterId id="2147483772" r:id="rId33"/>
    <p:sldMasterId id="2147483803" r:id="rId34"/>
  </p:sldMasterIdLst>
  <p:notesMasterIdLst>
    <p:notesMasterId r:id="rId52"/>
  </p:notesMasterIdLst>
  <p:handoutMasterIdLst>
    <p:handoutMasterId r:id="rId53"/>
  </p:handoutMasterIdLst>
  <p:sldIdLst>
    <p:sldId id="2142534252" r:id="rId35"/>
    <p:sldId id="2142534253" r:id="rId36"/>
    <p:sldId id="2142534254" r:id="rId37"/>
    <p:sldId id="2142534255" r:id="rId38"/>
    <p:sldId id="2142534256" r:id="rId39"/>
    <p:sldId id="2142534248" r:id="rId40"/>
    <p:sldId id="2142534259" r:id="rId41"/>
    <p:sldId id="2142534242" r:id="rId42"/>
    <p:sldId id="2142534262" r:id="rId43"/>
    <p:sldId id="279" r:id="rId44"/>
    <p:sldId id="2142534263" r:id="rId45"/>
    <p:sldId id="280" r:id="rId46"/>
    <p:sldId id="2142534266" r:id="rId47"/>
    <p:sldId id="2142534267" r:id="rId48"/>
    <p:sldId id="2142534268" r:id="rId49"/>
    <p:sldId id="2142534269" r:id="rId50"/>
    <p:sldId id="2142534236"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071"/>
    <a:srgbClr val="E0E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5" autoAdjust="0"/>
    <p:restoredTop sz="90190" autoAdjust="0"/>
  </p:normalViewPr>
  <p:slideViewPr>
    <p:cSldViewPr snapToGrid="0">
      <p:cViewPr varScale="1">
        <p:scale>
          <a:sx n="75" d="100"/>
          <a:sy n="75" d="100"/>
        </p:scale>
        <p:origin x="1172"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5.xml"/><Relationship Id="rId21" Type="http://schemas.openxmlformats.org/officeDocument/2006/relationships/customXml" Target="../customXml/item21.xml"/><Relationship Id="rId34" Type="http://schemas.openxmlformats.org/officeDocument/2006/relationships/slideMaster" Target="slideMasters/slideMaster3.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1.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handoutMaster" Target="handoutMasters/handoutMaster1.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1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2.xml"/><Relationship Id="rId38" Type="http://schemas.openxmlformats.org/officeDocument/2006/relationships/slide" Target="slides/slide4.xml"/><Relationship Id="rId46" Type="http://schemas.openxmlformats.org/officeDocument/2006/relationships/slide" Target="slides/slide12.xml"/><Relationship Id="rId20" Type="http://schemas.openxmlformats.org/officeDocument/2006/relationships/customXml" Target="../customXml/item20.xml"/><Relationship Id="rId41" Type="http://schemas.openxmlformats.org/officeDocument/2006/relationships/slide" Target="slides/slide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1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9FA273-E199-41C9-8095-7DD5CEBF55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C0B2809-BE04-47E1-9FDF-AC3BF785E2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A56376-53EC-491F-9D95-B02A0CFB2100}" type="datetimeFigureOut">
              <a:rPr lang="en-GB" smtClean="0"/>
              <a:t>09/04/2025</a:t>
            </a:fld>
            <a:endParaRPr lang="en-GB"/>
          </a:p>
        </p:txBody>
      </p:sp>
      <p:sp>
        <p:nvSpPr>
          <p:cNvPr id="4" name="Footer Placeholder 3">
            <a:extLst>
              <a:ext uri="{FF2B5EF4-FFF2-40B4-BE49-F238E27FC236}">
                <a16:creationId xmlns:a16="http://schemas.microsoft.com/office/drawing/2014/main" id="{858313D2-DC2E-487C-A484-C261C3B900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3549E73-2B78-4777-85D8-D41CA3F3F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258EC5-5937-49D0-B205-3DB3AB0582FE}" type="slidenum">
              <a:rPr lang="en-GB" smtClean="0"/>
              <a:t>‹#›</a:t>
            </a:fld>
            <a:endParaRPr lang="en-GB"/>
          </a:p>
        </p:txBody>
      </p:sp>
    </p:spTree>
    <p:extLst>
      <p:ext uri="{BB962C8B-B14F-4D97-AF65-F5344CB8AC3E}">
        <p14:creationId xmlns:p14="http://schemas.microsoft.com/office/powerpoint/2010/main" val="3316036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72F8D-B116-4CD7-A757-FF786F89BACC}" type="datetimeFigureOut">
              <a:rPr lang="en-GB" smtClean="0"/>
              <a:t>09/04/2025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AF984-95C0-4021-BEF5-D91CB9F53804}" type="slidenum">
              <a:rPr lang="en-GB" smtClean="0"/>
              <a:t>‹#›</a:t>
            </a:fld>
            <a:endParaRPr lang="en-GB"/>
          </a:p>
        </p:txBody>
      </p:sp>
    </p:spTree>
    <p:extLst>
      <p:ext uri="{BB962C8B-B14F-4D97-AF65-F5344CB8AC3E}">
        <p14:creationId xmlns:p14="http://schemas.microsoft.com/office/powerpoint/2010/main" val="233972048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AF984-95C0-4021-BEF5-D91CB9F53804}" type="slidenum">
              <a:rPr lang="en-GB" smtClean="0"/>
              <a:t>1</a:t>
            </a:fld>
            <a:endParaRPr lang="en-GB"/>
          </a:p>
        </p:txBody>
      </p:sp>
    </p:spTree>
    <p:extLst>
      <p:ext uri="{BB962C8B-B14F-4D97-AF65-F5344CB8AC3E}">
        <p14:creationId xmlns:p14="http://schemas.microsoft.com/office/powerpoint/2010/main" val="21921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AF984-95C0-4021-BEF5-D91CB9F53804}" type="slidenum">
              <a:rPr lang="en-GB" smtClean="0"/>
              <a:t>6</a:t>
            </a:fld>
            <a:endParaRPr lang="en-GB"/>
          </a:p>
        </p:txBody>
      </p:sp>
    </p:spTree>
    <p:extLst>
      <p:ext uri="{BB962C8B-B14F-4D97-AF65-F5344CB8AC3E}">
        <p14:creationId xmlns:p14="http://schemas.microsoft.com/office/powerpoint/2010/main" val="363122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DD337-17CA-2FBB-45B0-175345D35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79AD4-9A2B-9F50-386D-F231D0450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9FCEC-8E23-7E40-B064-235183E5A4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ABF2BD-C8C0-F190-BE16-5C94AF27A7AF}"/>
              </a:ext>
            </a:extLst>
          </p:cNvPr>
          <p:cNvSpPr>
            <a:spLocks noGrp="1"/>
          </p:cNvSpPr>
          <p:nvPr>
            <p:ph type="sldNum" sz="quarter" idx="5"/>
          </p:nvPr>
        </p:nvSpPr>
        <p:spPr/>
        <p:txBody>
          <a:bodyPr/>
          <a:lstStyle/>
          <a:p>
            <a:fld id="{FF4AF984-95C0-4021-BEF5-D91CB9F53804}" type="slidenum">
              <a:rPr lang="en-GB" smtClean="0"/>
              <a:t>7</a:t>
            </a:fld>
            <a:endParaRPr lang="en-GB"/>
          </a:p>
        </p:txBody>
      </p:sp>
    </p:spTree>
    <p:extLst>
      <p:ext uri="{BB962C8B-B14F-4D97-AF65-F5344CB8AC3E}">
        <p14:creationId xmlns:p14="http://schemas.microsoft.com/office/powerpoint/2010/main" val="68775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F4AF984-95C0-4021-BEF5-D91CB9F53804}" type="slidenum">
              <a:rPr lang="en-GB"/>
              <a:t>10</a:t>
            </a:fld>
            <a:endParaRPr lang="en-GB"/>
          </a:p>
        </p:txBody>
      </p:sp>
    </p:spTree>
    <p:extLst>
      <p:ext uri="{BB962C8B-B14F-4D97-AF65-F5344CB8AC3E}">
        <p14:creationId xmlns:p14="http://schemas.microsoft.com/office/powerpoint/2010/main" val="160238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AF984-95C0-4021-BEF5-D91CB9F53804}" type="slidenum">
              <a:rPr lang="en-GB" smtClean="0"/>
              <a:t>12</a:t>
            </a:fld>
            <a:endParaRPr lang="en-GB"/>
          </a:p>
        </p:txBody>
      </p:sp>
    </p:spTree>
    <p:extLst>
      <p:ext uri="{BB962C8B-B14F-4D97-AF65-F5344CB8AC3E}">
        <p14:creationId xmlns:p14="http://schemas.microsoft.com/office/powerpoint/2010/main" val="151909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F7EAE4">
            <a:alpha val="25098"/>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261" y="231776"/>
            <a:ext cx="4104000" cy="2583344"/>
          </a:xfrm>
        </p:spPr>
        <p:txBody>
          <a:bodyPr anchor="b"/>
          <a:lstStyle>
            <a:lvl1pPr algn="l">
              <a:defRPr sz="4400" b="0"/>
            </a:lvl1pPr>
          </a:lstStyle>
          <a:p>
            <a:r>
              <a:rPr lang="en-GB"/>
              <a:t>Click to add title</a:t>
            </a:r>
          </a:p>
        </p:txBody>
      </p:sp>
      <p:sp>
        <p:nvSpPr>
          <p:cNvPr id="3" name="Subtitle 2"/>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 title</a:t>
            </a:r>
          </a:p>
        </p:txBody>
      </p:sp>
      <p:grpSp>
        <p:nvGrpSpPr>
          <p:cNvPr id="11" name="Logo">
            <a:extLst>
              <a:ext uri="{FF2B5EF4-FFF2-40B4-BE49-F238E27FC236}">
                <a16:creationId xmlns:a16="http://schemas.microsoft.com/office/drawing/2014/main" id="{E1AED2E5-EACC-4379-8B86-BDCC33C414F2}"/>
              </a:ext>
              <a:ext uri="{C183D7F6-B498-43B3-948B-1728B52AA6E4}">
                <adec:decorative xmlns:adec="http://schemas.microsoft.com/office/drawing/2017/decorative" val="1"/>
              </a:ext>
            </a:extLst>
          </p:cNvPr>
          <p:cNvGrpSpPr/>
          <p:nvPr userDrawn="1"/>
        </p:nvGrpSpPr>
        <p:grpSpPr>
          <a:xfrm>
            <a:off x="571125" y="4482250"/>
            <a:ext cx="1535077" cy="256610"/>
            <a:chOff x="301852" y="4913727"/>
            <a:chExt cx="487916" cy="81562"/>
          </a:xfrm>
          <a:solidFill>
            <a:schemeClr val="accent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4" name="Text Placeholder 33">
            <a:extLst>
              <a:ext uri="{FF2B5EF4-FFF2-40B4-BE49-F238E27FC236}">
                <a16:creationId xmlns:a16="http://schemas.microsoft.com/office/drawing/2014/main" id="{B9A30684-A5A5-4C39-B1C5-51CC46FDC00A}"/>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655B54"/>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
        <p:nvSpPr>
          <p:cNvPr id="73" name="Dots">
            <a:extLst>
              <a:ext uri="{FF2B5EF4-FFF2-40B4-BE49-F238E27FC236}">
                <a16:creationId xmlns:a16="http://schemas.microsoft.com/office/drawing/2014/main" id="{B0423462-8FE2-4022-8D8D-6B7FE496DDA1}"/>
              </a:ext>
              <a:ext uri="{C183D7F6-B498-43B3-948B-1728B52AA6E4}">
                <adec:decorative xmlns:adec="http://schemas.microsoft.com/office/drawing/2017/decorative" val="1"/>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tx2"/>
          </a:solidFill>
          <a:ln w="4800" cap="flat">
            <a:noFill/>
            <a:prstDash val="solid"/>
            <a:miter/>
          </a:ln>
        </p:spPr>
        <p:txBody>
          <a:bodyPr rtlCol="0" anchor="ctr"/>
          <a:lstStyle/>
          <a:p>
            <a:endParaRPr lang="en-GB"/>
          </a:p>
        </p:txBody>
      </p:sp>
    </p:spTree>
    <p:extLst>
      <p:ext uri="{BB962C8B-B14F-4D97-AF65-F5344CB8AC3E}">
        <p14:creationId xmlns:p14="http://schemas.microsoft.com/office/powerpoint/2010/main" val="1325621422"/>
      </p:ext>
    </p:extLst>
  </p:cSld>
  <p:clrMapOvr>
    <a:masterClrMapping/>
  </p:clrMapOvr>
  <p:extLst>
    <p:ext uri="{DCECCB84-F9BA-43D5-87BE-67443E8EF086}">
      <p15:sldGuideLst xmlns:p15="http://schemas.microsoft.com/office/powerpoint/2012/main">
        <p15:guide id="1" pos="3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lide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1243853"/>
            <a:ext cx="3924300" cy="2655794"/>
          </a:xfrm>
        </p:spPr>
        <p:txBody>
          <a:bodyPr anchor="ctr"/>
          <a:lstStyle>
            <a:lvl1pPr>
              <a:defRPr/>
            </a:lvl1pPr>
          </a:lstStyle>
          <a:p>
            <a:r>
              <a:rPr lang="en-GB"/>
              <a:t>Click to add chapter number and title</a:t>
            </a:r>
          </a:p>
        </p:txBody>
      </p:sp>
      <p:sp>
        <p:nvSpPr>
          <p:cNvPr id="4" name="Date Placeholder 3"/>
          <p:cNvSpPr>
            <a:spLocks noGrp="1"/>
          </p:cNvSpPr>
          <p:nvPr>
            <p:ph type="dt" sz="half" idx="10"/>
          </p:nvPr>
        </p:nvSpPr>
        <p:spPr/>
        <p:txBody>
          <a:bodyPr/>
          <a:lstStyle>
            <a:lvl1pPr>
              <a:defRPr>
                <a:solidFill>
                  <a:srgbClr val="53565A"/>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53565A"/>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53565A"/>
                </a:solidFill>
              </a:defRPr>
            </a:lvl1pPr>
          </a:lstStyle>
          <a:p>
            <a:fld id="{61E25E67-CBB9-434B-BBF7-0A5E970272B8}" type="slidenum">
              <a:rPr lang="en-GB" smtClean="0"/>
              <a:pPr/>
              <a:t>‹#›</a:t>
            </a:fld>
            <a:endParaRPr lang="en-GB"/>
          </a:p>
        </p:txBody>
      </p:sp>
      <p:pic>
        <p:nvPicPr>
          <p:cNvPr id="12" name="Graphic 11">
            <a:extLst>
              <a:ext uri="{FF2B5EF4-FFF2-40B4-BE49-F238E27FC236}">
                <a16:creationId xmlns:a16="http://schemas.microsoft.com/office/drawing/2014/main" id="{06B92CC9-D409-4CA2-BC27-3B3C472F90F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7934" y="309264"/>
            <a:ext cx="2710869" cy="2710869"/>
          </a:xfrm>
          <a:prstGeom prst="rect">
            <a:avLst/>
          </a:prstGeom>
        </p:spPr>
      </p:pic>
      <p:grpSp>
        <p:nvGrpSpPr>
          <p:cNvPr id="13" name="Graphic 19">
            <a:extLst>
              <a:ext uri="{FF2B5EF4-FFF2-40B4-BE49-F238E27FC236}">
                <a16:creationId xmlns:a16="http://schemas.microsoft.com/office/drawing/2014/main" id="{EDA775F8-93D1-4FFA-87A0-9FD0B3FBDB9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136748473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pter slide 2">
    <p:bg>
      <p:bgPr>
        <a:solidFill>
          <a:srgbClr val="E5E5E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924300" cy="1439863"/>
          </a:xfrm>
        </p:spPr>
        <p:txBody>
          <a:bodyPr/>
          <a:lstStyle>
            <a:lvl1pPr>
              <a:defRPr/>
            </a:lvl1pPr>
          </a:lstStyle>
          <a:p>
            <a:r>
              <a:rPr lang="en-US"/>
              <a:t>Click to add chapter number and title</a:t>
            </a:r>
            <a:endParaRPr lang="en-US" dirty="0"/>
          </a:p>
        </p:txBody>
      </p:sp>
      <p:sp>
        <p:nvSpPr>
          <p:cNvPr id="4" name="Date Placeholder 3"/>
          <p:cNvSpPr>
            <a:spLocks noGrp="1"/>
          </p:cNvSpPr>
          <p:nvPr>
            <p:ph type="dt" sz="half" idx="10"/>
          </p:nvPr>
        </p:nvSpPr>
        <p:spPr/>
        <p:txBody>
          <a:bodyPr/>
          <a:lstStyle>
            <a:lvl1pPr>
              <a:defRPr>
                <a:solidFill>
                  <a:srgbClr val="A9A9A9"/>
                </a:solidFill>
              </a:defRPr>
            </a:lvl1pPr>
          </a:lstStyle>
          <a:p>
            <a:r>
              <a:rPr lang="en-US"/>
              <a:t>December 14, 2021</a:t>
            </a:r>
            <a:endParaRPr lang="en-US" dirty="0"/>
          </a:p>
        </p:txBody>
      </p:sp>
      <p:sp>
        <p:nvSpPr>
          <p:cNvPr id="5" name="Footer Placeholder 4"/>
          <p:cNvSpPr>
            <a:spLocks noGrp="1"/>
          </p:cNvSpPr>
          <p:nvPr>
            <p:ph type="ftr" sz="quarter" idx="11"/>
          </p:nvPr>
        </p:nvSpPr>
        <p:spPr/>
        <p:txBody>
          <a:bodyPr/>
          <a:lstStyle>
            <a:lvl1pPr>
              <a:defRPr>
                <a:solidFill>
                  <a:srgbClr val="A9A9A9"/>
                </a:solidFill>
              </a:defRPr>
            </a:lvl1pPr>
          </a:lstStyle>
          <a:p>
            <a:r>
              <a:rPr lang="en-US"/>
              <a:t>Confidential</a:t>
            </a:r>
            <a:endParaRPr lang="en-US" dirty="0"/>
          </a:p>
        </p:txBody>
      </p:sp>
      <p:sp>
        <p:nvSpPr>
          <p:cNvPr id="6" name="Slide Number Placeholder 5"/>
          <p:cNvSpPr>
            <a:spLocks noGrp="1"/>
          </p:cNvSpPr>
          <p:nvPr>
            <p:ph type="sldNum" sz="quarter" idx="12"/>
          </p:nvPr>
        </p:nvSpPr>
        <p:spPr/>
        <p:txBody>
          <a:bodyPr/>
          <a:lstStyle>
            <a:lvl1pPr>
              <a:defRPr>
                <a:solidFill>
                  <a:srgbClr val="A9A9A9"/>
                </a:solidFill>
              </a:defRPr>
            </a:lvl1pPr>
          </a:lstStyle>
          <a:p>
            <a:fld id="{61E25E67-CBB9-434B-BBF7-0A5E970272B8}" type="slidenum">
              <a:rPr lang="en-US" smtClean="0"/>
              <a:pPr/>
              <a:t>‹#›</a:t>
            </a:fld>
            <a:endParaRPr lang="en-US" dirty="0"/>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A9A9A9"/>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pic>
        <p:nvPicPr>
          <p:cNvPr id="34" name="Graphic 33">
            <a:extLst>
              <a:ext uri="{FF2B5EF4-FFF2-40B4-BE49-F238E27FC236}">
                <a16:creationId xmlns:a16="http://schemas.microsoft.com/office/drawing/2014/main" id="{85E3058E-DF72-4531-BC6D-103DA984DB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8643" y="299811"/>
            <a:ext cx="2725548" cy="2725548"/>
          </a:xfrm>
          <a:prstGeom prst="rect">
            <a:avLst/>
          </a:prstGeom>
        </p:spPr>
      </p:pic>
    </p:spTree>
    <p:extLst>
      <p:ext uri="{BB962C8B-B14F-4D97-AF65-F5344CB8AC3E}">
        <p14:creationId xmlns:p14="http://schemas.microsoft.com/office/powerpoint/2010/main" val="3189830685"/>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pter slide 3">
    <p:bg>
      <p:bgPr>
        <a:solidFill>
          <a:srgbClr val="EACBBB">
            <a:alpha val="9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924300" cy="1439863"/>
          </a:xfrm>
        </p:spPr>
        <p:txBody>
          <a:bodyPr/>
          <a:lstStyle>
            <a:lvl1pPr>
              <a:defRPr/>
            </a:lvl1pPr>
          </a:lstStyle>
          <a:p>
            <a:r>
              <a:rPr lang="en-US"/>
              <a:t>Click to add chapter number and title</a:t>
            </a:r>
            <a:endParaRPr lang="en-US" dirty="0"/>
          </a:p>
        </p:txBody>
      </p:sp>
      <p:sp>
        <p:nvSpPr>
          <p:cNvPr id="4" name="Date Placeholder 3"/>
          <p:cNvSpPr>
            <a:spLocks noGrp="1"/>
          </p:cNvSpPr>
          <p:nvPr>
            <p:ph type="dt" sz="half" idx="10"/>
          </p:nvPr>
        </p:nvSpPr>
        <p:spPr/>
        <p:txBody>
          <a:bodyPr/>
          <a:lstStyle>
            <a:lvl1pPr>
              <a:defRPr>
                <a:solidFill>
                  <a:srgbClr val="DEB59F"/>
                </a:solidFill>
              </a:defRPr>
            </a:lvl1pPr>
          </a:lstStyle>
          <a:p>
            <a:r>
              <a:rPr lang="en-US"/>
              <a:t>December 14, 2021</a:t>
            </a:r>
            <a:endParaRPr lang="en-US" dirty="0"/>
          </a:p>
        </p:txBody>
      </p:sp>
      <p:sp>
        <p:nvSpPr>
          <p:cNvPr id="5" name="Footer Placeholder 4"/>
          <p:cNvSpPr>
            <a:spLocks noGrp="1"/>
          </p:cNvSpPr>
          <p:nvPr>
            <p:ph type="ftr" sz="quarter" idx="11"/>
          </p:nvPr>
        </p:nvSpPr>
        <p:spPr/>
        <p:txBody>
          <a:bodyPr/>
          <a:lstStyle>
            <a:lvl1pPr>
              <a:defRPr>
                <a:solidFill>
                  <a:srgbClr val="DEB59F"/>
                </a:solidFill>
              </a:defRPr>
            </a:lvl1pPr>
          </a:lstStyle>
          <a:p>
            <a:r>
              <a:rPr lang="en-US"/>
              <a:t>Confidential</a:t>
            </a:r>
            <a:endParaRPr lang="en-US" dirty="0"/>
          </a:p>
        </p:txBody>
      </p:sp>
      <p:sp>
        <p:nvSpPr>
          <p:cNvPr id="6" name="Slide Number Placeholder 5"/>
          <p:cNvSpPr>
            <a:spLocks noGrp="1"/>
          </p:cNvSpPr>
          <p:nvPr>
            <p:ph type="sldNum" sz="quarter" idx="12"/>
          </p:nvPr>
        </p:nvSpPr>
        <p:spPr/>
        <p:txBody>
          <a:bodyPr/>
          <a:lstStyle>
            <a:lvl1pPr>
              <a:defRPr>
                <a:solidFill>
                  <a:srgbClr val="DEB59F"/>
                </a:solidFill>
              </a:defRPr>
            </a:lvl1pPr>
          </a:lstStyle>
          <a:p>
            <a:fld id="{61E25E67-CBB9-434B-BBF7-0A5E970272B8}" type="slidenum">
              <a:rPr lang="en-US" smtClean="0"/>
              <a:pPr/>
              <a:t>‹#›</a:t>
            </a:fld>
            <a:endParaRPr lang="en-US" dirty="0"/>
          </a:p>
        </p:txBody>
      </p:sp>
      <p:pic>
        <p:nvPicPr>
          <p:cNvPr id="12" name="Graphic 11">
            <a:extLst>
              <a:ext uri="{FF2B5EF4-FFF2-40B4-BE49-F238E27FC236}">
                <a16:creationId xmlns:a16="http://schemas.microsoft.com/office/drawing/2014/main" id="{06B92CC9-D409-4CA2-BC27-3B3C472F90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7934" y="309264"/>
            <a:ext cx="2710869" cy="2710869"/>
          </a:xfrm>
          <a:prstGeom prst="rect">
            <a:avLst/>
          </a:prstGeom>
        </p:spPr>
      </p:pic>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DEB59F"/>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1460124391"/>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pter slide 4">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924300" cy="1439863"/>
          </a:xfrm>
        </p:spPr>
        <p:txBody>
          <a:bodyPr/>
          <a:lstStyle>
            <a:lvl1pPr>
              <a:defRPr>
                <a:solidFill>
                  <a:schemeClr val="bg1"/>
                </a:solidFill>
              </a:defRPr>
            </a:lvl1pPr>
          </a:lstStyle>
          <a:p>
            <a:r>
              <a:rPr lang="en-US"/>
              <a:t>Click to add chapter number and title</a:t>
            </a:r>
            <a:endParaRPr lang="en-US" dirty="0"/>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US" dirty="0"/>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a:t>Confidential</a:t>
            </a:r>
            <a:endParaRPr lang="en-US" dirty="0"/>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pic>
        <p:nvPicPr>
          <p:cNvPr id="34" name="Graphic 33">
            <a:extLst>
              <a:ext uri="{FF2B5EF4-FFF2-40B4-BE49-F238E27FC236}">
                <a16:creationId xmlns:a16="http://schemas.microsoft.com/office/drawing/2014/main" id="{85E3058E-DF72-4531-BC6D-103DA984DB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8643" y="299811"/>
            <a:ext cx="2725548" cy="2725548"/>
          </a:xfrm>
          <a:prstGeom prst="rect">
            <a:avLst/>
          </a:prstGeom>
        </p:spPr>
      </p:pic>
    </p:spTree>
    <p:extLst>
      <p:ext uri="{BB962C8B-B14F-4D97-AF65-F5344CB8AC3E}">
        <p14:creationId xmlns:p14="http://schemas.microsoft.com/office/powerpoint/2010/main" val="1808145944"/>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pter slide 5">
    <p:bg>
      <p:bgPr>
        <a:solidFill>
          <a:srgbClr val="EACBBB">
            <a:alpha val="25000"/>
          </a:srgb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55AA8E6-7A46-4092-A3A7-300270FD1AF4}"/>
              </a:ext>
            </a:extLst>
          </p:cNvPr>
          <p:cNvSpPr>
            <a:spLocks noGrp="1"/>
          </p:cNvSpPr>
          <p:nvPr>
            <p:ph type="pic" sz="quarter" idx="13" hasCustomPrompt="1"/>
          </p:nvPr>
        </p:nvSpPr>
        <p:spPr>
          <a:xfrm>
            <a:off x="6113418" y="0"/>
            <a:ext cx="3030582" cy="5143500"/>
          </a:xfrm>
          <a:solidFill>
            <a:schemeClr val="bg1">
              <a:lumMod val="75000"/>
            </a:schemeClr>
          </a:solid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picture</a:t>
            </a:r>
          </a:p>
        </p:txBody>
      </p:sp>
      <p:sp>
        <p:nvSpPr>
          <p:cNvPr id="2" name="Title 1"/>
          <p:cNvSpPr>
            <a:spLocks noGrp="1"/>
          </p:cNvSpPr>
          <p:nvPr>
            <p:ph type="title" hasCustomPrompt="1"/>
          </p:nvPr>
        </p:nvSpPr>
        <p:spPr>
          <a:xfrm>
            <a:off x="287338" y="231774"/>
            <a:ext cx="3924300" cy="1439863"/>
          </a:xfrm>
        </p:spPr>
        <p:txBody>
          <a:bodyPr/>
          <a:lstStyle>
            <a:lvl1pPr>
              <a:defRPr/>
            </a:lvl1pPr>
          </a:lstStyle>
          <a:p>
            <a:r>
              <a:rPr lang="en-US"/>
              <a:t>Click to add chapter number and title</a:t>
            </a:r>
            <a:endParaRPr lang="en-US" dirty="0"/>
          </a:p>
        </p:txBody>
      </p:sp>
      <p:sp>
        <p:nvSpPr>
          <p:cNvPr id="4" name="Date Placeholder 3"/>
          <p:cNvSpPr>
            <a:spLocks noGrp="1"/>
          </p:cNvSpPr>
          <p:nvPr>
            <p:ph type="dt" sz="half" idx="10"/>
          </p:nvPr>
        </p:nvSpPr>
        <p:spPr>
          <a:xfrm>
            <a:off x="7191564" y="4875766"/>
            <a:ext cx="1291279" cy="129382"/>
          </a:xfrm>
        </p:spPr>
        <p:txBody>
          <a:bodyPr/>
          <a:lstStyle>
            <a:lvl1pPr>
              <a:defRPr>
                <a:solidFill>
                  <a:schemeClr val="bg1"/>
                </a:solidFill>
              </a:defRPr>
            </a:lvl1pPr>
          </a:lstStyle>
          <a:p>
            <a:r>
              <a:rPr lang="en-US"/>
              <a:t>December 14, 2021</a:t>
            </a:r>
            <a:endParaRPr lang="en-US" dirty="0"/>
          </a:p>
        </p:txBody>
      </p:sp>
      <p:sp>
        <p:nvSpPr>
          <p:cNvPr id="5" name="Footer Placeholder 4"/>
          <p:cNvSpPr>
            <a:spLocks noGrp="1"/>
          </p:cNvSpPr>
          <p:nvPr>
            <p:ph type="ftr" sz="quarter" idx="11"/>
          </p:nvPr>
        </p:nvSpPr>
        <p:spPr/>
        <p:txBody>
          <a:bodyPr/>
          <a:lstStyle>
            <a:lvl1pPr>
              <a:defRPr>
                <a:solidFill>
                  <a:srgbClr val="A9A9A9"/>
                </a:solidFill>
              </a:defRPr>
            </a:lvl1pPr>
          </a:lstStyle>
          <a:p>
            <a:r>
              <a:rPr lang="en-US"/>
              <a:t>Confidential</a:t>
            </a:r>
            <a:endParaRPr lang="en-US" dirty="0"/>
          </a:p>
        </p:txBody>
      </p:sp>
      <p:sp>
        <p:nvSpPr>
          <p:cNvPr id="6" name="Slide Number Placeholder 5"/>
          <p:cNvSpPr>
            <a:spLocks noGrp="1"/>
          </p:cNvSpPr>
          <p:nvPr>
            <p:ph type="sldNum" sz="quarter" idx="12"/>
          </p:nvPr>
        </p:nvSpPr>
        <p:spPr>
          <a:xfrm>
            <a:off x="8529077" y="4875766"/>
            <a:ext cx="316567" cy="129382"/>
          </a:xfrm>
        </p:spPr>
        <p:txBody>
          <a:bodyPr/>
          <a:lstStyle>
            <a:lvl1pPr>
              <a:defRPr>
                <a:solidFill>
                  <a:schemeClr val="bg1"/>
                </a:solidFill>
              </a:defRPr>
            </a:lvl1pPr>
          </a:lstStyle>
          <a:p>
            <a:fld id="{61E25E67-CBB9-434B-BBF7-0A5E970272B8}" type="slidenum">
              <a:rPr lang="en-US" smtClean="0"/>
              <a:pPr/>
              <a:t>‹#›</a:t>
            </a:fld>
            <a:endParaRPr lang="en-US" dirty="0"/>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A9A9A9"/>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268217329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369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pter slide 6">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55AA8E6-7A46-4092-A3A7-300270FD1AF4}"/>
              </a:ext>
            </a:extLst>
          </p:cNvPr>
          <p:cNvSpPr>
            <a:spLocks noGrp="1"/>
          </p:cNvSpPr>
          <p:nvPr>
            <p:ph type="pic" sz="quarter" idx="13" hasCustomPrompt="1"/>
          </p:nvPr>
        </p:nvSpPr>
        <p:spPr>
          <a:xfrm>
            <a:off x="6113418" y="0"/>
            <a:ext cx="3030582" cy="5143500"/>
          </a:xfrm>
          <a:solidFill>
            <a:schemeClr val="bg1">
              <a:lumMod val="75000"/>
            </a:schemeClr>
          </a:solid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picture</a:t>
            </a:r>
            <a:endParaRPr lang="en-US" dirty="0"/>
          </a:p>
        </p:txBody>
      </p:sp>
      <p:sp>
        <p:nvSpPr>
          <p:cNvPr id="2" name="Title 1"/>
          <p:cNvSpPr>
            <a:spLocks noGrp="1"/>
          </p:cNvSpPr>
          <p:nvPr>
            <p:ph type="title" hasCustomPrompt="1"/>
          </p:nvPr>
        </p:nvSpPr>
        <p:spPr>
          <a:xfrm>
            <a:off x="287338" y="231774"/>
            <a:ext cx="3924300" cy="1439863"/>
          </a:xfrm>
        </p:spPr>
        <p:txBody>
          <a:bodyPr/>
          <a:lstStyle>
            <a:lvl1pPr>
              <a:defRPr>
                <a:solidFill>
                  <a:schemeClr val="bg1"/>
                </a:solidFill>
              </a:defRPr>
            </a:lvl1pPr>
          </a:lstStyle>
          <a:p>
            <a:r>
              <a:rPr lang="en-US"/>
              <a:t>Click to add chapter number and title</a:t>
            </a:r>
            <a:endParaRPr lang="en-US" dirty="0"/>
          </a:p>
        </p:txBody>
      </p:sp>
      <p:sp>
        <p:nvSpPr>
          <p:cNvPr id="4" name="Date Placeholder 3"/>
          <p:cNvSpPr>
            <a:spLocks noGrp="1"/>
          </p:cNvSpPr>
          <p:nvPr>
            <p:ph type="dt" sz="half" idx="10"/>
          </p:nvPr>
        </p:nvSpPr>
        <p:spPr>
          <a:xfrm>
            <a:off x="7202323" y="4875766"/>
            <a:ext cx="1291279" cy="129382"/>
          </a:xfrm>
        </p:spPr>
        <p:txBody>
          <a:bodyPr/>
          <a:lstStyle>
            <a:lvl1pPr>
              <a:defRPr>
                <a:solidFill>
                  <a:schemeClr val="bg1"/>
                </a:solidFill>
              </a:defRPr>
            </a:lvl1pPr>
          </a:lstStyle>
          <a:p>
            <a:r>
              <a:rPr lang="en-US"/>
              <a:t>December 14, 2021</a:t>
            </a:r>
            <a:endParaRPr lang="en-US" dirty="0"/>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a:t>Confidential</a:t>
            </a:r>
            <a:endParaRPr lang="en-US" dirty="0"/>
          </a:p>
        </p:txBody>
      </p:sp>
      <p:sp>
        <p:nvSpPr>
          <p:cNvPr id="6" name="Slide Number Placeholder 5"/>
          <p:cNvSpPr>
            <a:spLocks noGrp="1"/>
          </p:cNvSpPr>
          <p:nvPr>
            <p:ph type="sldNum" sz="quarter" idx="12"/>
          </p:nvPr>
        </p:nvSpPr>
        <p:spPr>
          <a:xfrm>
            <a:off x="8539836" y="4875766"/>
            <a:ext cx="316567" cy="129382"/>
          </a:xfrm>
        </p:spPr>
        <p:txBody>
          <a:bodyPr/>
          <a:lstStyle>
            <a:lvl1pPr>
              <a:defRPr>
                <a:solidFill>
                  <a:schemeClr val="bg1"/>
                </a:solidFill>
              </a:defRPr>
            </a:lvl1pPr>
          </a:lstStyle>
          <a:p>
            <a:fld id="{61E25E67-CBB9-434B-BBF7-0A5E970272B8}" type="slidenum">
              <a:rPr lang="en-US" smtClean="0"/>
              <a:pPr/>
              <a:t>‹#›</a:t>
            </a:fld>
            <a:endParaRPr lang="en-US" dirty="0"/>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4269917652"/>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guide id="4" pos="369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Speakers slide 3">
    <p:bg>
      <p:bgPr>
        <a:solidFill>
          <a:schemeClr val="accent3">
            <a:alpha val="25000"/>
          </a:schemeClr>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tx2"/>
                </a:solidFill>
              </a:defRPr>
            </a:lvl1pPr>
          </a:lstStyle>
          <a:p>
            <a:r>
              <a:rPr lang="en-US"/>
              <a:t>Speakers name</a:t>
            </a:r>
            <a:endParaRPr lang="en-US" dirty="0"/>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655B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role title</a:t>
            </a:r>
          </a:p>
        </p:txBody>
      </p:sp>
      <p:grpSp>
        <p:nvGrpSpPr>
          <p:cNvPr id="34" name="Graphic 19">
            <a:extLst>
              <a:ext uri="{FF2B5EF4-FFF2-40B4-BE49-F238E27FC236}">
                <a16:creationId xmlns:a16="http://schemas.microsoft.com/office/drawing/2014/main" id="{30CCF508-8A96-414E-9404-07DB1BC11164}"/>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a:t>December 14, 2021</a:t>
            </a:r>
            <a:endParaRPr lang="en-US" dirty="0"/>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US"/>
              <a:t>Confidential</a:t>
            </a:r>
            <a:endParaRPr lang="en-US" dirty="0"/>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sp>
        <p:nvSpPr>
          <p:cNvPr id="32" name="Picture Placeholder 62">
            <a:extLst>
              <a:ext uri="{FF2B5EF4-FFF2-40B4-BE49-F238E27FC236}">
                <a16:creationId xmlns:a16="http://schemas.microsoft.com/office/drawing/2014/main" id="{51DD727F-E43F-4B84-9AF0-3AE3A5A8C39E}"/>
              </a:ext>
            </a:extLst>
          </p:cNvPr>
          <p:cNvSpPr>
            <a:spLocks noGrp="1"/>
          </p:cNvSpPr>
          <p:nvPr>
            <p:ph type="pic" sz="quarter" idx="14" hasCustomPrompt="1"/>
          </p:nvPr>
        </p:nvSpPr>
        <p:spPr>
          <a:xfrm>
            <a:off x="5915025" y="1050925"/>
            <a:ext cx="2524125" cy="3338513"/>
          </a:xfrm>
          <a:prstGeom prst="rect">
            <a:avLst/>
          </a:pr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US"/>
              <a:t>Click to add picture</a:t>
            </a:r>
            <a:endParaRPr lang="en-US" dirty="0"/>
          </a:p>
        </p:txBody>
      </p:sp>
    </p:spTree>
    <p:extLst>
      <p:ext uri="{BB962C8B-B14F-4D97-AF65-F5344CB8AC3E}">
        <p14:creationId xmlns:p14="http://schemas.microsoft.com/office/powerpoint/2010/main" val="10633874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3">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peakers slide 4">
    <p:bg>
      <p:bgPr>
        <a:solidFill>
          <a:schemeClr val="tx2"/>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bg1"/>
                </a:solidFill>
              </a:defRPr>
            </a:lvl1pPr>
          </a:lstStyle>
          <a:p>
            <a:r>
              <a:rPr lang="en-US"/>
              <a:t>Speakers name</a:t>
            </a:r>
            <a:endParaRPr lang="en-US" dirty="0"/>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EACBB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role title</a:t>
            </a:r>
          </a:p>
        </p:txBody>
      </p:sp>
      <p:grpSp>
        <p:nvGrpSpPr>
          <p:cNvPr id="34" name="Graphic 19">
            <a:extLst>
              <a:ext uri="{FF2B5EF4-FFF2-40B4-BE49-F238E27FC236}">
                <a16:creationId xmlns:a16="http://schemas.microsoft.com/office/drawing/2014/main" id="{30CCF508-8A96-414E-9404-07DB1BC11164}"/>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a:t>December 14, 2021</a:t>
            </a:r>
            <a:endParaRPr lang="en-US" dirty="0"/>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US"/>
              <a:t>Confidential</a:t>
            </a:r>
            <a:endParaRPr lang="en-US" dirty="0"/>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sp>
        <p:nvSpPr>
          <p:cNvPr id="63" name="Picture Placeholder 62">
            <a:extLst>
              <a:ext uri="{FF2B5EF4-FFF2-40B4-BE49-F238E27FC236}">
                <a16:creationId xmlns:a16="http://schemas.microsoft.com/office/drawing/2014/main" id="{ED1BA532-3110-40F8-A761-D6129FF3DF71}"/>
              </a:ext>
            </a:extLst>
          </p:cNvPr>
          <p:cNvSpPr>
            <a:spLocks noGrp="1"/>
          </p:cNvSpPr>
          <p:nvPr>
            <p:ph type="pic" sz="quarter" idx="14" hasCustomPrompt="1"/>
          </p:nvPr>
        </p:nvSpPr>
        <p:spPr>
          <a:xfrm>
            <a:off x="5915025" y="1050925"/>
            <a:ext cx="2524125" cy="3338513"/>
          </a:xfrm>
          <a:prstGeom prst="rect">
            <a:avLst/>
          </a:pr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US"/>
              <a:t>Click to add picture</a:t>
            </a:r>
            <a:endParaRPr lang="en-US" dirty="0"/>
          </a:p>
        </p:txBody>
      </p:sp>
    </p:spTree>
    <p:extLst>
      <p:ext uri="{BB962C8B-B14F-4D97-AF65-F5344CB8AC3E}">
        <p14:creationId xmlns:p14="http://schemas.microsoft.com/office/powerpoint/2010/main" val="15001927"/>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5"/>
            <a:ext cx="8569325" cy="971550"/>
          </a:xfrm>
        </p:spPr>
        <p:txBody>
          <a:bodyPr/>
          <a:lstStyle>
            <a:lvl1pPr>
              <a:defRPr sz="2400">
                <a:solidFill>
                  <a:schemeClr val="bg1"/>
                </a:solidFill>
              </a:defRPr>
            </a:lvl1pPr>
          </a:lstStyle>
          <a:p>
            <a:r>
              <a:rPr lang="en-US" dirty="0"/>
              <a:t>Click to add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US" dirty="0"/>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a:t>Confidential</a:t>
            </a:r>
            <a:endParaRPr lang="en-US" dirty="0"/>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grpSp>
        <p:nvGrpSpPr>
          <p:cNvPr id="10" name="Graphic 19">
            <a:extLst>
              <a:ext uri="{FF2B5EF4-FFF2-40B4-BE49-F238E27FC236}">
                <a16:creationId xmlns:a16="http://schemas.microsoft.com/office/drawing/2014/main" id="{59D87852-F834-409C-B191-0E3DB7829DDA}"/>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330497948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5"/>
            <a:ext cx="8569325" cy="971550"/>
          </a:xfrm>
        </p:spPr>
        <p:txBody>
          <a:bodyPr/>
          <a:lstStyle>
            <a:lvl1pPr>
              <a:defRPr sz="2400">
                <a:solidFill>
                  <a:schemeClr val="bg1"/>
                </a:solidFill>
              </a:defRPr>
            </a:lvl1pPr>
          </a:lstStyle>
          <a:p>
            <a:r>
              <a:rPr lang="en-US" dirty="0"/>
              <a:t>Click to add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US" dirty="0"/>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a:t>Confidential</a:t>
            </a:r>
            <a:endParaRPr lang="en-US" dirty="0"/>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grpSp>
        <p:nvGrpSpPr>
          <p:cNvPr id="10" name="Graphic 19">
            <a:extLst>
              <a:ext uri="{FF2B5EF4-FFF2-40B4-BE49-F238E27FC236}">
                <a16:creationId xmlns:a16="http://schemas.microsoft.com/office/drawing/2014/main" id="{59D87852-F834-409C-B191-0E3DB7829DDA}"/>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520384692"/>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5"/>
            <a:ext cx="8569325" cy="396000"/>
          </a:xfrm>
        </p:spPr>
        <p:txBody>
          <a:bodyPr/>
          <a:lstStyle>
            <a:lvl1pPr>
              <a:defRPr sz="2400">
                <a:solidFill>
                  <a:schemeClr val="bg1"/>
                </a:solidFill>
              </a:defRPr>
            </a:lvl1pPr>
          </a:lstStyle>
          <a:p>
            <a:r>
              <a:rPr lang="en-US" dirty="0"/>
              <a:t>Click to add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US" dirty="0"/>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a:t>Confidential</a:t>
            </a:r>
            <a:endParaRPr lang="en-US" dirty="0"/>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grpSp>
        <p:nvGrpSpPr>
          <p:cNvPr id="10" name="Graphic 19">
            <a:extLst>
              <a:ext uri="{FF2B5EF4-FFF2-40B4-BE49-F238E27FC236}">
                <a16:creationId xmlns:a16="http://schemas.microsoft.com/office/drawing/2014/main" id="{59D87852-F834-409C-B191-0E3DB7829DDA}"/>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2" name="Subtitle 2">
            <a:extLst>
              <a:ext uri="{FF2B5EF4-FFF2-40B4-BE49-F238E27FC236}">
                <a16:creationId xmlns:a16="http://schemas.microsoft.com/office/drawing/2014/main" id="{8F3246DC-C5BF-4123-BA49-B14EF33A4FF6}"/>
              </a:ext>
            </a:extLst>
          </p:cNvPr>
          <p:cNvSpPr>
            <a:spLocks noGrp="1"/>
          </p:cNvSpPr>
          <p:nvPr>
            <p:ph type="subTitle" idx="13" hasCustomPrompt="1"/>
          </p:nvPr>
        </p:nvSpPr>
        <p:spPr>
          <a:xfrm>
            <a:off x="287337" y="735013"/>
            <a:ext cx="8569325" cy="252412"/>
          </a:xfrm>
        </p:spPr>
        <p:txBody>
          <a:bodyPr>
            <a:noAutofit/>
          </a:bodyPr>
          <a:lstStyle>
            <a:lvl1pPr marL="0" indent="0" algn="l">
              <a:lnSpc>
                <a:spcPct val="90000"/>
              </a:lnSpc>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Tree>
    <p:extLst>
      <p:ext uri="{BB962C8B-B14F-4D97-AF65-F5344CB8AC3E}">
        <p14:creationId xmlns:p14="http://schemas.microsoft.com/office/powerpoint/2010/main" val="60020760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slide 2">
    <p:bg>
      <p:bgPr>
        <a:solidFill>
          <a:srgbClr val="E5E5E6"/>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53565A"/>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53565A"/>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53565A"/>
                </a:solidFill>
              </a:defRPr>
            </a:lvl1pPr>
          </a:lstStyle>
          <a:p>
            <a:fld id="{61E25E67-CBB9-434B-BBF7-0A5E970272B8}" type="slidenum">
              <a:rPr lang="en-GB" smtClean="0"/>
              <a:pPr/>
              <a:t>‹#›</a:t>
            </a:fld>
            <a:endParaRPr lang="en-GB"/>
          </a:p>
        </p:txBody>
      </p:sp>
      <p:grpSp>
        <p:nvGrpSpPr>
          <p:cNvPr id="13" name="Graphic 19">
            <a:extLst>
              <a:ext uri="{FF2B5EF4-FFF2-40B4-BE49-F238E27FC236}">
                <a16:creationId xmlns:a16="http://schemas.microsoft.com/office/drawing/2014/main" id="{EDA775F8-93D1-4FFA-87A0-9FD0B3FBDB9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pic>
        <p:nvPicPr>
          <p:cNvPr id="34" name="Graphic 33">
            <a:extLst>
              <a:ext uri="{FF2B5EF4-FFF2-40B4-BE49-F238E27FC236}">
                <a16:creationId xmlns:a16="http://schemas.microsoft.com/office/drawing/2014/main" id="{85E3058E-DF72-4531-BC6D-103DA984DB0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8643" y="299811"/>
            <a:ext cx="2725548" cy="2725548"/>
          </a:xfrm>
          <a:prstGeom prst="rect">
            <a:avLst/>
          </a:prstGeom>
        </p:spPr>
      </p:pic>
      <p:sp>
        <p:nvSpPr>
          <p:cNvPr id="35" name="Title 1">
            <a:extLst>
              <a:ext uri="{FF2B5EF4-FFF2-40B4-BE49-F238E27FC236}">
                <a16:creationId xmlns:a16="http://schemas.microsoft.com/office/drawing/2014/main" id="{E0FD9167-FF9F-4DD6-A2A0-1120C2D1A4B1}"/>
              </a:ext>
            </a:extLst>
          </p:cNvPr>
          <p:cNvSpPr>
            <a:spLocks noGrp="1"/>
          </p:cNvSpPr>
          <p:nvPr>
            <p:ph type="title" hasCustomPrompt="1"/>
          </p:nvPr>
        </p:nvSpPr>
        <p:spPr>
          <a:xfrm>
            <a:off x="287338" y="1243853"/>
            <a:ext cx="3924300" cy="2655794"/>
          </a:xfrm>
        </p:spPr>
        <p:txBody>
          <a:bodyPr anchor="ctr"/>
          <a:lstStyle>
            <a:lvl1pPr>
              <a:defRPr/>
            </a:lvl1pPr>
          </a:lstStyle>
          <a:p>
            <a:r>
              <a:rPr lang="en-GB"/>
              <a:t>Click to add chapter number and title</a:t>
            </a:r>
          </a:p>
        </p:txBody>
      </p:sp>
    </p:spTree>
    <p:extLst>
      <p:ext uri="{BB962C8B-B14F-4D97-AF65-F5344CB8AC3E}">
        <p14:creationId xmlns:p14="http://schemas.microsoft.com/office/powerpoint/2010/main" val="404369755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4287068043"/>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410771740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396000"/>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6" name="Subtitle 2">
            <a:extLst>
              <a:ext uri="{FF2B5EF4-FFF2-40B4-BE49-F238E27FC236}">
                <a16:creationId xmlns:a16="http://schemas.microsoft.com/office/drawing/2014/main" id="{DB2EFC80-19D6-4D40-8BBD-10FBF9FB3832}"/>
              </a:ext>
            </a:extLst>
          </p:cNvPr>
          <p:cNvSpPr>
            <a:spLocks noGrp="1"/>
          </p:cNvSpPr>
          <p:nvPr>
            <p:ph type="subTitle" idx="13" hasCustomPrompt="1"/>
          </p:nvPr>
        </p:nvSpPr>
        <p:spPr>
          <a:xfrm>
            <a:off x="287337" y="735013"/>
            <a:ext cx="8569325" cy="252412"/>
          </a:xfrm>
        </p:spPr>
        <p:txBody>
          <a:bodyPr>
            <a:noAutofit/>
          </a:bodyPr>
          <a:lstStyle>
            <a:lvl1pPr marL="0" indent="0" algn="l">
              <a:lnSpc>
                <a:spcPct val="90000"/>
              </a:lnSpc>
              <a:spcBef>
                <a:spcPts val="0"/>
              </a:spcBef>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Tree>
    <p:extLst>
      <p:ext uri="{BB962C8B-B14F-4D97-AF65-F5344CB8AC3E}">
        <p14:creationId xmlns:p14="http://schemas.microsoft.com/office/powerpoint/2010/main" val="166914567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7">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3556157029"/>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8">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231451933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9">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396000"/>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10" name="Subtitle 2">
            <a:extLst>
              <a:ext uri="{FF2B5EF4-FFF2-40B4-BE49-F238E27FC236}">
                <a16:creationId xmlns:a16="http://schemas.microsoft.com/office/drawing/2014/main" id="{336B8BE9-BB36-4A36-9F26-11708C686D0D}"/>
              </a:ext>
            </a:extLst>
          </p:cNvPr>
          <p:cNvSpPr>
            <a:spLocks noGrp="1"/>
          </p:cNvSpPr>
          <p:nvPr>
            <p:ph type="subTitle" idx="13" hasCustomPrompt="1"/>
          </p:nvPr>
        </p:nvSpPr>
        <p:spPr>
          <a:xfrm>
            <a:off x="287337" y="735013"/>
            <a:ext cx="8569325" cy="252412"/>
          </a:xfrm>
        </p:spPr>
        <p:txBody>
          <a:bodyPr>
            <a:noAutofit/>
          </a:bodyPr>
          <a:lstStyle>
            <a:lvl1pPr marL="0" indent="0" algn="l">
              <a:lnSpc>
                <a:spcPct val="90000"/>
              </a:lnSpc>
              <a:spcBef>
                <a:spcPts val="0"/>
              </a:spcBef>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add subtitle</a:t>
            </a:r>
          </a:p>
        </p:txBody>
      </p:sp>
    </p:spTree>
    <p:extLst>
      <p:ext uri="{BB962C8B-B14F-4D97-AF65-F5344CB8AC3E}">
        <p14:creationId xmlns:p14="http://schemas.microsoft.com/office/powerpoint/2010/main" val="1210270044"/>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One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87338" y="1384301"/>
            <a:ext cx="7524750" cy="324008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December 14, 2021</a:t>
            </a:r>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Tree>
    <p:extLst>
      <p:ext uri="{BB962C8B-B14F-4D97-AF65-F5344CB8AC3E}">
        <p14:creationId xmlns:p14="http://schemas.microsoft.com/office/powerpoint/2010/main" val="395912742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ne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87338" y="1384301"/>
            <a:ext cx="7524750" cy="324008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December 14, 2021</a:t>
            </a:r>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Tree>
    <p:extLst>
      <p:ext uri="{BB962C8B-B14F-4D97-AF65-F5344CB8AC3E}">
        <p14:creationId xmlns:p14="http://schemas.microsoft.com/office/powerpoint/2010/main" val="1591531745"/>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87338" y="1384301"/>
            <a:ext cx="3600450" cy="324008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December 14, 2021</a:t>
            </a:r>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11" name="Content Placeholder 2">
            <a:extLst>
              <a:ext uri="{FF2B5EF4-FFF2-40B4-BE49-F238E27FC236}">
                <a16:creationId xmlns:a16="http://schemas.microsoft.com/office/drawing/2014/main" id="{6AFA2D52-E665-4CA4-A88B-1E264F26A5C2}"/>
              </a:ext>
            </a:extLst>
          </p:cNvPr>
          <p:cNvSpPr>
            <a:spLocks noGrp="1"/>
          </p:cNvSpPr>
          <p:nvPr>
            <p:ph idx="14" hasCustomPrompt="1"/>
          </p:nvPr>
        </p:nvSpPr>
        <p:spPr>
          <a:xfrm>
            <a:off x="4217203" y="1384301"/>
            <a:ext cx="3600450" cy="3240088"/>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3621016"/>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tx2"/>
                </a:solidFill>
              </a:defRPr>
            </a:lvl1pPr>
          </a:lstStyle>
          <a:p>
            <a:r>
              <a:rPr lang="en-US" dirty="0"/>
              <a:t>Click to add title</a:t>
            </a:r>
          </a:p>
        </p:txBody>
      </p:sp>
      <p:sp>
        <p:nvSpPr>
          <p:cNvPr id="3" name="Content Placeholder 2"/>
          <p:cNvSpPr>
            <a:spLocks noGrp="1"/>
          </p:cNvSpPr>
          <p:nvPr>
            <p:ph idx="1" hasCustomPrompt="1"/>
          </p:nvPr>
        </p:nvSpPr>
        <p:spPr>
          <a:xfrm>
            <a:off x="287338" y="1384301"/>
            <a:ext cx="3600450" cy="324008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December 14, 2021</a:t>
            </a:r>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
        <p:nvSpPr>
          <p:cNvPr id="11" name="Content Placeholder 2">
            <a:extLst>
              <a:ext uri="{FF2B5EF4-FFF2-40B4-BE49-F238E27FC236}">
                <a16:creationId xmlns:a16="http://schemas.microsoft.com/office/drawing/2014/main" id="{6AFA2D52-E665-4CA4-A88B-1E264F26A5C2}"/>
              </a:ext>
            </a:extLst>
          </p:cNvPr>
          <p:cNvSpPr>
            <a:spLocks noGrp="1"/>
          </p:cNvSpPr>
          <p:nvPr>
            <p:ph idx="14" hasCustomPrompt="1"/>
          </p:nvPr>
        </p:nvSpPr>
        <p:spPr>
          <a:xfrm>
            <a:off x="4217203" y="1384301"/>
            <a:ext cx="3600450" cy="3240088"/>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501735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slide 3">
    <p:bg>
      <p:bgPr>
        <a:solidFill>
          <a:srgbClr val="EACBBB">
            <a:alpha val="9300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53565A"/>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53565A"/>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53565A"/>
                </a:solidFill>
              </a:defRPr>
            </a:lvl1pPr>
          </a:lstStyle>
          <a:p>
            <a:fld id="{61E25E67-CBB9-434B-BBF7-0A5E970272B8}" type="slidenum">
              <a:rPr lang="en-GB" smtClean="0"/>
              <a:pPr/>
              <a:t>‹#›</a:t>
            </a:fld>
            <a:endParaRPr lang="en-GB"/>
          </a:p>
        </p:txBody>
      </p:sp>
      <p:pic>
        <p:nvPicPr>
          <p:cNvPr id="12" name="Graphic 11">
            <a:extLst>
              <a:ext uri="{FF2B5EF4-FFF2-40B4-BE49-F238E27FC236}">
                <a16:creationId xmlns:a16="http://schemas.microsoft.com/office/drawing/2014/main" id="{06B92CC9-D409-4CA2-BC27-3B3C472F90F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7934" y="309264"/>
            <a:ext cx="2710869" cy="2710869"/>
          </a:xfrm>
          <a:prstGeom prst="rect">
            <a:avLst/>
          </a:prstGeom>
        </p:spPr>
      </p:pic>
      <p:grpSp>
        <p:nvGrpSpPr>
          <p:cNvPr id="13" name="Graphic 19">
            <a:extLst>
              <a:ext uri="{FF2B5EF4-FFF2-40B4-BE49-F238E27FC236}">
                <a16:creationId xmlns:a16="http://schemas.microsoft.com/office/drawing/2014/main" id="{EDA775F8-93D1-4FFA-87A0-9FD0B3FBDB9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4" name="Title 1">
            <a:extLst>
              <a:ext uri="{FF2B5EF4-FFF2-40B4-BE49-F238E27FC236}">
                <a16:creationId xmlns:a16="http://schemas.microsoft.com/office/drawing/2014/main" id="{6E8E522A-0F73-469A-8FB8-09265CCA7AF1}"/>
              </a:ext>
            </a:extLst>
          </p:cNvPr>
          <p:cNvSpPr>
            <a:spLocks noGrp="1"/>
          </p:cNvSpPr>
          <p:nvPr>
            <p:ph type="title" hasCustomPrompt="1"/>
          </p:nvPr>
        </p:nvSpPr>
        <p:spPr>
          <a:xfrm>
            <a:off x="287338" y="1243853"/>
            <a:ext cx="3924300" cy="2655794"/>
          </a:xfrm>
        </p:spPr>
        <p:txBody>
          <a:bodyPr anchor="ctr"/>
          <a:lstStyle>
            <a:lvl1pPr>
              <a:defRPr/>
            </a:lvl1pPr>
          </a:lstStyle>
          <a:p>
            <a:r>
              <a:rPr lang="en-GB"/>
              <a:t>Click to add chapter number and title</a:t>
            </a:r>
          </a:p>
        </p:txBody>
      </p:sp>
    </p:spTree>
    <p:extLst>
      <p:ext uri="{BB962C8B-B14F-4D97-AF65-F5344CB8AC3E}">
        <p14:creationId xmlns:p14="http://schemas.microsoft.com/office/powerpoint/2010/main" val="111463603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lumns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tx2"/>
                </a:solidFill>
              </a:defRPr>
            </a:lvl1pPr>
          </a:lstStyle>
          <a:p>
            <a:r>
              <a:rPr lang="en-US" dirty="0"/>
              <a:t>Click to add title</a:t>
            </a:r>
          </a:p>
        </p:txBody>
      </p:sp>
      <p:sp>
        <p:nvSpPr>
          <p:cNvPr id="4" name="Date Placeholder 3"/>
          <p:cNvSpPr>
            <a:spLocks noGrp="1"/>
          </p:cNvSpPr>
          <p:nvPr>
            <p:ph type="dt" sz="half" idx="10"/>
          </p:nvPr>
        </p:nvSpPr>
        <p:spPr/>
        <p:txBody>
          <a:bodyPr/>
          <a:lstStyle/>
          <a:p>
            <a:r>
              <a:rPr lang="en-US"/>
              <a:t>December 14, 2021</a:t>
            </a:r>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10" name="Text Placeholder 9">
            <a:extLst>
              <a:ext uri="{FF2B5EF4-FFF2-40B4-BE49-F238E27FC236}">
                <a16:creationId xmlns:a16="http://schemas.microsoft.com/office/drawing/2014/main" id="{6D8FD492-2D24-4BF8-AE54-A527D3C947E2}"/>
              </a:ext>
            </a:extLst>
          </p:cNvPr>
          <p:cNvSpPr>
            <a:spLocks noGrp="1"/>
          </p:cNvSpPr>
          <p:nvPr>
            <p:ph type="body" sz="quarter" idx="14"/>
          </p:nvPr>
        </p:nvSpPr>
        <p:spPr>
          <a:xfrm>
            <a:off x="2873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a:extLst>
              <a:ext uri="{FF2B5EF4-FFF2-40B4-BE49-F238E27FC236}">
                <a16:creationId xmlns:a16="http://schemas.microsoft.com/office/drawing/2014/main" id="{56024D76-B1AD-4C6E-B1D2-9BADC8ED8BFE}"/>
              </a:ext>
            </a:extLst>
          </p:cNvPr>
          <p:cNvSpPr>
            <a:spLocks noGrp="1"/>
          </p:cNvSpPr>
          <p:nvPr>
            <p:ph type="body" sz="quarter" idx="15"/>
          </p:nvPr>
        </p:nvSpPr>
        <p:spPr>
          <a:xfrm>
            <a:off x="42116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6150539"/>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lumns 2">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tx2"/>
                </a:solidFill>
              </a:defRPr>
            </a:lvl1pPr>
          </a:lstStyle>
          <a:p>
            <a:r>
              <a:rPr lang="en-US" dirty="0"/>
              <a:t>Click to add title</a:t>
            </a:r>
          </a:p>
        </p:txBody>
      </p:sp>
      <p:sp>
        <p:nvSpPr>
          <p:cNvPr id="4" name="Date Placeholder 3"/>
          <p:cNvSpPr>
            <a:spLocks noGrp="1"/>
          </p:cNvSpPr>
          <p:nvPr>
            <p:ph type="dt" sz="half" idx="10"/>
          </p:nvPr>
        </p:nvSpPr>
        <p:spPr/>
        <p:txBody>
          <a:bodyPr/>
          <a:lstStyle/>
          <a:p>
            <a:r>
              <a:rPr lang="en-US"/>
              <a:t>December 14, 2021</a:t>
            </a:r>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pic>
        <p:nvPicPr>
          <p:cNvPr id="8" name="Graphic 7">
            <a:extLst>
              <a:ext uri="{FF2B5EF4-FFF2-40B4-BE49-F238E27FC236}">
                <a16:creationId xmlns:a16="http://schemas.microsoft.com/office/drawing/2014/main" id="{AE677F3D-D716-40EC-B7B4-F4977570E1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10" name="Text Placeholder 9">
            <a:extLst>
              <a:ext uri="{FF2B5EF4-FFF2-40B4-BE49-F238E27FC236}">
                <a16:creationId xmlns:a16="http://schemas.microsoft.com/office/drawing/2014/main" id="{6D8FD492-2D24-4BF8-AE54-A527D3C947E2}"/>
              </a:ext>
            </a:extLst>
          </p:cNvPr>
          <p:cNvSpPr>
            <a:spLocks noGrp="1"/>
          </p:cNvSpPr>
          <p:nvPr>
            <p:ph type="body" sz="quarter" idx="14"/>
          </p:nvPr>
        </p:nvSpPr>
        <p:spPr>
          <a:xfrm>
            <a:off x="2873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a:extLst>
              <a:ext uri="{FF2B5EF4-FFF2-40B4-BE49-F238E27FC236}">
                <a16:creationId xmlns:a16="http://schemas.microsoft.com/office/drawing/2014/main" id="{56024D76-B1AD-4C6E-B1D2-9BADC8ED8BFE}"/>
              </a:ext>
            </a:extLst>
          </p:cNvPr>
          <p:cNvSpPr>
            <a:spLocks noGrp="1"/>
          </p:cNvSpPr>
          <p:nvPr>
            <p:ph type="body" sz="quarter" idx="15"/>
          </p:nvPr>
        </p:nvSpPr>
        <p:spPr>
          <a:xfrm>
            <a:off x="42116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051587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4" name="Date Placeholder 3"/>
          <p:cNvSpPr>
            <a:spLocks noGrp="1"/>
          </p:cNvSpPr>
          <p:nvPr>
            <p:ph type="dt" sz="half" idx="10"/>
          </p:nvPr>
        </p:nvSpPr>
        <p:spPr/>
        <p:txBody>
          <a:bodyPr/>
          <a:lstStyle/>
          <a:p>
            <a:r>
              <a:rPr lang="en-US"/>
              <a:t>December 14, 2021</a:t>
            </a:r>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
        <p:nvSpPr>
          <p:cNvPr id="15" name="Text Placeholder 14">
            <a:extLst>
              <a:ext uri="{FF2B5EF4-FFF2-40B4-BE49-F238E27FC236}">
                <a16:creationId xmlns:a16="http://schemas.microsoft.com/office/drawing/2014/main" id="{B96702BE-8DDA-4141-820E-8AEE85BB00FB}"/>
              </a:ext>
            </a:extLst>
          </p:cNvPr>
          <p:cNvSpPr>
            <a:spLocks noGrp="1"/>
          </p:cNvSpPr>
          <p:nvPr>
            <p:ph type="body" sz="quarter" idx="14" hasCustomPrompt="1"/>
          </p:nvPr>
        </p:nvSpPr>
        <p:spPr>
          <a:xfrm>
            <a:off x="287338" y="1384300"/>
            <a:ext cx="2736850"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4">
            <a:extLst>
              <a:ext uri="{FF2B5EF4-FFF2-40B4-BE49-F238E27FC236}">
                <a16:creationId xmlns:a16="http://schemas.microsoft.com/office/drawing/2014/main" id="{626E9252-67B5-44BC-914E-DC52F84651F8}"/>
              </a:ext>
            </a:extLst>
          </p:cNvPr>
          <p:cNvSpPr>
            <a:spLocks noGrp="1"/>
          </p:cNvSpPr>
          <p:nvPr>
            <p:ph type="body" sz="quarter" idx="15" hasCustomPrompt="1"/>
          </p:nvPr>
        </p:nvSpPr>
        <p:spPr>
          <a:xfrm>
            <a:off x="3203574" y="1384300"/>
            <a:ext cx="2736850" cy="3252702"/>
          </a:xfrm>
        </p:spPr>
        <p:txBody>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1D028AD5-C27D-4A54-B587-543EDEDCEA1F}"/>
              </a:ext>
            </a:extLst>
          </p:cNvPr>
          <p:cNvSpPr>
            <a:spLocks noGrp="1"/>
          </p:cNvSpPr>
          <p:nvPr>
            <p:ph type="body" sz="quarter" idx="16" hasCustomPrompt="1"/>
          </p:nvPr>
        </p:nvSpPr>
        <p:spPr>
          <a:xfrm>
            <a:off x="6119813" y="1384300"/>
            <a:ext cx="2736850" cy="3252702"/>
          </a:xfrm>
        </p:spPr>
        <p:txBody>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1162525"/>
      </p:ext>
    </p:extLst>
  </p:cSld>
  <p:clrMapOvr>
    <a:masterClrMapping/>
  </p:clrMapOvr>
  <p:extLst>
    <p:ext uri="{DCECCB84-F9BA-43D5-87BE-67443E8EF086}">
      <p15:sldGuideLst xmlns:p15="http://schemas.microsoft.com/office/powerpoint/2012/main">
        <p15:guide id="1" pos="1905">
          <p15:clr>
            <a:srgbClr val="FBAE40"/>
          </p15:clr>
        </p15:guide>
        <p15:guide id="2" pos="2018">
          <p15:clr>
            <a:srgbClr val="FBAE40"/>
          </p15:clr>
        </p15:guide>
        <p15:guide id="3" pos="3742">
          <p15:clr>
            <a:srgbClr val="FBAE40"/>
          </p15:clr>
        </p15:guide>
        <p15:guide id="4" pos="3855">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4" name="Date Placeholder 3"/>
          <p:cNvSpPr>
            <a:spLocks noGrp="1"/>
          </p:cNvSpPr>
          <p:nvPr>
            <p:ph type="dt" sz="half" idx="10"/>
          </p:nvPr>
        </p:nvSpPr>
        <p:spPr/>
        <p:txBody>
          <a:bodyPr/>
          <a:lstStyle/>
          <a:p>
            <a:r>
              <a:rPr lang="en-US"/>
              <a:t>December 14, 2021</a:t>
            </a:r>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
        <p:nvSpPr>
          <p:cNvPr id="14" name="Text Placeholder 14">
            <a:extLst>
              <a:ext uri="{FF2B5EF4-FFF2-40B4-BE49-F238E27FC236}">
                <a16:creationId xmlns:a16="http://schemas.microsoft.com/office/drawing/2014/main" id="{1CFFCB23-D261-4EEF-AB85-1BD6EF09DF89}"/>
              </a:ext>
            </a:extLst>
          </p:cNvPr>
          <p:cNvSpPr>
            <a:spLocks noGrp="1"/>
          </p:cNvSpPr>
          <p:nvPr>
            <p:ph type="body" sz="quarter" idx="14" hasCustomPrompt="1"/>
          </p:nvPr>
        </p:nvSpPr>
        <p:spPr>
          <a:xfrm>
            <a:off x="287338"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4">
            <a:extLst>
              <a:ext uri="{FF2B5EF4-FFF2-40B4-BE49-F238E27FC236}">
                <a16:creationId xmlns:a16="http://schemas.microsoft.com/office/drawing/2014/main" id="{CFC5C668-368E-4EE4-B072-C1F003E76908}"/>
              </a:ext>
            </a:extLst>
          </p:cNvPr>
          <p:cNvSpPr>
            <a:spLocks noGrp="1"/>
          </p:cNvSpPr>
          <p:nvPr>
            <p:ph type="body" sz="quarter" idx="15" hasCustomPrompt="1"/>
          </p:nvPr>
        </p:nvSpPr>
        <p:spPr>
          <a:xfrm>
            <a:off x="2476500"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4">
            <a:extLst>
              <a:ext uri="{FF2B5EF4-FFF2-40B4-BE49-F238E27FC236}">
                <a16:creationId xmlns:a16="http://schemas.microsoft.com/office/drawing/2014/main" id="{86C8A71D-B40E-4849-81A7-D752EF5F8AFD}"/>
              </a:ext>
            </a:extLst>
          </p:cNvPr>
          <p:cNvSpPr>
            <a:spLocks noGrp="1"/>
          </p:cNvSpPr>
          <p:nvPr>
            <p:ph type="body" sz="quarter" idx="16" hasCustomPrompt="1"/>
          </p:nvPr>
        </p:nvSpPr>
        <p:spPr>
          <a:xfrm>
            <a:off x="4665662"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4">
            <a:extLst>
              <a:ext uri="{FF2B5EF4-FFF2-40B4-BE49-F238E27FC236}">
                <a16:creationId xmlns:a16="http://schemas.microsoft.com/office/drawing/2014/main" id="{B3C3DE41-C5A2-47F0-8966-C5CF80B1A433}"/>
              </a:ext>
            </a:extLst>
          </p:cNvPr>
          <p:cNvSpPr>
            <a:spLocks noGrp="1"/>
          </p:cNvSpPr>
          <p:nvPr>
            <p:ph type="body" sz="quarter" idx="17" hasCustomPrompt="1"/>
          </p:nvPr>
        </p:nvSpPr>
        <p:spPr>
          <a:xfrm>
            <a:off x="6858001"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6915983"/>
      </p:ext>
    </p:extLst>
  </p:cSld>
  <p:clrMapOvr>
    <a:masterClrMapping/>
  </p:clrMapOvr>
  <p:extLst>
    <p:ext uri="{DCECCB84-F9BA-43D5-87BE-67443E8EF086}">
      <p15:sldGuideLst xmlns:p15="http://schemas.microsoft.com/office/powerpoint/2012/main">
        <p15:guide id="1" pos="1440">
          <p15:clr>
            <a:srgbClr val="FBAE40"/>
          </p15:clr>
        </p15:guide>
        <p15:guide id="4" pos="4320">
          <p15:clr>
            <a:srgbClr val="FBAE40"/>
          </p15:clr>
        </p15:guide>
        <p15:guide id="5" pos="1560">
          <p15:clr>
            <a:srgbClr val="FBAE40"/>
          </p15:clr>
        </p15:guide>
        <p15:guide id="6" pos="2822">
          <p15:clr>
            <a:srgbClr val="FBAE40"/>
          </p15:clr>
        </p15:guide>
        <p15:guide id="7" pos="2941">
          <p15:clr>
            <a:srgbClr val="FBAE40"/>
          </p15:clr>
        </p15:guide>
        <p15:guide id="8" pos="4204">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iv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4" name="Date Placeholder 3"/>
          <p:cNvSpPr>
            <a:spLocks noGrp="1"/>
          </p:cNvSpPr>
          <p:nvPr>
            <p:ph type="dt" sz="half" idx="10"/>
          </p:nvPr>
        </p:nvSpPr>
        <p:spPr/>
        <p:txBody>
          <a:bodyPr/>
          <a:lstStyle/>
          <a:p>
            <a:r>
              <a:rPr lang="en-US"/>
              <a:t>December 14, 2021</a:t>
            </a:r>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
        <p:nvSpPr>
          <p:cNvPr id="14" name="Text Placeholder 13">
            <a:extLst>
              <a:ext uri="{FF2B5EF4-FFF2-40B4-BE49-F238E27FC236}">
                <a16:creationId xmlns:a16="http://schemas.microsoft.com/office/drawing/2014/main" id="{BDB37055-18D0-4167-842A-28E3217E49C7}"/>
              </a:ext>
            </a:extLst>
          </p:cNvPr>
          <p:cNvSpPr>
            <a:spLocks noGrp="1"/>
          </p:cNvSpPr>
          <p:nvPr>
            <p:ph type="body" sz="quarter" idx="14"/>
          </p:nvPr>
        </p:nvSpPr>
        <p:spPr>
          <a:xfrm>
            <a:off x="287338"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3">
            <a:extLst>
              <a:ext uri="{FF2B5EF4-FFF2-40B4-BE49-F238E27FC236}">
                <a16:creationId xmlns:a16="http://schemas.microsoft.com/office/drawing/2014/main" id="{0AD3BE6F-9CAC-42E3-9FDB-BB76C5757B7F}"/>
              </a:ext>
            </a:extLst>
          </p:cNvPr>
          <p:cNvSpPr>
            <a:spLocks noGrp="1"/>
          </p:cNvSpPr>
          <p:nvPr>
            <p:ph type="body" sz="quarter" idx="15"/>
          </p:nvPr>
        </p:nvSpPr>
        <p:spPr>
          <a:xfrm>
            <a:off x="2034450"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3">
            <a:extLst>
              <a:ext uri="{FF2B5EF4-FFF2-40B4-BE49-F238E27FC236}">
                <a16:creationId xmlns:a16="http://schemas.microsoft.com/office/drawing/2014/main" id="{0E5DF87C-1B84-491A-8BE0-03F3EBFD02F6}"/>
              </a:ext>
            </a:extLst>
          </p:cNvPr>
          <p:cNvSpPr>
            <a:spLocks noGrp="1"/>
          </p:cNvSpPr>
          <p:nvPr>
            <p:ph type="body" sz="quarter" idx="16"/>
          </p:nvPr>
        </p:nvSpPr>
        <p:spPr>
          <a:xfrm>
            <a:off x="3788999"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3">
            <a:extLst>
              <a:ext uri="{FF2B5EF4-FFF2-40B4-BE49-F238E27FC236}">
                <a16:creationId xmlns:a16="http://schemas.microsoft.com/office/drawing/2014/main" id="{5647C692-E63D-49B1-87FE-EBCEE077435D}"/>
              </a:ext>
            </a:extLst>
          </p:cNvPr>
          <p:cNvSpPr>
            <a:spLocks noGrp="1"/>
          </p:cNvSpPr>
          <p:nvPr>
            <p:ph type="body" sz="quarter" idx="17"/>
          </p:nvPr>
        </p:nvSpPr>
        <p:spPr>
          <a:xfrm>
            <a:off x="5544413"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3">
            <a:extLst>
              <a:ext uri="{FF2B5EF4-FFF2-40B4-BE49-F238E27FC236}">
                <a16:creationId xmlns:a16="http://schemas.microsoft.com/office/drawing/2014/main" id="{93A47FA5-323D-4520-BD12-CAE38918374A}"/>
              </a:ext>
            </a:extLst>
          </p:cNvPr>
          <p:cNvSpPr>
            <a:spLocks noGrp="1"/>
          </p:cNvSpPr>
          <p:nvPr>
            <p:ph type="body" sz="quarter" idx="18"/>
          </p:nvPr>
        </p:nvSpPr>
        <p:spPr>
          <a:xfrm>
            <a:off x="7290663"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8786145"/>
      </p:ext>
    </p:extLst>
  </p:cSld>
  <p:clrMapOvr>
    <a:masterClrMapping/>
  </p:clrMapOvr>
  <p:extLst>
    <p:ext uri="{DCECCB84-F9BA-43D5-87BE-67443E8EF086}">
      <p15:sldGuideLst xmlns:p15="http://schemas.microsoft.com/office/powerpoint/2012/main">
        <p15:guide id="1" pos="1168">
          <p15:clr>
            <a:srgbClr val="FBAE40"/>
          </p15:clr>
        </p15:guide>
        <p15:guide id="4" pos="4479">
          <p15:clr>
            <a:srgbClr val="FBAE40"/>
          </p15:clr>
        </p15:guide>
        <p15:guide id="5" pos="1281">
          <p15:clr>
            <a:srgbClr val="FBAE40"/>
          </p15:clr>
        </p15:guide>
        <p15:guide id="6" pos="2268">
          <p15:clr>
            <a:srgbClr val="FBAE40"/>
          </p15:clr>
        </p15:guide>
        <p15:guide id="7" pos="2381">
          <p15:clr>
            <a:srgbClr val="FBAE40"/>
          </p15:clr>
        </p15:guide>
        <p15:guide id="8" pos="4589">
          <p15:clr>
            <a:srgbClr val="FBAE40"/>
          </p15:clr>
        </p15:guide>
        <p15:guide id="9" pos="3379">
          <p15:clr>
            <a:srgbClr val="FBAE40"/>
          </p15:clr>
        </p15:guide>
        <p15:guide id="10" pos="3492">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ix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4" name="Date Placeholder 3"/>
          <p:cNvSpPr>
            <a:spLocks noGrp="1"/>
          </p:cNvSpPr>
          <p:nvPr>
            <p:ph type="dt" sz="half" idx="10"/>
          </p:nvPr>
        </p:nvSpPr>
        <p:spPr/>
        <p:txBody>
          <a:bodyPr/>
          <a:lstStyle/>
          <a:p>
            <a:r>
              <a:rPr lang="en-US"/>
              <a:t>December 14, 2021</a:t>
            </a:r>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
        <p:nvSpPr>
          <p:cNvPr id="14" name="Text Placeholder 13">
            <a:extLst>
              <a:ext uri="{FF2B5EF4-FFF2-40B4-BE49-F238E27FC236}">
                <a16:creationId xmlns:a16="http://schemas.microsoft.com/office/drawing/2014/main" id="{BDB37055-18D0-4167-842A-28E3217E49C7}"/>
              </a:ext>
            </a:extLst>
          </p:cNvPr>
          <p:cNvSpPr>
            <a:spLocks noGrp="1"/>
          </p:cNvSpPr>
          <p:nvPr>
            <p:ph type="body" sz="quarter" idx="14"/>
          </p:nvPr>
        </p:nvSpPr>
        <p:spPr>
          <a:xfrm>
            <a:off x="287338"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3">
            <a:extLst>
              <a:ext uri="{FF2B5EF4-FFF2-40B4-BE49-F238E27FC236}">
                <a16:creationId xmlns:a16="http://schemas.microsoft.com/office/drawing/2014/main" id="{0AD3BE6F-9CAC-42E3-9FDB-BB76C5757B7F}"/>
              </a:ext>
            </a:extLst>
          </p:cNvPr>
          <p:cNvSpPr>
            <a:spLocks noGrp="1"/>
          </p:cNvSpPr>
          <p:nvPr>
            <p:ph type="body" sz="quarter" idx="15"/>
          </p:nvPr>
        </p:nvSpPr>
        <p:spPr>
          <a:xfrm>
            <a:off x="1745014"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3">
            <a:extLst>
              <a:ext uri="{FF2B5EF4-FFF2-40B4-BE49-F238E27FC236}">
                <a16:creationId xmlns:a16="http://schemas.microsoft.com/office/drawing/2014/main" id="{0E5DF87C-1B84-491A-8BE0-03F3EBFD02F6}"/>
              </a:ext>
            </a:extLst>
          </p:cNvPr>
          <p:cNvSpPr>
            <a:spLocks noGrp="1"/>
          </p:cNvSpPr>
          <p:nvPr>
            <p:ph type="body" sz="quarter" idx="16"/>
          </p:nvPr>
        </p:nvSpPr>
        <p:spPr>
          <a:xfrm>
            <a:off x="3202690"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3">
            <a:extLst>
              <a:ext uri="{FF2B5EF4-FFF2-40B4-BE49-F238E27FC236}">
                <a16:creationId xmlns:a16="http://schemas.microsoft.com/office/drawing/2014/main" id="{5647C692-E63D-49B1-87FE-EBCEE077435D}"/>
              </a:ext>
            </a:extLst>
          </p:cNvPr>
          <p:cNvSpPr>
            <a:spLocks noGrp="1"/>
          </p:cNvSpPr>
          <p:nvPr>
            <p:ph type="body" sz="quarter" idx="17"/>
          </p:nvPr>
        </p:nvSpPr>
        <p:spPr>
          <a:xfrm>
            <a:off x="4660366"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3">
            <a:extLst>
              <a:ext uri="{FF2B5EF4-FFF2-40B4-BE49-F238E27FC236}">
                <a16:creationId xmlns:a16="http://schemas.microsoft.com/office/drawing/2014/main" id="{93A47FA5-323D-4520-BD12-CAE38918374A}"/>
              </a:ext>
            </a:extLst>
          </p:cNvPr>
          <p:cNvSpPr>
            <a:spLocks noGrp="1"/>
          </p:cNvSpPr>
          <p:nvPr>
            <p:ph type="body" sz="quarter" idx="18"/>
          </p:nvPr>
        </p:nvSpPr>
        <p:spPr>
          <a:xfrm>
            <a:off x="6118042" y="1384300"/>
            <a:ext cx="1279472"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a:extLst>
              <a:ext uri="{FF2B5EF4-FFF2-40B4-BE49-F238E27FC236}">
                <a16:creationId xmlns:a16="http://schemas.microsoft.com/office/drawing/2014/main" id="{5F8C725A-89A3-4153-BB30-F09829AE0801}"/>
              </a:ext>
            </a:extLst>
          </p:cNvPr>
          <p:cNvSpPr>
            <a:spLocks noGrp="1"/>
          </p:cNvSpPr>
          <p:nvPr>
            <p:ph type="body" sz="quarter" idx="19"/>
          </p:nvPr>
        </p:nvSpPr>
        <p:spPr>
          <a:xfrm>
            <a:off x="7577190" y="1384300"/>
            <a:ext cx="1279472"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2242910"/>
      </p:ext>
    </p:extLst>
  </p:cSld>
  <p:clrMapOvr>
    <a:masterClrMapping/>
  </p:clrMapOvr>
  <p:extLst>
    <p:ext uri="{DCECCB84-F9BA-43D5-87BE-67443E8EF086}">
      <p15:sldGuideLst xmlns:p15="http://schemas.microsoft.com/office/powerpoint/2012/main">
        <p15:guide id="1" pos="987">
          <p15:clr>
            <a:srgbClr val="FBAE40"/>
          </p15:clr>
        </p15:guide>
        <p15:guide id="4" pos="3742">
          <p15:clr>
            <a:srgbClr val="FBAE40"/>
          </p15:clr>
        </p15:guide>
        <p15:guide id="5" pos="1097">
          <p15:clr>
            <a:srgbClr val="FBAE40"/>
          </p15:clr>
        </p15:guide>
        <p15:guide id="6" pos="1906">
          <p15:clr>
            <a:srgbClr val="FBAE40"/>
          </p15:clr>
        </p15:guide>
        <p15:guide id="7" pos="2016">
          <p15:clr>
            <a:srgbClr val="FBAE40"/>
          </p15:clr>
        </p15:guide>
        <p15:guide id="8" pos="4660">
          <p15:clr>
            <a:srgbClr val="FBAE40"/>
          </p15:clr>
        </p15:guide>
        <p15:guide id="9" pos="2825">
          <p15:clr>
            <a:srgbClr val="FBAE40"/>
          </p15:clr>
        </p15:guide>
        <p15:guide id="10" pos="2935">
          <p15:clr>
            <a:srgbClr val="FBAE40"/>
          </p15:clr>
        </p15:guide>
        <p15:guide id="11" pos="4770">
          <p15:clr>
            <a:srgbClr val="FBAE40"/>
          </p15:clr>
        </p15:guide>
        <p15:guide id="12" pos="3855">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images and text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8" y="2465798"/>
            <a:ext cx="1998662"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endParaRPr lang="en-US" dirty="0"/>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8"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18" name="Picture Placeholder 4">
            <a:extLst>
              <a:ext uri="{FF2B5EF4-FFF2-40B4-BE49-F238E27FC236}">
                <a16:creationId xmlns:a16="http://schemas.microsoft.com/office/drawing/2014/main" id="{A68EE013-AE2A-4248-8BCF-2E64E6BABDD7}"/>
              </a:ext>
            </a:extLst>
          </p:cNvPr>
          <p:cNvSpPr>
            <a:spLocks noGrp="1"/>
          </p:cNvSpPr>
          <p:nvPr>
            <p:ph type="pic" sz="quarter" idx="20"/>
          </p:nvPr>
        </p:nvSpPr>
        <p:spPr>
          <a:xfrm>
            <a:off x="2478281"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19" name="Picture Placeholder 4">
            <a:extLst>
              <a:ext uri="{FF2B5EF4-FFF2-40B4-BE49-F238E27FC236}">
                <a16:creationId xmlns:a16="http://schemas.microsoft.com/office/drawing/2014/main" id="{D11CE9E7-F377-4DD8-A11A-DDDEDEC0BC68}"/>
              </a:ext>
            </a:extLst>
          </p:cNvPr>
          <p:cNvSpPr>
            <a:spLocks noGrp="1"/>
          </p:cNvSpPr>
          <p:nvPr>
            <p:ph type="pic" sz="quarter" idx="21"/>
          </p:nvPr>
        </p:nvSpPr>
        <p:spPr>
          <a:xfrm>
            <a:off x="4669224"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20" name="Picture Placeholder 4">
            <a:extLst>
              <a:ext uri="{FF2B5EF4-FFF2-40B4-BE49-F238E27FC236}">
                <a16:creationId xmlns:a16="http://schemas.microsoft.com/office/drawing/2014/main" id="{C5781105-3433-4B25-8A2C-71205B96E3F9}"/>
              </a:ext>
            </a:extLst>
          </p:cNvPr>
          <p:cNvSpPr>
            <a:spLocks noGrp="1"/>
          </p:cNvSpPr>
          <p:nvPr>
            <p:ph type="pic" sz="quarter" idx="22"/>
          </p:nvPr>
        </p:nvSpPr>
        <p:spPr>
          <a:xfrm>
            <a:off x="6860166"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21" name="Text Placeholder 14">
            <a:extLst>
              <a:ext uri="{FF2B5EF4-FFF2-40B4-BE49-F238E27FC236}">
                <a16:creationId xmlns:a16="http://schemas.microsoft.com/office/drawing/2014/main" id="{E390B699-9829-4C4D-9271-54B5879B36A4}"/>
              </a:ext>
            </a:extLst>
          </p:cNvPr>
          <p:cNvSpPr>
            <a:spLocks noGrp="1"/>
          </p:cNvSpPr>
          <p:nvPr>
            <p:ph type="body" sz="quarter" idx="23" hasCustomPrompt="1"/>
          </p:nvPr>
        </p:nvSpPr>
        <p:spPr>
          <a:xfrm>
            <a:off x="2478281" y="2465798"/>
            <a:ext cx="1998662"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endParaRPr lang="en-US" dirty="0"/>
          </a:p>
        </p:txBody>
      </p:sp>
      <p:sp>
        <p:nvSpPr>
          <p:cNvPr id="22" name="Text Placeholder 14">
            <a:extLst>
              <a:ext uri="{FF2B5EF4-FFF2-40B4-BE49-F238E27FC236}">
                <a16:creationId xmlns:a16="http://schemas.microsoft.com/office/drawing/2014/main" id="{63A6803F-D4D2-4ED2-A99D-780C639CA58B}"/>
              </a:ext>
            </a:extLst>
          </p:cNvPr>
          <p:cNvSpPr>
            <a:spLocks noGrp="1"/>
          </p:cNvSpPr>
          <p:nvPr>
            <p:ph type="body" sz="quarter" idx="24" hasCustomPrompt="1"/>
          </p:nvPr>
        </p:nvSpPr>
        <p:spPr>
          <a:xfrm>
            <a:off x="2478281"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23" name="Text Placeholder 14">
            <a:extLst>
              <a:ext uri="{FF2B5EF4-FFF2-40B4-BE49-F238E27FC236}">
                <a16:creationId xmlns:a16="http://schemas.microsoft.com/office/drawing/2014/main" id="{EF14BB3F-0B6E-49DE-98D5-69F9B40A1CCF}"/>
              </a:ext>
            </a:extLst>
          </p:cNvPr>
          <p:cNvSpPr>
            <a:spLocks noGrp="1"/>
          </p:cNvSpPr>
          <p:nvPr>
            <p:ph type="body" sz="quarter" idx="25" hasCustomPrompt="1"/>
          </p:nvPr>
        </p:nvSpPr>
        <p:spPr>
          <a:xfrm>
            <a:off x="4669224" y="2465798"/>
            <a:ext cx="1998662"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endParaRPr lang="en-US" dirty="0"/>
          </a:p>
        </p:txBody>
      </p:sp>
      <p:sp>
        <p:nvSpPr>
          <p:cNvPr id="24" name="Text Placeholder 14">
            <a:extLst>
              <a:ext uri="{FF2B5EF4-FFF2-40B4-BE49-F238E27FC236}">
                <a16:creationId xmlns:a16="http://schemas.microsoft.com/office/drawing/2014/main" id="{FE678802-AB38-4C6E-AE7F-BDD84189529D}"/>
              </a:ext>
            </a:extLst>
          </p:cNvPr>
          <p:cNvSpPr>
            <a:spLocks noGrp="1"/>
          </p:cNvSpPr>
          <p:nvPr>
            <p:ph type="body" sz="quarter" idx="26" hasCustomPrompt="1"/>
          </p:nvPr>
        </p:nvSpPr>
        <p:spPr>
          <a:xfrm>
            <a:off x="4669224"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25" name="Text Placeholder 14">
            <a:extLst>
              <a:ext uri="{FF2B5EF4-FFF2-40B4-BE49-F238E27FC236}">
                <a16:creationId xmlns:a16="http://schemas.microsoft.com/office/drawing/2014/main" id="{92B200A8-A390-4184-A558-D2CFC7EE0D33}"/>
              </a:ext>
            </a:extLst>
          </p:cNvPr>
          <p:cNvSpPr>
            <a:spLocks noGrp="1"/>
          </p:cNvSpPr>
          <p:nvPr>
            <p:ph type="body" sz="quarter" idx="27" hasCustomPrompt="1"/>
          </p:nvPr>
        </p:nvSpPr>
        <p:spPr>
          <a:xfrm>
            <a:off x="6860166" y="2465798"/>
            <a:ext cx="1998662"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endParaRPr lang="en-US" dirty="0"/>
          </a:p>
        </p:txBody>
      </p:sp>
      <p:sp>
        <p:nvSpPr>
          <p:cNvPr id="26" name="Text Placeholder 14">
            <a:extLst>
              <a:ext uri="{FF2B5EF4-FFF2-40B4-BE49-F238E27FC236}">
                <a16:creationId xmlns:a16="http://schemas.microsoft.com/office/drawing/2014/main" id="{A3730497-CA66-4CCE-9128-3C544C7579BE}"/>
              </a:ext>
            </a:extLst>
          </p:cNvPr>
          <p:cNvSpPr>
            <a:spLocks noGrp="1"/>
          </p:cNvSpPr>
          <p:nvPr>
            <p:ph type="body" sz="quarter" idx="28" hasCustomPrompt="1"/>
          </p:nvPr>
        </p:nvSpPr>
        <p:spPr>
          <a:xfrm>
            <a:off x="6860166"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Tree>
    <p:extLst>
      <p:ext uri="{BB962C8B-B14F-4D97-AF65-F5344CB8AC3E}">
        <p14:creationId xmlns:p14="http://schemas.microsoft.com/office/powerpoint/2010/main" val="4118612699"/>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our images and text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bg1"/>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8"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a:p>
            <a:pPr lvl="1"/>
            <a:endParaRPr lang="en-US" dirty="0"/>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8"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18" name="Picture Placeholder 4">
            <a:extLst>
              <a:ext uri="{FF2B5EF4-FFF2-40B4-BE49-F238E27FC236}">
                <a16:creationId xmlns:a16="http://schemas.microsoft.com/office/drawing/2014/main" id="{A68EE013-AE2A-4248-8BCF-2E64E6BABDD7}"/>
              </a:ext>
            </a:extLst>
          </p:cNvPr>
          <p:cNvSpPr>
            <a:spLocks noGrp="1"/>
          </p:cNvSpPr>
          <p:nvPr>
            <p:ph type="pic" sz="quarter" idx="20"/>
          </p:nvPr>
        </p:nvSpPr>
        <p:spPr>
          <a:xfrm>
            <a:off x="2478281"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19" name="Picture Placeholder 4">
            <a:extLst>
              <a:ext uri="{FF2B5EF4-FFF2-40B4-BE49-F238E27FC236}">
                <a16:creationId xmlns:a16="http://schemas.microsoft.com/office/drawing/2014/main" id="{D11CE9E7-F377-4DD8-A11A-DDDEDEC0BC68}"/>
              </a:ext>
            </a:extLst>
          </p:cNvPr>
          <p:cNvSpPr>
            <a:spLocks noGrp="1"/>
          </p:cNvSpPr>
          <p:nvPr>
            <p:ph type="pic" sz="quarter" idx="21"/>
          </p:nvPr>
        </p:nvSpPr>
        <p:spPr>
          <a:xfrm>
            <a:off x="4669224"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20" name="Picture Placeholder 4">
            <a:extLst>
              <a:ext uri="{FF2B5EF4-FFF2-40B4-BE49-F238E27FC236}">
                <a16:creationId xmlns:a16="http://schemas.microsoft.com/office/drawing/2014/main" id="{C5781105-3433-4B25-8A2C-71205B96E3F9}"/>
              </a:ext>
            </a:extLst>
          </p:cNvPr>
          <p:cNvSpPr>
            <a:spLocks noGrp="1"/>
          </p:cNvSpPr>
          <p:nvPr>
            <p:ph type="pic" sz="quarter" idx="22"/>
          </p:nvPr>
        </p:nvSpPr>
        <p:spPr>
          <a:xfrm>
            <a:off x="6860166" y="1824038"/>
            <a:ext cx="611187" cy="523875"/>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21" name="Text Placeholder 14">
            <a:extLst>
              <a:ext uri="{FF2B5EF4-FFF2-40B4-BE49-F238E27FC236}">
                <a16:creationId xmlns:a16="http://schemas.microsoft.com/office/drawing/2014/main" id="{E390B699-9829-4C4D-9271-54B5879B36A4}"/>
              </a:ext>
            </a:extLst>
          </p:cNvPr>
          <p:cNvSpPr>
            <a:spLocks noGrp="1"/>
          </p:cNvSpPr>
          <p:nvPr>
            <p:ph type="body" sz="quarter" idx="23" hasCustomPrompt="1"/>
          </p:nvPr>
        </p:nvSpPr>
        <p:spPr>
          <a:xfrm>
            <a:off x="2478281"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p>
          <a:p>
            <a:pPr lvl="1"/>
            <a:endParaRPr lang="en-US" dirty="0"/>
          </a:p>
        </p:txBody>
      </p:sp>
      <p:sp>
        <p:nvSpPr>
          <p:cNvPr id="22" name="Text Placeholder 14">
            <a:extLst>
              <a:ext uri="{FF2B5EF4-FFF2-40B4-BE49-F238E27FC236}">
                <a16:creationId xmlns:a16="http://schemas.microsoft.com/office/drawing/2014/main" id="{63A6803F-D4D2-4ED2-A99D-780C639CA58B}"/>
              </a:ext>
            </a:extLst>
          </p:cNvPr>
          <p:cNvSpPr>
            <a:spLocks noGrp="1"/>
          </p:cNvSpPr>
          <p:nvPr>
            <p:ph type="body" sz="quarter" idx="24" hasCustomPrompt="1"/>
          </p:nvPr>
        </p:nvSpPr>
        <p:spPr>
          <a:xfrm>
            <a:off x="2478281"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23" name="Text Placeholder 14">
            <a:extLst>
              <a:ext uri="{FF2B5EF4-FFF2-40B4-BE49-F238E27FC236}">
                <a16:creationId xmlns:a16="http://schemas.microsoft.com/office/drawing/2014/main" id="{EF14BB3F-0B6E-49DE-98D5-69F9B40A1CCF}"/>
              </a:ext>
            </a:extLst>
          </p:cNvPr>
          <p:cNvSpPr>
            <a:spLocks noGrp="1"/>
          </p:cNvSpPr>
          <p:nvPr>
            <p:ph type="body" sz="quarter" idx="25" hasCustomPrompt="1"/>
          </p:nvPr>
        </p:nvSpPr>
        <p:spPr>
          <a:xfrm>
            <a:off x="4669224"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p>
          <a:p>
            <a:pPr lvl="1"/>
            <a:endParaRPr lang="en-US" dirty="0"/>
          </a:p>
        </p:txBody>
      </p:sp>
      <p:sp>
        <p:nvSpPr>
          <p:cNvPr id="24" name="Text Placeholder 14">
            <a:extLst>
              <a:ext uri="{FF2B5EF4-FFF2-40B4-BE49-F238E27FC236}">
                <a16:creationId xmlns:a16="http://schemas.microsoft.com/office/drawing/2014/main" id="{FE678802-AB38-4C6E-AE7F-BDD84189529D}"/>
              </a:ext>
            </a:extLst>
          </p:cNvPr>
          <p:cNvSpPr>
            <a:spLocks noGrp="1"/>
          </p:cNvSpPr>
          <p:nvPr>
            <p:ph type="body" sz="quarter" idx="26" hasCustomPrompt="1"/>
          </p:nvPr>
        </p:nvSpPr>
        <p:spPr>
          <a:xfrm>
            <a:off x="4669224"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25" name="Text Placeholder 14">
            <a:extLst>
              <a:ext uri="{FF2B5EF4-FFF2-40B4-BE49-F238E27FC236}">
                <a16:creationId xmlns:a16="http://schemas.microsoft.com/office/drawing/2014/main" id="{92B200A8-A390-4184-A558-D2CFC7EE0D33}"/>
              </a:ext>
            </a:extLst>
          </p:cNvPr>
          <p:cNvSpPr>
            <a:spLocks noGrp="1"/>
          </p:cNvSpPr>
          <p:nvPr>
            <p:ph type="body" sz="quarter" idx="27" hasCustomPrompt="1"/>
          </p:nvPr>
        </p:nvSpPr>
        <p:spPr>
          <a:xfrm>
            <a:off x="6860166"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p>
          <a:p>
            <a:pPr lvl="1"/>
            <a:endParaRPr lang="en-US" dirty="0"/>
          </a:p>
        </p:txBody>
      </p:sp>
      <p:sp>
        <p:nvSpPr>
          <p:cNvPr id="27" name="Text Placeholder 14">
            <a:extLst>
              <a:ext uri="{FF2B5EF4-FFF2-40B4-BE49-F238E27FC236}">
                <a16:creationId xmlns:a16="http://schemas.microsoft.com/office/drawing/2014/main" id="{8B535D04-089D-4C0C-B8F6-D5DF48A1F415}"/>
              </a:ext>
            </a:extLst>
          </p:cNvPr>
          <p:cNvSpPr>
            <a:spLocks noGrp="1"/>
          </p:cNvSpPr>
          <p:nvPr>
            <p:ph type="body" sz="quarter" idx="28" hasCustomPrompt="1"/>
          </p:nvPr>
        </p:nvSpPr>
        <p:spPr>
          <a:xfrm>
            <a:off x="6860166"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Tree>
    <p:extLst>
      <p:ext uri="{BB962C8B-B14F-4D97-AF65-F5344CB8AC3E}">
        <p14:creationId xmlns:p14="http://schemas.microsoft.com/office/powerpoint/2010/main" val="667958009"/>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ix images and text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7" y="2465798"/>
            <a:ext cx="1278000"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7"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464068"/>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28" name="Picture Placeholder 4">
            <a:extLst>
              <a:ext uri="{FF2B5EF4-FFF2-40B4-BE49-F238E27FC236}">
                <a16:creationId xmlns:a16="http://schemas.microsoft.com/office/drawing/2014/main" id="{2EE733A6-DEFC-4650-AE8D-E0D5B5C822C1}"/>
              </a:ext>
            </a:extLst>
          </p:cNvPr>
          <p:cNvSpPr>
            <a:spLocks noGrp="1"/>
          </p:cNvSpPr>
          <p:nvPr>
            <p:ph type="pic" sz="quarter" idx="29"/>
          </p:nvPr>
        </p:nvSpPr>
        <p:spPr>
          <a:xfrm>
            <a:off x="1742126"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29" name="Picture Placeholder 4">
            <a:extLst>
              <a:ext uri="{FF2B5EF4-FFF2-40B4-BE49-F238E27FC236}">
                <a16:creationId xmlns:a16="http://schemas.microsoft.com/office/drawing/2014/main" id="{0ECACEAF-4E8A-409F-A96A-C0ECA46B8883}"/>
              </a:ext>
            </a:extLst>
          </p:cNvPr>
          <p:cNvSpPr>
            <a:spLocks noGrp="1"/>
          </p:cNvSpPr>
          <p:nvPr>
            <p:ph type="pic" sz="quarter" idx="30"/>
          </p:nvPr>
        </p:nvSpPr>
        <p:spPr>
          <a:xfrm>
            <a:off x="3196914"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30" name="Picture Placeholder 4">
            <a:extLst>
              <a:ext uri="{FF2B5EF4-FFF2-40B4-BE49-F238E27FC236}">
                <a16:creationId xmlns:a16="http://schemas.microsoft.com/office/drawing/2014/main" id="{706FA668-9394-42F3-85C8-613D50855302}"/>
              </a:ext>
            </a:extLst>
          </p:cNvPr>
          <p:cNvSpPr>
            <a:spLocks noGrp="1"/>
          </p:cNvSpPr>
          <p:nvPr>
            <p:ph type="pic" sz="quarter" idx="31"/>
          </p:nvPr>
        </p:nvSpPr>
        <p:spPr>
          <a:xfrm>
            <a:off x="4651702"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31" name="Picture Placeholder 4">
            <a:extLst>
              <a:ext uri="{FF2B5EF4-FFF2-40B4-BE49-F238E27FC236}">
                <a16:creationId xmlns:a16="http://schemas.microsoft.com/office/drawing/2014/main" id="{70A1D5F1-0CEC-4928-BDB1-6C2DDC0D3FDB}"/>
              </a:ext>
            </a:extLst>
          </p:cNvPr>
          <p:cNvSpPr>
            <a:spLocks noGrp="1"/>
          </p:cNvSpPr>
          <p:nvPr>
            <p:ph type="pic" sz="quarter" idx="32"/>
          </p:nvPr>
        </p:nvSpPr>
        <p:spPr>
          <a:xfrm>
            <a:off x="6106490"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32" name="Picture Placeholder 4">
            <a:extLst>
              <a:ext uri="{FF2B5EF4-FFF2-40B4-BE49-F238E27FC236}">
                <a16:creationId xmlns:a16="http://schemas.microsoft.com/office/drawing/2014/main" id="{A212763A-D03F-49D4-91C6-ECC7A02C98EA}"/>
              </a:ext>
            </a:extLst>
          </p:cNvPr>
          <p:cNvSpPr>
            <a:spLocks noGrp="1"/>
          </p:cNvSpPr>
          <p:nvPr>
            <p:ph type="pic" sz="quarter" idx="33"/>
          </p:nvPr>
        </p:nvSpPr>
        <p:spPr>
          <a:xfrm>
            <a:off x="7561277"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33" name="Text Placeholder 14">
            <a:extLst>
              <a:ext uri="{FF2B5EF4-FFF2-40B4-BE49-F238E27FC236}">
                <a16:creationId xmlns:a16="http://schemas.microsoft.com/office/drawing/2014/main" id="{5D4BA8B6-B69C-4AC9-8D15-DD18D74DB2D3}"/>
              </a:ext>
            </a:extLst>
          </p:cNvPr>
          <p:cNvSpPr>
            <a:spLocks noGrp="1"/>
          </p:cNvSpPr>
          <p:nvPr>
            <p:ph type="body" sz="quarter" idx="34" hasCustomPrompt="1"/>
          </p:nvPr>
        </p:nvSpPr>
        <p:spPr>
          <a:xfrm>
            <a:off x="1745602" y="2465798"/>
            <a:ext cx="1278000"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4" name="Text Placeholder 14">
            <a:extLst>
              <a:ext uri="{FF2B5EF4-FFF2-40B4-BE49-F238E27FC236}">
                <a16:creationId xmlns:a16="http://schemas.microsoft.com/office/drawing/2014/main" id="{5E3F21CB-3D54-489B-9A30-3A854B8F196A}"/>
              </a:ext>
            </a:extLst>
          </p:cNvPr>
          <p:cNvSpPr>
            <a:spLocks noGrp="1"/>
          </p:cNvSpPr>
          <p:nvPr>
            <p:ph type="body" sz="quarter" idx="35" hasCustomPrompt="1"/>
          </p:nvPr>
        </p:nvSpPr>
        <p:spPr>
          <a:xfrm>
            <a:off x="3203867" y="2465798"/>
            <a:ext cx="1278000"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5" name="Text Placeholder 14">
            <a:extLst>
              <a:ext uri="{FF2B5EF4-FFF2-40B4-BE49-F238E27FC236}">
                <a16:creationId xmlns:a16="http://schemas.microsoft.com/office/drawing/2014/main" id="{1DA71580-ECB2-4D09-8897-C50E57D035C3}"/>
              </a:ext>
            </a:extLst>
          </p:cNvPr>
          <p:cNvSpPr>
            <a:spLocks noGrp="1"/>
          </p:cNvSpPr>
          <p:nvPr>
            <p:ph type="body" sz="quarter" idx="36" hasCustomPrompt="1"/>
          </p:nvPr>
        </p:nvSpPr>
        <p:spPr>
          <a:xfrm>
            <a:off x="4662132" y="2465798"/>
            <a:ext cx="1278000"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6" name="Text Placeholder 14">
            <a:extLst>
              <a:ext uri="{FF2B5EF4-FFF2-40B4-BE49-F238E27FC236}">
                <a16:creationId xmlns:a16="http://schemas.microsoft.com/office/drawing/2014/main" id="{6B150BEA-75D4-4BD8-A296-50A0131D4DBB}"/>
              </a:ext>
            </a:extLst>
          </p:cNvPr>
          <p:cNvSpPr>
            <a:spLocks noGrp="1"/>
          </p:cNvSpPr>
          <p:nvPr>
            <p:ph type="body" sz="quarter" idx="37" hasCustomPrompt="1"/>
          </p:nvPr>
        </p:nvSpPr>
        <p:spPr>
          <a:xfrm>
            <a:off x="6120397" y="2465798"/>
            <a:ext cx="1278000"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7" name="Text Placeholder 14">
            <a:extLst>
              <a:ext uri="{FF2B5EF4-FFF2-40B4-BE49-F238E27FC236}">
                <a16:creationId xmlns:a16="http://schemas.microsoft.com/office/drawing/2014/main" id="{2F7F8C6F-C4E5-4F61-83A3-6E5BA86DC75F}"/>
              </a:ext>
            </a:extLst>
          </p:cNvPr>
          <p:cNvSpPr>
            <a:spLocks noGrp="1"/>
          </p:cNvSpPr>
          <p:nvPr>
            <p:ph type="body" sz="quarter" idx="38" hasCustomPrompt="1"/>
          </p:nvPr>
        </p:nvSpPr>
        <p:spPr>
          <a:xfrm>
            <a:off x="7578663" y="2465798"/>
            <a:ext cx="1278000" cy="398716"/>
          </a:xfrm>
        </p:spPr>
        <p:txBody>
          <a:bodyPr>
            <a:noAutofit/>
          </a:bodyPr>
          <a:lstStyle>
            <a:lvl1pPr marL="0" indent="0">
              <a:lnSpc>
                <a:spcPct val="100000"/>
              </a:lnSpc>
              <a:spcBef>
                <a:spcPts val="0"/>
              </a:spcBef>
              <a:buNone/>
              <a:defRPr sz="1600">
                <a:solidFill>
                  <a:schemeClr val="tx2"/>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8" name="Text Placeholder 14">
            <a:extLst>
              <a:ext uri="{FF2B5EF4-FFF2-40B4-BE49-F238E27FC236}">
                <a16:creationId xmlns:a16="http://schemas.microsoft.com/office/drawing/2014/main" id="{CF887BEC-8696-44FA-AAEB-11CDA42F6C84}"/>
              </a:ext>
            </a:extLst>
          </p:cNvPr>
          <p:cNvSpPr>
            <a:spLocks noGrp="1"/>
          </p:cNvSpPr>
          <p:nvPr>
            <p:ph type="body" sz="quarter" idx="39" hasCustomPrompt="1"/>
          </p:nvPr>
        </p:nvSpPr>
        <p:spPr>
          <a:xfrm>
            <a:off x="1744120"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39" name="Text Placeholder 14">
            <a:extLst>
              <a:ext uri="{FF2B5EF4-FFF2-40B4-BE49-F238E27FC236}">
                <a16:creationId xmlns:a16="http://schemas.microsoft.com/office/drawing/2014/main" id="{6778262D-D493-48E0-BD79-6361B86EC9BA}"/>
              </a:ext>
            </a:extLst>
          </p:cNvPr>
          <p:cNvSpPr>
            <a:spLocks noGrp="1"/>
          </p:cNvSpPr>
          <p:nvPr>
            <p:ph type="body" sz="quarter" idx="40" hasCustomPrompt="1"/>
          </p:nvPr>
        </p:nvSpPr>
        <p:spPr>
          <a:xfrm>
            <a:off x="3200903"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0" name="Text Placeholder 14">
            <a:extLst>
              <a:ext uri="{FF2B5EF4-FFF2-40B4-BE49-F238E27FC236}">
                <a16:creationId xmlns:a16="http://schemas.microsoft.com/office/drawing/2014/main" id="{1BD87ADC-1E7C-4187-A8A9-9112E6E2AC65}"/>
              </a:ext>
            </a:extLst>
          </p:cNvPr>
          <p:cNvSpPr>
            <a:spLocks noGrp="1"/>
          </p:cNvSpPr>
          <p:nvPr>
            <p:ph type="body" sz="quarter" idx="41" hasCustomPrompt="1"/>
          </p:nvPr>
        </p:nvSpPr>
        <p:spPr>
          <a:xfrm>
            <a:off x="4657686"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1" name="Text Placeholder 14">
            <a:extLst>
              <a:ext uri="{FF2B5EF4-FFF2-40B4-BE49-F238E27FC236}">
                <a16:creationId xmlns:a16="http://schemas.microsoft.com/office/drawing/2014/main" id="{35001C77-91F2-4B03-8C37-FB1467681A8A}"/>
              </a:ext>
            </a:extLst>
          </p:cNvPr>
          <p:cNvSpPr>
            <a:spLocks noGrp="1"/>
          </p:cNvSpPr>
          <p:nvPr>
            <p:ph type="body" sz="quarter" idx="42" hasCustomPrompt="1"/>
          </p:nvPr>
        </p:nvSpPr>
        <p:spPr>
          <a:xfrm>
            <a:off x="6114469"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2" name="Text Placeholder 14">
            <a:extLst>
              <a:ext uri="{FF2B5EF4-FFF2-40B4-BE49-F238E27FC236}">
                <a16:creationId xmlns:a16="http://schemas.microsoft.com/office/drawing/2014/main" id="{138A40E3-EB52-48DE-8ADF-840BA50D1923}"/>
              </a:ext>
            </a:extLst>
          </p:cNvPr>
          <p:cNvSpPr>
            <a:spLocks noGrp="1"/>
          </p:cNvSpPr>
          <p:nvPr>
            <p:ph type="body" sz="quarter" idx="43" hasCustomPrompt="1"/>
          </p:nvPr>
        </p:nvSpPr>
        <p:spPr>
          <a:xfrm>
            <a:off x="7571254"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Tree>
    <p:extLst>
      <p:ext uri="{BB962C8B-B14F-4D97-AF65-F5344CB8AC3E}">
        <p14:creationId xmlns:p14="http://schemas.microsoft.com/office/powerpoint/2010/main" val="2839371727"/>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ix images and text 2">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4"/>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7"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7"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464068"/>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28" name="Picture Placeholder 4">
            <a:extLst>
              <a:ext uri="{FF2B5EF4-FFF2-40B4-BE49-F238E27FC236}">
                <a16:creationId xmlns:a16="http://schemas.microsoft.com/office/drawing/2014/main" id="{2EE733A6-DEFC-4650-AE8D-E0D5B5C822C1}"/>
              </a:ext>
            </a:extLst>
          </p:cNvPr>
          <p:cNvSpPr>
            <a:spLocks noGrp="1"/>
          </p:cNvSpPr>
          <p:nvPr>
            <p:ph type="pic" sz="quarter" idx="29"/>
          </p:nvPr>
        </p:nvSpPr>
        <p:spPr>
          <a:xfrm>
            <a:off x="1742126"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29" name="Picture Placeholder 4">
            <a:extLst>
              <a:ext uri="{FF2B5EF4-FFF2-40B4-BE49-F238E27FC236}">
                <a16:creationId xmlns:a16="http://schemas.microsoft.com/office/drawing/2014/main" id="{0ECACEAF-4E8A-409F-A96A-C0ECA46B8883}"/>
              </a:ext>
            </a:extLst>
          </p:cNvPr>
          <p:cNvSpPr>
            <a:spLocks noGrp="1"/>
          </p:cNvSpPr>
          <p:nvPr>
            <p:ph type="pic" sz="quarter" idx="30"/>
          </p:nvPr>
        </p:nvSpPr>
        <p:spPr>
          <a:xfrm>
            <a:off x="3196914"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30" name="Picture Placeholder 4">
            <a:extLst>
              <a:ext uri="{FF2B5EF4-FFF2-40B4-BE49-F238E27FC236}">
                <a16:creationId xmlns:a16="http://schemas.microsoft.com/office/drawing/2014/main" id="{706FA668-9394-42F3-85C8-613D50855302}"/>
              </a:ext>
            </a:extLst>
          </p:cNvPr>
          <p:cNvSpPr>
            <a:spLocks noGrp="1"/>
          </p:cNvSpPr>
          <p:nvPr>
            <p:ph type="pic" sz="quarter" idx="31"/>
          </p:nvPr>
        </p:nvSpPr>
        <p:spPr>
          <a:xfrm>
            <a:off x="4651702"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31" name="Picture Placeholder 4">
            <a:extLst>
              <a:ext uri="{FF2B5EF4-FFF2-40B4-BE49-F238E27FC236}">
                <a16:creationId xmlns:a16="http://schemas.microsoft.com/office/drawing/2014/main" id="{70A1D5F1-0CEC-4928-BDB1-6C2DDC0D3FDB}"/>
              </a:ext>
            </a:extLst>
          </p:cNvPr>
          <p:cNvSpPr>
            <a:spLocks noGrp="1"/>
          </p:cNvSpPr>
          <p:nvPr>
            <p:ph type="pic" sz="quarter" idx="32"/>
          </p:nvPr>
        </p:nvSpPr>
        <p:spPr>
          <a:xfrm>
            <a:off x="6106490"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32" name="Picture Placeholder 4">
            <a:extLst>
              <a:ext uri="{FF2B5EF4-FFF2-40B4-BE49-F238E27FC236}">
                <a16:creationId xmlns:a16="http://schemas.microsoft.com/office/drawing/2014/main" id="{A212763A-D03F-49D4-91C6-ECC7A02C98EA}"/>
              </a:ext>
            </a:extLst>
          </p:cNvPr>
          <p:cNvSpPr>
            <a:spLocks noGrp="1"/>
          </p:cNvSpPr>
          <p:nvPr>
            <p:ph type="pic" sz="quarter" idx="33"/>
          </p:nvPr>
        </p:nvSpPr>
        <p:spPr>
          <a:xfrm>
            <a:off x="7561277"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33" name="Text Placeholder 14">
            <a:extLst>
              <a:ext uri="{FF2B5EF4-FFF2-40B4-BE49-F238E27FC236}">
                <a16:creationId xmlns:a16="http://schemas.microsoft.com/office/drawing/2014/main" id="{5D4BA8B6-B69C-4AC9-8D15-DD18D74DB2D3}"/>
              </a:ext>
            </a:extLst>
          </p:cNvPr>
          <p:cNvSpPr>
            <a:spLocks noGrp="1"/>
          </p:cNvSpPr>
          <p:nvPr>
            <p:ph type="body" sz="quarter" idx="34" hasCustomPrompt="1"/>
          </p:nvPr>
        </p:nvSpPr>
        <p:spPr>
          <a:xfrm>
            <a:off x="1745602"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4" name="Text Placeholder 14">
            <a:extLst>
              <a:ext uri="{FF2B5EF4-FFF2-40B4-BE49-F238E27FC236}">
                <a16:creationId xmlns:a16="http://schemas.microsoft.com/office/drawing/2014/main" id="{5E3F21CB-3D54-489B-9A30-3A854B8F196A}"/>
              </a:ext>
            </a:extLst>
          </p:cNvPr>
          <p:cNvSpPr>
            <a:spLocks noGrp="1"/>
          </p:cNvSpPr>
          <p:nvPr>
            <p:ph type="body" sz="quarter" idx="35" hasCustomPrompt="1"/>
          </p:nvPr>
        </p:nvSpPr>
        <p:spPr>
          <a:xfrm>
            <a:off x="3203867"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5" name="Text Placeholder 14">
            <a:extLst>
              <a:ext uri="{FF2B5EF4-FFF2-40B4-BE49-F238E27FC236}">
                <a16:creationId xmlns:a16="http://schemas.microsoft.com/office/drawing/2014/main" id="{1DA71580-ECB2-4D09-8897-C50E57D035C3}"/>
              </a:ext>
            </a:extLst>
          </p:cNvPr>
          <p:cNvSpPr>
            <a:spLocks noGrp="1"/>
          </p:cNvSpPr>
          <p:nvPr>
            <p:ph type="body" sz="quarter" idx="36" hasCustomPrompt="1"/>
          </p:nvPr>
        </p:nvSpPr>
        <p:spPr>
          <a:xfrm>
            <a:off x="4662132"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6" name="Text Placeholder 14">
            <a:extLst>
              <a:ext uri="{FF2B5EF4-FFF2-40B4-BE49-F238E27FC236}">
                <a16:creationId xmlns:a16="http://schemas.microsoft.com/office/drawing/2014/main" id="{6B150BEA-75D4-4BD8-A296-50A0131D4DBB}"/>
              </a:ext>
            </a:extLst>
          </p:cNvPr>
          <p:cNvSpPr>
            <a:spLocks noGrp="1"/>
          </p:cNvSpPr>
          <p:nvPr>
            <p:ph type="body" sz="quarter" idx="37" hasCustomPrompt="1"/>
          </p:nvPr>
        </p:nvSpPr>
        <p:spPr>
          <a:xfrm>
            <a:off x="6120397"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7" name="Text Placeholder 14">
            <a:extLst>
              <a:ext uri="{FF2B5EF4-FFF2-40B4-BE49-F238E27FC236}">
                <a16:creationId xmlns:a16="http://schemas.microsoft.com/office/drawing/2014/main" id="{2F7F8C6F-C4E5-4F61-83A3-6E5BA86DC75F}"/>
              </a:ext>
            </a:extLst>
          </p:cNvPr>
          <p:cNvSpPr>
            <a:spLocks noGrp="1"/>
          </p:cNvSpPr>
          <p:nvPr>
            <p:ph type="body" sz="quarter" idx="38" hasCustomPrompt="1"/>
          </p:nvPr>
        </p:nvSpPr>
        <p:spPr>
          <a:xfrm>
            <a:off x="7578663"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8" name="Text Placeholder 14">
            <a:extLst>
              <a:ext uri="{FF2B5EF4-FFF2-40B4-BE49-F238E27FC236}">
                <a16:creationId xmlns:a16="http://schemas.microsoft.com/office/drawing/2014/main" id="{CF887BEC-8696-44FA-AAEB-11CDA42F6C84}"/>
              </a:ext>
            </a:extLst>
          </p:cNvPr>
          <p:cNvSpPr>
            <a:spLocks noGrp="1"/>
          </p:cNvSpPr>
          <p:nvPr>
            <p:ph type="body" sz="quarter" idx="39" hasCustomPrompt="1"/>
          </p:nvPr>
        </p:nvSpPr>
        <p:spPr>
          <a:xfrm>
            <a:off x="1744120"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39" name="Text Placeholder 14">
            <a:extLst>
              <a:ext uri="{FF2B5EF4-FFF2-40B4-BE49-F238E27FC236}">
                <a16:creationId xmlns:a16="http://schemas.microsoft.com/office/drawing/2014/main" id="{6778262D-D493-48E0-BD79-6361B86EC9BA}"/>
              </a:ext>
            </a:extLst>
          </p:cNvPr>
          <p:cNvSpPr>
            <a:spLocks noGrp="1"/>
          </p:cNvSpPr>
          <p:nvPr>
            <p:ph type="body" sz="quarter" idx="40" hasCustomPrompt="1"/>
          </p:nvPr>
        </p:nvSpPr>
        <p:spPr>
          <a:xfrm>
            <a:off x="3200903"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0" name="Text Placeholder 14">
            <a:extLst>
              <a:ext uri="{FF2B5EF4-FFF2-40B4-BE49-F238E27FC236}">
                <a16:creationId xmlns:a16="http://schemas.microsoft.com/office/drawing/2014/main" id="{1BD87ADC-1E7C-4187-A8A9-9112E6E2AC65}"/>
              </a:ext>
            </a:extLst>
          </p:cNvPr>
          <p:cNvSpPr>
            <a:spLocks noGrp="1"/>
          </p:cNvSpPr>
          <p:nvPr>
            <p:ph type="body" sz="quarter" idx="41" hasCustomPrompt="1"/>
          </p:nvPr>
        </p:nvSpPr>
        <p:spPr>
          <a:xfrm>
            <a:off x="4657686"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1" name="Text Placeholder 14">
            <a:extLst>
              <a:ext uri="{FF2B5EF4-FFF2-40B4-BE49-F238E27FC236}">
                <a16:creationId xmlns:a16="http://schemas.microsoft.com/office/drawing/2014/main" id="{35001C77-91F2-4B03-8C37-FB1467681A8A}"/>
              </a:ext>
            </a:extLst>
          </p:cNvPr>
          <p:cNvSpPr>
            <a:spLocks noGrp="1"/>
          </p:cNvSpPr>
          <p:nvPr>
            <p:ph type="body" sz="quarter" idx="42" hasCustomPrompt="1"/>
          </p:nvPr>
        </p:nvSpPr>
        <p:spPr>
          <a:xfrm>
            <a:off x="6114469"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2" name="Text Placeholder 14">
            <a:extLst>
              <a:ext uri="{FF2B5EF4-FFF2-40B4-BE49-F238E27FC236}">
                <a16:creationId xmlns:a16="http://schemas.microsoft.com/office/drawing/2014/main" id="{138A40E3-EB52-48DE-8ADF-840BA50D1923}"/>
              </a:ext>
            </a:extLst>
          </p:cNvPr>
          <p:cNvSpPr>
            <a:spLocks noGrp="1"/>
          </p:cNvSpPr>
          <p:nvPr>
            <p:ph type="body" sz="quarter" idx="43" hasCustomPrompt="1"/>
          </p:nvPr>
        </p:nvSpPr>
        <p:spPr>
          <a:xfrm>
            <a:off x="7571254"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Tree>
    <p:extLst>
      <p:ext uri="{BB962C8B-B14F-4D97-AF65-F5344CB8AC3E}">
        <p14:creationId xmlns:p14="http://schemas.microsoft.com/office/powerpoint/2010/main" val="140069939"/>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lide 4">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grpSp>
        <p:nvGrpSpPr>
          <p:cNvPr id="13" name="Graphic 19">
            <a:extLst>
              <a:ext uri="{FF2B5EF4-FFF2-40B4-BE49-F238E27FC236}">
                <a16:creationId xmlns:a16="http://schemas.microsoft.com/office/drawing/2014/main" id="{EDA775F8-93D1-4FFA-87A0-9FD0B3FBDB9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pic>
        <p:nvPicPr>
          <p:cNvPr id="34" name="Graphic 33">
            <a:extLst>
              <a:ext uri="{FF2B5EF4-FFF2-40B4-BE49-F238E27FC236}">
                <a16:creationId xmlns:a16="http://schemas.microsoft.com/office/drawing/2014/main" id="{85E3058E-DF72-4531-BC6D-103DA984DB0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8643" y="299811"/>
            <a:ext cx="2725548" cy="2725548"/>
          </a:xfrm>
          <a:prstGeom prst="rect">
            <a:avLst/>
          </a:prstGeom>
        </p:spPr>
      </p:pic>
      <p:sp>
        <p:nvSpPr>
          <p:cNvPr id="35" name="Title 1">
            <a:extLst>
              <a:ext uri="{FF2B5EF4-FFF2-40B4-BE49-F238E27FC236}">
                <a16:creationId xmlns:a16="http://schemas.microsoft.com/office/drawing/2014/main" id="{732C4AB7-5FBA-4B29-9C56-34AAF7CAC045}"/>
              </a:ext>
            </a:extLst>
          </p:cNvPr>
          <p:cNvSpPr>
            <a:spLocks noGrp="1"/>
          </p:cNvSpPr>
          <p:nvPr>
            <p:ph type="title" hasCustomPrompt="1"/>
          </p:nvPr>
        </p:nvSpPr>
        <p:spPr>
          <a:xfrm>
            <a:off x="287338" y="1243853"/>
            <a:ext cx="3924300" cy="2655794"/>
          </a:xfrm>
        </p:spPr>
        <p:txBody>
          <a:bodyPr anchor="ctr"/>
          <a:lstStyle>
            <a:lvl1pPr>
              <a:defRPr>
                <a:solidFill>
                  <a:schemeClr val="bg1"/>
                </a:solidFill>
              </a:defRPr>
            </a:lvl1pPr>
          </a:lstStyle>
          <a:p>
            <a:r>
              <a:rPr lang="en-GB"/>
              <a:t>Click to add chapter number and title</a:t>
            </a:r>
          </a:p>
        </p:txBody>
      </p:sp>
    </p:spTree>
    <p:extLst>
      <p:ext uri="{BB962C8B-B14F-4D97-AF65-F5344CB8AC3E}">
        <p14:creationId xmlns:p14="http://schemas.microsoft.com/office/powerpoint/2010/main" val="3569878673"/>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ix images and text 3">
    <p:bg>
      <p:bgPr>
        <a:solidFill>
          <a:schemeClr val="accent3">
            <a:alpha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313A7A-AD91-4ED9-8CF5-6890BC33877C}"/>
              </a:ext>
            </a:extLst>
          </p:cNvPr>
          <p:cNvSpPr/>
          <p:nvPr userDrawn="1"/>
        </p:nvSpPr>
        <p:spPr>
          <a:xfrm>
            <a:off x="0" y="0"/>
            <a:ext cx="9144000" cy="193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87338" y="231774"/>
            <a:ext cx="8569325"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7"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a:p>
            <a:pPr lvl="1"/>
            <a:endParaRPr lang="en-US" dirty="0"/>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7"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464068"/>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28" name="Picture Placeholder 4">
            <a:extLst>
              <a:ext uri="{FF2B5EF4-FFF2-40B4-BE49-F238E27FC236}">
                <a16:creationId xmlns:a16="http://schemas.microsoft.com/office/drawing/2014/main" id="{2EE733A6-DEFC-4650-AE8D-E0D5B5C822C1}"/>
              </a:ext>
            </a:extLst>
          </p:cNvPr>
          <p:cNvSpPr>
            <a:spLocks noGrp="1"/>
          </p:cNvSpPr>
          <p:nvPr>
            <p:ph type="pic" sz="quarter" idx="29"/>
          </p:nvPr>
        </p:nvSpPr>
        <p:spPr>
          <a:xfrm>
            <a:off x="1742126"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29" name="Picture Placeholder 4">
            <a:extLst>
              <a:ext uri="{FF2B5EF4-FFF2-40B4-BE49-F238E27FC236}">
                <a16:creationId xmlns:a16="http://schemas.microsoft.com/office/drawing/2014/main" id="{0ECACEAF-4E8A-409F-A96A-C0ECA46B8883}"/>
              </a:ext>
            </a:extLst>
          </p:cNvPr>
          <p:cNvSpPr>
            <a:spLocks noGrp="1"/>
          </p:cNvSpPr>
          <p:nvPr>
            <p:ph type="pic" sz="quarter" idx="30"/>
          </p:nvPr>
        </p:nvSpPr>
        <p:spPr>
          <a:xfrm>
            <a:off x="3196914"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30" name="Picture Placeholder 4">
            <a:extLst>
              <a:ext uri="{FF2B5EF4-FFF2-40B4-BE49-F238E27FC236}">
                <a16:creationId xmlns:a16="http://schemas.microsoft.com/office/drawing/2014/main" id="{706FA668-9394-42F3-85C8-613D50855302}"/>
              </a:ext>
            </a:extLst>
          </p:cNvPr>
          <p:cNvSpPr>
            <a:spLocks noGrp="1"/>
          </p:cNvSpPr>
          <p:nvPr>
            <p:ph type="pic" sz="quarter" idx="31"/>
          </p:nvPr>
        </p:nvSpPr>
        <p:spPr>
          <a:xfrm>
            <a:off x="4651702"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31" name="Picture Placeholder 4">
            <a:extLst>
              <a:ext uri="{FF2B5EF4-FFF2-40B4-BE49-F238E27FC236}">
                <a16:creationId xmlns:a16="http://schemas.microsoft.com/office/drawing/2014/main" id="{70A1D5F1-0CEC-4928-BDB1-6C2DDC0D3FDB}"/>
              </a:ext>
            </a:extLst>
          </p:cNvPr>
          <p:cNvSpPr>
            <a:spLocks noGrp="1"/>
          </p:cNvSpPr>
          <p:nvPr>
            <p:ph type="pic" sz="quarter" idx="32"/>
          </p:nvPr>
        </p:nvSpPr>
        <p:spPr>
          <a:xfrm>
            <a:off x="6106490"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32" name="Picture Placeholder 4">
            <a:extLst>
              <a:ext uri="{FF2B5EF4-FFF2-40B4-BE49-F238E27FC236}">
                <a16:creationId xmlns:a16="http://schemas.microsoft.com/office/drawing/2014/main" id="{A212763A-D03F-49D4-91C6-ECC7A02C98EA}"/>
              </a:ext>
            </a:extLst>
          </p:cNvPr>
          <p:cNvSpPr>
            <a:spLocks noGrp="1"/>
          </p:cNvSpPr>
          <p:nvPr>
            <p:ph type="pic" sz="quarter" idx="33"/>
          </p:nvPr>
        </p:nvSpPr>
        <p:spPr>
          <a:xfrm>
            <a:off x="7561277" y="1463747"/>
            <a:ext cx="940424" cy="883846"/>
          </a:xfrm>
          <a:solidFill>
            <a:schemeClr val="bg1">
              <a:lumMod val="75000"/>
            </a:schemeClr>
          </a:solidFill>
        </p:spPr>
        <p:txBody>
          <a:bodyPr anchor="ctr">
            <a:normAutofit/>
          </a:bodyPr>
          <a:lstStyle>
            <a:lvl1pPr marL="0" indent="0" algn="ctr">
              <a:buNone/>
              <a:defRPr sz="1200">
                <a:solidFill>
                  <a:schemeClr val="bg1"/>
                </a:solidFill>
              </a:defRPr>
            </a:lvl1pPr>
          </a:lstStyle>
          <a:p>
            <a:r>
              <a:rPr lang="en-US"/>
              <a:t>Click icon to add picture</a:t>
            </a:r>
            <a:endParaRPr lang="en-GB"/>
          </a:p>
        </p:txBody>
      </p:sp>
      <p:sp>
        <p:nvSpPr>
          <p:cNvPr id="33" name="Text Placeholder 14">
            <a:extLst>
              <a:ext uri="{FF2B5EF4-FFF2-40B4-BE49-F238E27FC236}">
                <a16:creationId xmlns:a16="http://schemas.microsoft.com/office/drawing/2014/main" id="{5D4BA8B6-B69C-4AC9-8D15-DD18D74DB2D3}"/>
              </a:ext>
            </a:extLst>
          </p:cNvPr>
          <p:cNvSpPr>
            <a:spLocks noGrp="1"/>
          </p:cNvSpPr>
          <p:nvPr>
            <p:ph type="body" sz="quarter" idx="34" hasCustomPrompt="1"/>
          </p:nvPr>
        </p:nvSpPr>
        <p:spPr>
          <a:xfrm>
            <a:off x="1745602"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4" name="Text Placeholder 14">
            <a:extLst>
              <a:ext uri="{FF2B5EF4-FFF2-40B4-BE49-F238E27FC236}">
                <a16:creationId xmlns:a16="http://schemas.microsoft.com/office/drawing/2014/main" id="{5E3F21CB-3D54-489B-9A30-3A854B8F196A}"/>
              </a:ext>
            </a:extLst>
          </p:cNvPr>
          <p:cNvSpPr>
            <a:spLocks noGrp="1"/>
          </p:cNvSpPr>
          <p:nvPr>
            <p:ph type="body" sz="quarter" idx="35" hasCustomPrompt="1"/>
          </p:nvPr>
        </p:nvSpPr>
        <p:spPr>
          <a:xfrm>
            <a:off x="3203867"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5" name="Text Placeholder 14">
            <a:extLst>
              <a:ext uri="{FF2B5EF4-FFF2-40B4-BE49-F238E27FC236}">
                <a16:creationId xmlns:a16="http://schemas.microsoft.com/office/drawing/2014/main" id="{1DA71580-ECB2-4D09-8897-C50E57D035C3}"/>
              </a:ext>
            </a:extLst>
          </p:cNvPr>
          <p:cNvSpPr>
            <a:spLocks noGrp="1"/>
          </p:cNvSpPr>
          <p:nvPr>
            <p:ph type="body" sz="quarter" idx="36" hasCustomPrompt="1"/>
          </p:nvPr>
        </p:nvSpPr>
        <p:spPr>
          <a:xfrm>
            <a:off x="4662132"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6" name="Text Placeholder 14">
            <a:extLst>
              <a:ext uri="{FF2B5EF4-FFF2-40B4-BE49-F238E27FC236}">
                <a16:creationId xmlns:a16="http://schemas.microsoft.com/office/drawing/2014/main" id="{6B150BEA-75D4-4BD8-A296-50A0131D4DBB}"/>
              </a:ext>
            </a:extLst>
          </p:cNvPr>
          <p:cNvSpPr>
            <a:spLocks noGrp="1"/>
          </p:cNvSpPr>
          <p:nvPr>
            <p:ph type="body" sz="quarter" idx="37" hasCustomPrompt="1"/>
          </p:nvPr>
        </p:nvSpPr>
        <p:spPr>
          <a:xfrm>
            <a:off x="6120397"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7" name="Text Placeholder 14">
            <a:extLst>
              <a:ext uri="{FF2B5EF4-FFF2-40B4-BE49-F238E27FC236}">
                <a16:creationId xmlns:a16="http://schemas.microsoft.com/office/drawing/2014/main" id="{2F7F8C6F-C4E5-4F61-83A3-6E5BA86DC75F}"/>
              </a:ext>
            </a:extLst>
          </p:cNvPr>
          <p:cNvSpPr>
            <a:spLocks noGrp="1"/>
          </p:cNvSpPr>
          <p:nvPr>
            <p:ph type="body" sz="quarter" idx="38" hasCustomPrompt="1"/>
          </p:nvPr>
        </p:nvSpPr>
        <p:spPr>
          <a:xfrm>
            <a:off x="7578663" y="2465798"/>
            <a:ext cx="1278000" cy="398716"/>
          </a:xfrm>
        </p:spPr>
        <p:txBody>
          <a:bodyPr>
            <a:noAutofit/>
          </a:bodyPr>
          <a:lstStyle>
            <a:lvl1pPr marL="0" indent="0">
              <a:spcBef>
                <a:spcPts val="0"/>
              </a:spcBef>
              <a:buNone/>
              <a:defRPr sz="1600">
                <a:solidFill>
                  <a:schemeClr val="tx2"/>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dirty="0"/>
              <a:t>Add text</a:t>
            </a:r>
          </a:p>
        </p:txBody>
      </p:sp>
      <p:sp>
        <p:nvSpPr>
          <p:cNvPr id="38" name="Text Placeholder 14">
            <a:extLst>
              <a:ext uri="{FF2B5EF4-FFF2-40B4-BE49-F238E27FC236}">
                <a16:creationId xmlns:a16="http://schemas.microsoft.com/office/drawing/2014/main" id="{CF887BEC-8696-44FA-AAEB-11CDA42F6C84}"/>
              </a:ext>
            </a:extLst>
          </p:cNvPr>
          <p:cNvSpPr>
            <a:spLocks noGrp="1"/>
          </p:cNvSpPr>
          <p:nvPr>
            <p:ph type="body" sz="quarter" idx="39" hasCustomPrompt="1"/>
          </p:nvPr>
        </p:nvSpPr>
        <p:spPr>
          <a:xfrm>
            <a:off x="1744120"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39" name="Text Placeholder 14">
            <a:extLst>
              <a:ext uri="{FF2B5EF4-FFF2-40B4-BE49-F238E27FC236}">
                <a16:creationId xmlns:a16="http://schemas.microsoft.com/office/drawing/2014/main" id="{6778262D-D493-48E0-BD79-6361B86EC9BA}"/>
              </a:ext>
            </a:extLst>
          </p:cNvPr>
          <p:cNvSpPr>
            <a:spLocks noGrp="1"/>
          </p:cNvSpPr>
          <p:nvPr>
            <p:ph type="body" sz="quarter" idx="40" hasCustomPrompt="1"/>
          </p:nvPr>
        </p:nvSpPr>
        <p:spPr>
          <a:xfrm>
            <a:off x="3200903"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0" name="Text Placeholder 14">
            <a:extLst>
              <a:ext uri="{FF2B5EF4-FFF2-40B4-BE49-F238E27FC236}">
                <a16:creationId xmlns:a16="http://schemas.microsoft.com/office/drawing/2014/main" id="{1BD87ADC-1E7C-4187-A8A9-9112E6E2AC65}"/>
              </a:ext>
            </a:extLst>
          </p:cNvPr>
          <p:cNvSpPr>
            <a:spLocks noGrp="1"/>
          </p:cNvSpPr>
          <p:nvPr>
            <p:ph type="body" sz="quarter" idx="41" hasCustomPrompt="1"/>
          </p:nvPr>
        </p:nvSpPr>
        <p:spPr>
          <a:xfrm>
            <a:off x="4657686"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1" name="Text Placeholder 14">
            <a:extLst>
              <a:ext uri="{FF2B5EF4-FFF2-40B4-BE49-F238E27FC236}">
                <a16:creationId xmlns:a16="http://schemas.microsoft.com/office/drawing/2014/main" id="{35001C77-91F2-4B03-8C37-FB1467681A8A}"/>
              </a:ext>
            </a:extLst>
          </p:cNvPr>
          <p:cNvSpPr>
            <a:spLocks noGrp="1"/>
          </p:cNvSpPr>
          <p:nvPr>
            <p:ph type="body" sz="quarter" idx="42" hasCustomPrompt="1"/>
          </p:nvPr>
        </p:nvSpPr>
        <p:spPr>
          <a:xfrm>
            <a:off x="6114469"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
        <p:nvSpPr>
          <p:cNvPr id="42" name="Text Placeholder 14">
            <a:extLst>
              <a:ext uri="{FF2B5EF4-FFF2-40B4-BE49-F238E27FC236}">
                <a16:creationId xmlns:a16="http://schemas.microsoft.com/office/drawing/2014/main" id="{138A40E3-EB52-48DE-8ADF-840BA50D1923}"/>
              </a:ext>
            </a:extLst>
          </p:cNvPr>
          <p:cNvSpPr>
            <a:spLocks noGrp="1"/>
          </p:cNvSpPr>
          <p:nvPr>
            <p:ph type="body" sz="quarter" idx="43" hasCustomPrompt="1"/>
          </p:nvPr>
        </p:nvSpPr>
        <p:spPr>
          <a:xfrm>
            <a:off x="7571254"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text</a:t>
            </a:r>
            <a:endParaRPr lang="en-US" dirty="0"/>
          </a:p>
        </p:txBody>
      </p:sp>
    </p:spTree>
    <p:extLst>
      <p:ext uri="{BB962C8B-B14F-4D97-AF65-F5344CB8AC3E}">
        <p14:creationId xmlns:p14="http://schemas.microsoft.com/office/powerpoint/2010/main" val="1335193464"/>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lumns and picture">
    <p:bg>
      <p:bgPr>
        <a:solidFill>
          <a:schemeClr val="bg1"/>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1A66733-51BD-4A1B-A1E1-2EA7AEFEDF64}"/>
              </a:ext>
            </a:extLst>
          </p:cNvPr>
          <p:cNvSpPr>
            <a:spLocks noGrp="1"/>
          </p:cNvSpPr>
          <p:nvPr>
            <p:ph type="pic" sz="quarter" idx="17" hasCustomPrompt="1"/>
          </p:nvPr>
        </p:nvSpPr>
        <p:spPr>
          <a:xfrm>
            <a:off x="6113418" y="0"/>
            <a:ext cx="3030582" cy="5143500"/>
          </a:xfrm>
          <a:solidFill>
            <a:schemeClr val="bg1">
              <a:lumMod val="75000"/>
            </a:schemeClr>
          </a:solid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picture</a:t>
            </a:r>
            <a:endParaRPr lang="en-US" dirty="0"/>
          </a:p>
        </p:txBody>
      </p:sp>
      <p:sp>
        <p:nvSpPr>
          <p:cNvPr id="2" name="Title 1"/>
          <p:cNvSpPr>
            <a:spLocks noGrp="1"/>
          </p:cNvSpPr>
          <p:nvPr>
            <p:ph type="title" hasCustomPrompt="1"/>
          </p:nvPr>
        </p:nvSpPr>
        <p:spPr>
          <a:xfrm>
            <a:off x="287339" y="231774"/>
            <a:ext cx="5580061"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chemeClr val="bg1"/>
                </a:solidFill>
              </a:defRPr>
            </a:lvl1p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chemeClr val="bg1"/>
                </a:solidFill>
              </a:defRPr>
            </a:lvl1pPr>
          </a:lstStyle>
          <a:p>
            <a:fld id="{61E25E67-CBB9-434B-BBF7-0A5E970272B8}" type="slidenum">
              <a:rPr lang="en-US" smtClean="0"/>
              <a:pPr/>
              <a:t>‹#›</a:t>
            </a:fld>
            <a:endParaRPr lang="en-US" dirty="0"/>
          </a:p>
        </p:txBody>
      </p:sp>
      <p:sp>
        <p:nvSpPr>
          <p:cNvPr id="11" name="Text Placeholder 14">
            <a:extLst>
              <a:ext uri="{FF2B5EF4-FFF2-40B4-BE49-F238E27FC236}">
                <a16:creationId xmlns:a16="http://schemas.microsoft.com/office/drawing/2014/main" id="{86C15EA9-6488-44FD-9697-87CBA3F18989}"/>
              </a:ext>
            </a:extLst>
          </p:cNvPr>
          <p:cNvSpPr>
            <a:spLocks noGrp="1"/>
          </p:cNvSpPr>
          <p:nvPr>
            <p:ph type="body" sz="quarter" idx="18"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4">
            <a:extLst>
              <a:ext uri="{FF2B5EF4-FFF2-40B4-BE49-F238E27FC236}">
                <a16:creationId xmlns:a16="http://schemas.microsoft.com/office/drawing/2014/main" id="{29853EE3-B235-4C12-856E-DA5CA39C634B}"/>
              </a:ext>
            </a:extLst>
          </p:cNvPr>
          <p:cNvSpPr>
            <a:spLocks noGrp="1"/>
          </p:cNvSpPr>
          <p:nvPr>
            <p:ph type="body" sz="quarter" idx="19" hasCustomPrompt="1"/>
          </p:nvPr>
        </p:nvSpPr>
        <p:spPr>
          <a:xfrm>
            <a:off x="3203575"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1531197"/>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and picture 1">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EFD8556-0AB6-4925-BC1F-6A8D224BE8A2}"/>
              </a:ext>
            </a:extLst>
          </p:cNvPr>
          <p:cNvSpPr>
            <a:spLocks noGrp="1"/>
          </p:cNvSpPr>
          <p:nvPr>
            <p:ph type="pic" sz="quarter" idx="19" hasCustomPrompt="1"/>
          </p:nvPr>
        </p:nvSpPr>
        <p:spPr>
          <a:xfrm>
            <a:off x="3203575" y="0"/>
            <a:ext cx="5940425" cy="5143500"/>
          </a:xfrm>
          <a:solidFill>
            <a:schemeClr val="bg1">
              <a:lumMod val="75000"/>
            </a:schemeClr>
          </a:solidFill>
        </p:spPr>
        <p:txBody>
          <a:bodyPr anchor="ctr">
            <a:normAutofit/>
          </a:bodyPr>
          <a:lstStyle>
            <a:lvl1pPr marL="0" indent="0" algn="ctr">
              <a:buNone/>
              <a:defRPr sz="1200"/>
            </a:lvl1pPr>
          </a:lstStyle>
          <a:p>
            <a:r>
              <a:rPr lang="en-US"/>
              <a:t>Click to add picture</a:t>
            </a:r>
            <a:endParaRPr lang="en-US" dirty="0"/>
          </a:p>
        </p:txBody>
      </p:sp>
      <p:sp>
        <p:nvSpPr>
          <p:cNvPr id="2" name="Title 1"/>
          <p:cNvSpPr>
            <a:spLocks noGrp="1"/>
          </p:cNvSpPr>
          <p:nvPr>
            <p:ph type="title" hasCustomPrompt="1"/>
          </p:nvPr>
        </p:nvSpPr>
        <p:spPr>
          <a:xfrm>
            <a:off x="287340" y="231775"/>
            <a:ext cx="2663824" cy="1008064"/>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chemeClr val="bg1"/>
                </a:solidFill>
              </a:defRPr>
            </a:lvl1p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chemeClr val="bg1"/>
                </a:solidFill>
              </a:defRPr>
            </a:lvl1pPr>
          </a:lstStyle>
          <a:p>
            <a:fld id="{61E25E67-CBB9-434B-BBF7-0A5E970272B8}" type="slidenum">
              <a:rPr lang="en-US" smtClean="0"/>
              <a:pPr/>
              <a:t>‹#›</a:t>
            </a:fld>
            <a:endParaRPr lang="en-US" dirty="0"/>
          </a:p>
        </p:txBody>
      </p:sp>
      <p:sp>
        <p:nvSpPr>
          <p:cNvPr id="11" name="Text Placeholder 14">
            <a:extLst>
              <a:ext uri="{FF2B5EF4-FFF2-40B4-BE49-F238E27FC236}">
                <a16:creationId xmlns:a16="http://schemas.microsoft.com/office/drawing/2014/main" id="{1FC4084A-15B9-46BC-968F-A2F45E885110}"/>
              </a:ext>
            </a:extLst>
          </p:cNvPr>
          <p:cNvSpPr>
            <a:spLocks noGrp="1"/>
          </p:cNvSpPr>
          <p:nvPr>
            <p:ph type="body" sz="quarter" idx="20"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5490081"/>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and picture 2">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2EED53-4FAF-470B-BABA-95415FCA0B32}"/>
              </a:ext>
            </a:extLst>
          </p:cNvPr>
          <p:cNvSpPr/>
          <p:nvPr userDrawn="1"/>
        </p:nvSpPr>
        <p:spPr>
          <a:xfrm>
            <a:off x="0" y="0"/>
            <a:ext cx="32035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87340" y="231774"/>
            <a:ext cx="2663824"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9994B1"/>
                </a:solidFill>
              </a:defRPr>
            </a:lvl1p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9994B1"/>
                </a:solidFill>
              </a:defRPr>
            </a:lvl1pPr>
          </a:lstStyle>
          <a:p>
            <a:fld id="{61E25E67-CBB9-434B-BBF7-0A5E970272B8}" type="slidenum">
              <a:rPr lang="en-US" smtClean="0"/>
              <a:pPr/>
              <a:t>‹#›</a:t>
            </a:fld>
            <a:endParaRPr lang="en-US" dirty="0"/>
          </a:p>
        </p:txBody>
      </p:sp>
      <p:grpSp>
        <p:nvGrpSpPr>
          <p:cNvPr id="11" name="Graphic 19">
            <a:extLst>
              <a:ext uri="{FF2B5EF4-FFF2-40B4-BE49-F238E27FC236}">
                <a16:creationId xmlns:a16="http://schemas.microsoft.com/office/drawing/2014/main" id="{6EC4B04A-FD2E-440A-B266-DB1890A20B15}"/>
              </a:ext>
            </a:extLst>
          </p:cNvPr>
          <p:cNvGrpSpPr/>
          <p:nvPr userDrawn="1"/>
        </p:nvGrpSpPr>
        <p:grpSpPr>
          <a:xfrm>
            <a:off x="294595" y="4913727"/>
            <a:ext cx="487916" cy="81562"/>
            <a:chOff x="301852" y="4913727"/>
            <a:chExt cx="487916" cy="81562"/>
          </a:xfrm>
          <a:solidFill>
            <a:srgbClr val="BEBEBE"/>
          </a:solidFill>
        </p:grpSpPr>
        <p:sp>
          <p:nvSpPr>
            <p:cNvPr id="12" name="Freeform: Shape 11">
              <a:extLst>
                <a:ext uri="{FF2B5EF4-FFF2-40B4-BE49-F238E27FC236}">
                  <a16:creationId xmlns:a16="http://schemas.microsoft.com/office/drawing/2014/main" id="{64E67AE1-3A55-4FE3-AFA3-D44BDDE51A76}"/>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DDF7F79-ACCF-4E1A-8668-26E48867812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BB84DAD-A6E2-4856-A62D-335C50EF1184}"/>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7650A64-39E5-4A8B-8C8A-C967473220D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0D8D9B8-112F-4E87-8C53-3E8A9737CAC8}"/>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A42C00B-48E5-45D9-8C25-3D9FDFC144D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6846ED9-346A-4E74-B2C7-E35F271FA7E2}"/>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A4A0209-A5B5-4352-AA4A-3EC008E71236}"/>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2F71D0-BFBB-44B6-9F79-499711036F5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5386E7E-229C-4AC3-B5BE-E9CF22FEE78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B68B6AE-6454-46C6-821D-20923944E95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10546DE-A37B-4F37-8A23-7BEA4B35C08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5D784D4-ED0C-4B9F-8199-612AB0334EE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06A1E2-3540-412C-96A7-24C8339F578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836F61A-C498-4BF3-B126-BBAD79E248A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0BA1CDF-7FA8-43EC-B8CB-01A67A5DBA46}"/>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FE79733-74E2-4B88-A2C0-8A84B618AE3F}"/>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6604E9F-B455-447C-840D-B2E6098341A3}"/>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CE3B313-27DB-4FE0-A76F-6254993DF3CC}"/>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40B51F9-0E4E-4B25-9A8D-AB82B7CD8FDA}"/>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Text Placeholder 14">
            <a:extLst>
              <a:ext uri="{FF2B5EF4-FFF2-40B4-BE49-F238E27FC236}">
                <a16:creationId xmlns:a16="http://schemas.microsoft.com/office/drawing/2014/main" id="{34D410A3-6262-4104-8421-EEA32224C992}"/>
              </a:ext>
            </a:extLst>
          </p:cNvPr>
          <p:cNvSpPr>
            <a:spLocks noGrp="1"/>
          </p:cNvSpPr>
          <p:nvPr>
            <p:ph type="body" sz="quarter" idx="17"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6ED0B705-AD58-4371-B16B-CE872F23B60B}"/>
              </a:ext>
            </a:extLst>
          </p:cNvPr>
          <p:cNvSpPr>
            <a:spLocks noGrp="1"/>
          </p:cNvSpPr>
          <p:nvPr>
            <p:ph type="pic" sz="quarter" idx="18" hasCustomPrompt="1"/>
          </p:nvPr>
        </p:nvSpPr>
        <p:spPr>
          <a:xfrm>
            <a:off x="4301656" y="737389"/>
            <a:ext cx="3744264" cy="3333680"/>
          </a:xfrm>
          <a:blipFill dpi="0" rotWithShape="1">
            <a:blip r:embed="rId2" cstate="email">
              <a:extLst>
                <a:ext uri="{28A0092B-C50C-407E-A947-70E740481C1C}">
                  <a14:useLocalDpi xmlns:a14="http://schemas.microsoft.com/office/drawing/2010/main"/>
                </a:ext>
              </a:extLst>
            </a:blip>
            <a:srcRect/>
            <a:stretch>
              <a:fillRect t="728" b="728"/>
            </a:stretch>
          </a:blipFill>
        </p:spPr>
        <p:txBody>
          <a:bodyPr anchor="ctr">
            <a:normAutofit/>
          </a:bodyPr>
          <a:lstStyle>
            <a:lvl1pPr marL="0" indent="0" algn="ctr">
              <a:buNone/>
              <a:defRPr sz="1200">
                <a:solidFill>
                  <a:schemeClr val="bg1"/>
                </a:solidFill>
              </a:defRPr>
            </a:lvl1pPr>
          </a:lstStyle>
          <a:p>
            <a:r>
              <a:rPr lang="en-US" dirty="0"/>
              <a:t>Click to add picture</a:t>
            </a:r>
          </a:p>
        </p:txBody>
      </p:sp>
    </p:spTree>
    <p:extLst>
      <p:ext uri="{BB962C8B-B14F-4D97-AF65-F5344CB8AC3E}">
        <p14:creationId xmlns:p14="http://schemas.microsoft.com/office/powerpoint/2010/main" val="2448473421"/>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and three pictures/textboxes">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2EED53-4FAF-470B-BABA-95415FCA0B32}"/>
              </a:ext>
            </a:extLst>
          </p:cNvPr>
          <p:cNvSpPr/>
          <p:nvPr userDrawn="1"/>
        </p:nvSpPr>
        <p:spPr>
          <a:xfrm>
            <a:off x="0" y="0"/>
            <a:ext cx="32035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87340" y="231774"/>
            <a:ext cx="2663824"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9994B1"/>
                </a:solidFill>
              </a:defRPr>
            </a:lvl1p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9994B1"/>
                </a:solidFill>
              </a:defRPr>
            </a:lvl1pPr>
          </a:lstStyle>
          <a:p>
            <a:fld id="{61E25E67-CBB9-434B-BBF7-0A5E970272B8}" type="slidenum">
              <a:rPr lang="en-US" smtClean="0"/>
              <a:pPr/>
              <a:t>‹#›</a:t>
            </a:fld>
            <a:endParaRPr lang="en-US" dirty="0"/>
          </a:p>
        </p:txBody>
      </p:sp>
      <p:grpSp>
        <p:nvGrpSpPr>
          <p:cNvPr id="11" name="Graphic 19">
            <a:extLst>
              <a:ext uri="{FF2B5EF4-FFF2-40B4-BE49-F238E27FC236}">
                <a16:creationId xmlns:a16="http://schemas.microsoft.com/office/drawing/2014/main" id="{6EC4B04A-FD2E-440A-B266-DB1890A20B15}"/>
              </a:ext>
            </a:extLst>
          </p:cNvPr>
          <p:cNvGrpSpPr/>
          <p:nvPr userDrawn="1"/>
        </p:nvGrpSpPr>
        <p:grpSpPr>
          <a:xfrm>
            <a:off x="294595" y="4913727"/>
            <a:ext cx="487916" cy="81562"/>
            <a:chOff x="301852" y="4913727"/>
            <a:chExt cx="487916" cy="81562"/>
          </a:xfrm>
          <a:solidFill>
            <a:srgbClr val="BEBEBE"/>
          </a:solidFill>
        </p:grpSpPr>
        <p:sp>
          <p:nvSpPr>
            <p:cNvPr id="12" name="Freeform: Shape 11">
              <a:extLst>
                <a:ext uri="{FF2B5EF4-FFF2-40B4-BE49-F238E27FC236}">
                  <a16:creationId xmlns:a16="http://schemas.microsoft.com/office/drawing/2014/main" id="{64E67AE1-3A55-4FE3-AFA3-D44BDDE51A76}"/>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DDF7F79-ACCF-4E1A-8668-26E48867812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BB84DAD-A6E2-4856-A62D-335C50EF1184}"/>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7650A64-39E5-4A8B-8C8A-C967473220D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0D8D9B8-112F-4E87-8C53-3E8A9737CAC8}"/>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A42C00B-48E5-45D9-8C25-3D9FDFC144D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6846ED9-346A-4E74-B2C7-E35F271FA7E2}"/>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A4A0209-A5B5-4352-AA4A-3EC008E71236}"/>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2F71D0-BFBB-44B6-9F79-499711036F5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5386E7E-229C-4AC3-B5BE-E9CF22FEE78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B68B6AE-6454-46C6-821D-20923944E95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10546DE-A37B-4F37-8A23-7BEA4B35C08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5D784D4-ED0C-4B9F-8199-612AB0334EE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06A1E2-3540-412C-96A7-24C8339F578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836F61A-C498-4BF3-B126-BBAD79E248A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0BA1CDF-7FA8-43EC-B8CB-01A67A5DBA46}"/>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FE79733-74E2-4B88-A2C0-8A84B618AE3F}"/>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6604E9F-B455-447C-840D-B2E6098341A3}"/>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CE3B313-27DB-4FE0-A76F-6254993DF3CC}"/>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40B51F9-0E4E-4B25-9A8D-AB82B7CD8FDA}"/>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Text Placeholder 14">
            <a:extLst>
              <a:ext uri="{FF2B5EF4-FFF2-40B4-BE49-F238E27FC236}">
                <a16:creationId xmlns:a16="http://schemas.microsoft.com/office/drawing/2014/main" id="{34D410A3-6262-4104-8421-EEA32224C992}"/>
              </a:ext>
            </a:extLst>
          </p:cNvPr>
          <p:cNvSpPr>
            <a:spLocks noGrp="1"/>
          </p:cNvSpPr>
          <p:nvPr>
            <p:ph type="body" sz="quarter" idx="17"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6ED0B705-AD58-4371-B16B-CE872F23B60B}"/>
              </a:ext>
            </a:extLst>
          </p:cNvPr>
          <p:cNvSpPr>
            <a:spLocks noGrp="1"/>
          </p:cNvSpPr>
          <p:nvPr>
            <p:ph type="pic" sz="quarter" idx="18" hasCustomPrompt="1"/>
          </p:nvPr>
        </p:nvSpPr>
        <p:spPr>
          <a:xfrm>
            <a:off x="4238046" y="1166759"/>
            <a:ext cx="877538" cy="781310"/>
          </a:xfrm>
          <a:solidFill>
            <a:schemeClr val="bg1">
              <a:lumMod val="75000"/>
            </a:schemeClr>
          </a:solidFill>
        </p:spPr>
        <p:txBody>
          <a:bodyPr anchor="ctr">
            <a:normAutofit/>
          </a:bodyPr>
          <a:lstStyle>
            <a:lvl1pPr marL="0" indent="0" algn="ctr">
              <a:spcBef>
                <a:spcPts val="0"/>
              </a:spcBef>
              <a:buNone/>
              <a:defRPr sz="1100">
                <a:solidFill>
                  <a:schemeClr val="bg1"/>
                </a:solidFill>
              </a:defRPr>
            </a:lvl1pPr>
          </a:lstStyle>
          <a:p>
            <a:r>
              <a:rPr lang="en-US"/>
              <a:t>Click to add picture</a:t>
            </a:r>
            <a:endParaRPr lang="en-US" dirty="0"/>
          </a:p>
        </p:txBody>
      </p:sp>
      <p:sp>
        <p:nvSpPr>
          <p:cNvPr id="37" name="Picture Placeholder 5">
            <a:extLst>
              <a:ext uri="{FF2B5EF4-FFF2-40B4-BE49-F238E27FC236}">
                <a16:creationId xmlns:a16="http://schemas.microsoft.com/office/drawing/2014/main" id="{91CD0FB5-E4FD-4E34-9502-77B6475DA321}"/>
              </a:ext>
            </a:extLst>
          </p:cNvPr>
          <p:cNvSpPr>
            <a:spLocks noGrp="1"/>
          </p:cNvSpPr>
          <p:nvPr>
            <p:ph type="pic" sz="quarter" idx="19" hasCustomPrompt="1"/>
          </p:nvPr>
        </p:nvSpPr>
        <p:spPr>
          <a:xfrm>
            <a:off x="4238046" y="2120916"/>
            <a:ext cx="877538" cy="781310"/>
          </a:xfrm>
          <a:solidFill>
            <a:schemeClr val="bg1">
              <a:lumMod val="75000"/>
            </a:schemeClr>
          </a:solidFill>
        </p:spPr>
        <p:txBody>
          <a:bodyPr anchor="ctr">
            <a:normAutofit/>
          </a:bodyPr>
          <a:lstStyle>
            <a:lvl1pPr marL="0" indent="0" algn="ctr">
              <a:spcBef>
                <a:spcPts val="0"/>
              </a:spcBef>
              <a:buNone/>
              <a:defRPr sz="1100">
                <a:solidFill>
                  <a:schemeClr val="bg1"/>
                </a:solidFill>
              </a:defRPr>
            </a:lvl1pPr>
          </a:lstStyle>
          <a:p>
            <a:r>
              <a:rPr lang="en-US"/>
              <a:t>Click to add picture</a:t>
            </a:r>
            <a:endParaRPr lang="en-US" dirty="0"/>
          </a:p>
        </p:txBody>
      </p:sp>
      <p:sp>
        <p:nvSpPr>
          <p:cNvPr id="38" name="Picture Placeholder 5">
            <a:extLst>
              <a:ext uri="{FF2B5EF4-FFF2-40B4-BE49-F238E27FC236}">
                <a16:creationId xmlns:a16="http://schemas.microsoft.com/office/drawing/2014/main" id="{F7DDAB31-986C-40A8-9C1D-E66196707E32}"/>
              </a:ext>
            </a:extLst>
          </p:cNvPr>
          <p:cNvSpPr>
            <a:spLocks noGrp="1"/>
          </p:cNvSpPr>
          <p:nvPr>
            <p:ph type="pic" sz="quarter" idx="20" hasCustomPrompt="1"/>
          </p:nvPr>
        </p:nvSpPr>
        <p:spPr>
          <a:xfrm>
            <a:off x="4238046" y="3075073"/>
            <a:ext cx="877538" cy="781310"/>
          </a:xfrm>
          <a:solidFill>
            <a:schemeClr val="bg1">
              <a:lumMod val="75000"/>
            </a:schemeClr>
          </a:solidFill>
        </p:spPr>
        <p:txBody>
          <a:bodyPr anchor="ctr">
            <a:normAutofit/>
          </a:bodyPr>
          <a:lstStyle>
            <a:lvl1pPr marL="0" indent="0" algn="ctr">
              <a:spcBef>
                <a:spcPts val="0"/>
              </a:spcBef>
              <a:buNone/>
              <a:defRPr sz="1100">
                <a:solidFill>
                  <a:schemeClr val="bg1"/>
                </a:solidFill>
              </a:defRPr>
            </a:lvl1pPr>
          </a:lstStyle>
          <a:p>
            <a:r>
              <a:rPr lang="en-US"/>
              <a:t>Click to add picture</a:t>
            </a:r>
            <a:endParaRPr lang="en-US" dirty="0"/>
          </a:p>
        </p:txBody>
      </p:sp>
      <p:sp>
        <p:nvSpPr>
          <p:cNvPr id="39" name="Text Placeholder 14">
            <a:extLst>
              <a:ext uri="{FF2B5EF4-FFF2-40B4-BE49-F238E27FC236}">
                <a16:creationId xmlns:a16="http://schemas.microsoft.com/office/drawing/2014/main" id="{ED74DBC9-5F8C-482F-B8EC-528AE7B206B6}"/>
              </a:ext>
            </a:extLst>
          </p:cNvPr>
          <p:cNvSpPr>
            <a:spLocks noGrp="1"/>
          </p:cNvSpPr>
          <p:nvPr>
            <p:ph type="body" sz="quarter" idx="21" hasCustomPrompt="1"/>
          </p:nvPr>
        </p:nvSpPr>
        <p:spPr>
          <a:xfrm>
            <a:off x="5204211" y="1166759"/>
            <a:ext cx="3652452" cy="781310"/>
          </a:xfrm>
        </p:spPr>
        <p:txBody>
          <a:bodyPr anchor="ctr">
            <a:normAutofit/>
          </a:bodyPr>
          <a:lstStyle>
            <a:lvl1pPr marL="0" indent="0">
              <a:buNone/>
              <a:defRPr sz="1600">
                <a:solidFill>
                  <a:schemeClr val="bg1"/>
                </a:solidFill>
              </a:defRPr>
            </a:lvl1pPr>
            <a:lvl2pPr marL="179388" indent="0">
              <a:buNone/>
              <a:defRPr sz="1100">
                <a:solidFill>
                  <a:schemeClr val="bg1"/>
                </a:solidFill>
              </a:defRPr>
            </a:lvl2pPr>
            <a:lvl3pPr marL="360362" indent="0">
              <a:buNone/>
              <a:defRPr sz="1000"/>
            </a:lvl3pPr>
            <a:lvl4pPr marL="539750" indent="0">
              <a:buNone/>
              <a:defRPr sz="1000"/>
            </a:lvl4pPr>
            <a:lvl5pPr marL="719137" indent="0">
              <a:buNone/>
              <a:defRPr sz="1000"/>
            </a:lvl5pPr>
          </a:lstStyle>
          <a:p>
            <a:pPr lvl="0"/>
            <a:r>
              <a:rPr lang="en-US"/>
              <a:t>Click to add text</a:t>
            </a:r>
            <a:endParaRPr lang="en-US" dirty="0"/>
          </a:p>
        </p:txBody>
      </p:sp>
      <p:sp>
        <p:nvSpPr>
          <p:cNvPr id="40" name="Text Placeholder 14">
            <a:extLst>
              <a:ext uri="{FF2B5EF4-FFF2-40B4-BE49-F238E27FC236}">
                <a16:creationId xmlns:a16="http://schemas.microsoft.com/office/drawing/2014/main" id="{4526E8DE-9F24-429B-97B3-00129BD207F5}"/>
              </a:ext>
            </a:extLst>
          </p:cNvPr>
          <p:cNvSpPr>
            <a:spLocks noGrp="1"/>
          </p:cNvSpPr>
          <p:nvPr>
            <p:ph type="body" sz="quarter" idx="22" hasCustomPrompt="1"/>
          </p:nvPr>
        </p:nvSpPr>
        <p:spPr>
          <a:xfrm>
            <a:off x="5204211" y="2120916"/>
            <a:ext cx="3652452" cy="781310"/>
          </a:xfrm>
        </p:spPr>
        <p:txBody>
          <a:bodyPr anchor="ctr">
            <a:normAutofit/>
          </a:bodyPr>
          <a:lstStyle>
            <a:lvl1pPr marL="0" indent="0">
              <a:buNone/>
              <a:defRPr sz="1600">
                <a:solidFill>
                  <a:schemeClr val="bg1"/>
                </a:solidFill>
              </a:defRPr>
            </a:lvl1pPr>
            <a:lvl2pPr marL="179388" indent="0">
              <a:buNone/>
              <a:defRPr sz="1100">
                <a:solidFill>
                  <a:schemeClr val="bg1"/>
                </a:solidFill>
              </a:defRPr>
            </a:lvl2pPr>
            <a:lvl3pPr marL="360362" indent="0">
              <a:buNone/>
              <a:defRPr sz="1000"/>
            </a:lvl3pPr>
            <a:lvl4pPr marL="539750" indent="0">
              <a:buNone/>
              <a:defRPr sz="1000"/>
            </a:lvl4pPr>
            <a:lvl5pPr marL="719137" indent="0">
              <a:buNone/>
              <a:defRPr sz="1000"/>
            </a:lvl5pPr>
          </a:lstStyle>
          <a:p>
            <a:pPr lvl="0"/>
            <a:r>
              <a:rPr lang="en-US"/>
              <a:t>Click to add text</a:t>
            </a:r>
            <a:endParaRPr lang="en-US" dirty="0"/>
          </a:p>
        </p:txBody>
      </p:sp>
      <p:sp>
        <p:nvSpPr>
          <p:cNvPr id="41" name="Text Placeholder 14">
            <a:extLst>
              <a:ext uri="{FF2B5EF4-FFF2-40B4-BE49-F238E27FC236}">
                <a16:creationId xmlns:a16="http://schemas.microsoft.com/office/drawing/2014/main" id="{6980C8EB-C6DC-4B20-952E-C374410D186A}"/>
              </a:ext>
            </a:extLst>
          </p:cNvPr>
          <p:cNvSpPr>
            <a:spLocks noGrp="1"/>
          </p:cNvSpPr>
          <p:nvPr>
            <p:ph type="body" sz="quarter" idx="23" hasCustomPrompt="1"/>
          </p:nvPr>
        </p:nvSpPr>
        <p:spPr>
          <a:xfrm>
            <a:off x="5204211" y="3075073"/>
            <a:ext cx="3652452" cy="781310"/>
          </a:xfrm>
        </p:spPr>
        <p:txBody>
          <a:bodyPr anchor="ctr">
            <a:normAutofit/>
          </a:bodyPr>
          <a:lstStyle>
            <a:lvl1pPr marL="0" indent="0">
              <a:buNone/>
              <a:defRPr sz="1600">
                <a:solidFill>
                  <a:schemeClr val="bg1"/>
                </a:solidFill>
              </a:defRPr>
            </a:lvl1pPr>
            <a:lvl2pPr marL="179388" indent="0">
              <a:buNone/>
              <a:defRPr sz="1100">
                <a:solidFill>
                  <a:schemeClr val="bg1"/>
                </a:solidFill>
              </a:defRPr>
            </a:lvl2pPr>
            <a:lvl3pPr marL="360362" indent="0">
              <a:buNone/>
              <a:defRPr sz="1000"/>
            </a:lvl3pPr>
            <a:lvl4pPr marL="539750" indent="0">
              <a:buNone/>
              <a:defRPr sz="1000"/>
            </a:lvl4pPr>
            <a:lvl5pPr marL="719137" indent="0">
              <a:buNone/>
              <a:defRPr sz="1000"/>
            </a:lvl5pPr>
          </a:lstStyle>
          <a:p>
            <a:pPr lvl="0"/>
            <a:r>
              <a:rPr lang="en-US"/>
              <a:t>Click to add text</a:t>
            </a:r>
            <a:endParaRPr lang="en-US" dirty="0"/>
          </a:p>
        </p:txBody>
      </p:sp>
    </p:spTree>
    <p:extLst>
      <p:ext uri="{BB962C8B-B14F-4D97-AF65-F5344CB8AC3E}">
        <p14:creationId xmlns:p14="http://schemas.microsoft.com/office/powerpoint/2010/main" val="2517637911"/>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accent3">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0CF30B-0460-4090-8253-4C0C66AF2BC8}"/>
              </a:ext>
            </a:extLst>
          </p:cNvPr>
          <p:cNvSpPr/>
          <p:nvPr userDrawn="1"/>
        </p:nvSpPr>
        <p:spPr>
          <a:xfrm>
            <a:off x="0" y="0"/>
            <a:ext cx="32035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87340" y="231774"/>
            <a:ext cx="2663824" cy="1008064"/>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A9A9A9"/>
                </a:solidFill>
              </a:defRPr>
            </a:lvl1p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A9A9A9"/>
                </a:solidFill>
              </a:defRPr>
            </a:lvl1pPr>
          </a:lstStyle>
          <a:p>
            <a:fld id="{61E25E67-CBB9-434B-BBF7-0A5E970272B8}" type="slidenum">
              <a:rPr lang="en-US" smtClean="0"/>
              <a:pPr/>
              <a:t>‹#›</a:t>
            </a:fld>
            <a:endParaRPr lang="en-US" dirty="0"/>
          </a:p>
        </p:txBody>
      </p:sp>
      <p:grpSp>
        <p:nvGrpSpPr>
          <p:cNvPr id="11" name="Graphic 19">
            <a:extLst>
              <a:ext uri="{FF2B5EF4-FFF2-40B4-BE49-F238E27FC236}">
                <a16:creationId xmlns:a16="http://schemas.microsoft.com/office/drawing/2014/main" id="{2135EBB7-89A2-462D-8F90-9B79ED46DCA4}"/>
              </a:ext>
            </a:extLst>
          </p:cNvPr>
          <p:cNvGrpSpPr/>
          <p:nvPr userDrawn="1"/>
        </p:nvGrpSpPr>
        <p:grpSpPr>
          <a:xfrm>
            <a:off x="294595" y="4913727"/>
            <a:ext cx="487916" cy="81562"/>
            <a:chOff x="301852" y="4913727"/>
            <a:chExt cx="487916" cy="81562"/>
          </a:xfrm>
          <a:solidFill>
            <a:srgbClr val="BEBEBE"/>
          </a:solidFill>
        </p:grpSpPr>
        <p:sp>
          <p:nvSpPr>
            <p:cNvPr id="12" name="Freeform: Shape 11">
              <a:extLst>
                <a:ext uri="{FF2B5EF4-FFF2-40B4-BE49-F238E27FC236}">
                  <a16:creationId xmlns:a16="http://schemas.microsoft.com/office/drawing/2014/main" id="{AFCE5AD2-C0B6-4416-8377-C3F33413204D}"/>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6495CA5-5589-4B2B-98FB-D20F392F574D}"/>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2252530-7889-4BA8-831A-58B2276F173D}"/>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AFEE500-4CD8-40CF-AB55-7E7F80EC6513}"/>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A17C36B-8CE7-4ECB-A0B5-E528AD02774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E66A775-32E8-41CB-90F0-5C4576F39F1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8384A2-15B4-4BDE-8BE0-77541982E332}"/>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A87B1E7-E372-44CB-973A-519D64CAD6F7}"/>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C3A118D-41E8-4B95-A78E-85F79ECB770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961566C-4B79-4974-A51E-FC5CCE1B625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ED51D0D-C996-4EE9-B171-AD29F2DE7B9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3FC1AA2-5191-46F5-AB4E-A9D20CD3857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96860F0-A49A-4285-B37A-503ECD985D00}"/>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BE11755-AF30-4D54-BF20-F853D417C57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189726A-4322-4ABC-A42A-685C0655ABD9}"/>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106B221-15F6-479D-BFA6-3915FE60FFD6}"/>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421E8CBF-44DC-42F6-8736-FF558A5B9D4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E4AC2BA-2471-4EDF-A746-20381B89DBE7}"/>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BFA87CC-878C-4AF8-8560-B98D25B8FCB1}"/>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0171221-5F88-475A-BA07-A22812E05880}"/>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Text Placeholder 14">
            <a:extLst>
              <a:ext uri="{FF2B5EF4-FFF2-40B4-BE49-F238E27FC236}">
                <a16:creationId xmlns:a16="http://schemas.microsoft.com/office/drawing/2014/main" id="{9FDFBFB1-B9E7-4A32-A990-00F6849ACC42}"/>
              </a:ext>
            </a:extLst>
          </p:cNvPr>
          <p:cNvSpPr>
            <a:spLocks noGrp="1"/>
          </p:cNvSpPr>
          <p:nvPr>
            <p:ph type="body" sz="quarter" idx="17" hasCustomPrompt="1"/>
          </p:nvPr>
        </p:nvSpPr>
        <p:spPr>
          <a:xfrm>
            <a:off x="287338" y="1384300"/>
            <a:ext cx="2663824"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99B0955-4799-4906-A566-C24D9C3A04F8}"/>
              </a:ext>
            </a:extLst>
          </p:cNvPr>
          <p:cNvSpPr>
            <a:spLocks noGrp="1"/>
          </p:cNvSpPr>
          <p:nvPr>
            <p:ph sz="quarter" idx="18" hasCustomPrompt="1"/>
          </p:nvPr>
        </p:nvSpPr>
        <p:spPr>
          <a:xfrm>
            <a:off x="3455988" y="231775"/>
            <a:ext cx="5400675" cy="4392613"/>
          </a:xfrm>
        </p:spPr>
        <p:txBody>
          <a:bodyPr/>
          <a:lstStyle>
            <a:lvl1pPr marL="0" indent="0">
              <a:buNone/>
              <a:defRPr/>
            </a:lvl1pPr>
            <a:lvl2pPr marL="179388" indent="0">
              <a:buNone/>
              <a:defRPr/>
            </a:lvl2pPr>
          </a:lstStyle>
          <a:p>
            <a:pPr lvl="0"/>
            <a:r>
              <a:rPr lang="en-US"/>
              <a:t>Click to add content for example chart or table</a:t>
            </a:r>
            <a:endParaRPr lang="en-US" dirty="0"/>
          </a:p>
        </p:txBody>
      </p:sp>
    </p:spTree>
    <p:extLst>
      <p:ext uri="{BB962C8B-B14F-4D97-AF65-F5344CB8AC3E}">
        <p14:creationId xmlns:p14="http://schemas.microsoft.com/office/powerpoint/2010/main" val="1966523054"/>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guide id="5" pos="2177">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and four char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40" y="231774"/>
            <a:ext cx="8569322" cy="1008063"/>
          </a:xfrm>
        </p:spPr>
        <p:txBody>
          <a:bodyPr/>
          <a:lstStyle>
            <a:lvl1pPr>
              <a:defRPr sz="2400">
                <a:solidFill>
                  <a:schemeClr val="tx2"/>
                </a:solidFill>
              </a:defRPr>
            </a:lvl1pPr>
          </a:lstStyle>
          <a:p>
            <a:r>
              <a:rPr lang="en-US" dirty="0"/>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A9A9A9"/>
                </a:solidFill>
              </a:defRPr>
            </a:lvl1pPr>
          </a:lstStyle>
          <a:p>
            <a:r>
              <a:rPr lang="en-US"/>
              <a:t>December 14, 2021</a:t>
            </a:r>
            <a:endParaRPr lang="en-US" dirty="0"/>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US"/>
              <a:t>Confidential</a:t>
            </a:r>
            <a:endParaRPr lang="en-US" dirty="0"/>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A9A9A9"/>
                </a:solidFill>
              </a:defRPr>
            </a:lvl1pPr>
          </a:lstStyle>
          <a:p>
            <a:fld id="{61E25E67-CBB9-434B-BBF7-0A5E970272B8}" type="slidenum">
              <a:rPr lang="en-US" smtClean="0"/>
              <a:pPr/>
              <a:t>‹#›</a:t>
            </a:fld>
            <a:endParaRPr lang="en-US" dirty="0"/>
          </a:p>
        </p:txBody>
      </p:sp>
      <p:sp>
        <p:nvSpPr>
          <p:cNvPr id="6" name="Chart Placeholder 5">
            <a:extLst>
              <a:ext uri="{FF2B5EF4-FFF2-40B4-BE49-F238E27FC236}">
                <a16:creationId xmlns:a16="http://schemas.microsoft.com/office/drawing/2014/main" id="{DB9FC45D-54D5-4036-93FE-B8CC03146E43}"/>
              </a:ext>
            </a:extLst>
          </p:cNvPr>
          <p:cNvSpPr>
            <a:spLocks noGrp="1"/>
          </p:cNvSpPr>
          <p:nvPr>
            <p:ph type="chart" sz="quarter" idx="19"/>
          </p:nvPr>
        </p:nvSpPr>
        <p:spPr>
          <a:xfrm>
            <a:off x="3203575" y="1387561"/>
            <a:ext cx="2700338" cy="1560279"/>
          </a:xfrm>
        </p:spPr>
        <p:txBody>
          <a:bodyPr anchor="ctr">
            <a:normAutofit/>
          </a:bodyPr>
          <a:lstStyle>
            <a:lvl1pPr marL="0" indent="0" algn="ctr">
              <a:buNone/>
              <a:defRPr sz="1200"/>
            </a:lvl1pPr>
          </a:lstStyle>
          <a:p>
            <a:r>
              <a:rPr lang="en-US"/>
              <a:t>Click icon to add chart</a:t>
            </a:r>
            <a:endParaRPr lang="en-GB" dirty="0"/>
          </a:p>
        </p:txBody>
      </p:sp>
      <p:sp>
        <p:nvSpPr>
          <p:cNvPr id="17" name="Chart Placeholder 5">
            <a:extLst>
              <a:ext uri="{FF2B5EF4-FFF2-40B4-BE49-F238E27FC236}">
                <a16:creationId xmlns:a16="http://schemas.microsoft.com/office/drawing/2014/main" id="{4712E5B9-D971-42A0-B7C2-EADDA62014AD}"/>
              </a:ext>
            </a:extLst>
          </p:cNvPr>
          <p:cNvSpPr>
            <a:spLocks noGrp="1"/>
          </p:cNvSpPr>
          <p:nvPr>
            <p:ph type="chart" sz="quarter" idx="20"/>
          </p:nvPr>
        </p:nvSpPr>
        <p:spPr>
          <a:xfrm>
            <a:off x="6156324" y="1387561"/>
            <a:ext cx="2700338" cy="1560279"/>
          </a:xfrm>
        </p:spPr>
        <p:txBody>
          <a:bodyPr anchor="ctr">
            <a:normAutofit/>
          </a:bodyPr>
          <a:lstStyle>
            <a:lvl1pPr marL="0" indent="0" algn="ctr">
              <a:buNone/>
              <a:defRPr sz="1200"/>
            </a:lvl1pPr>
          </a:lstStyle>
          <a:p>
            <a:r>
              <a:rPr lang="en-US"/>
              <a:t>Click icon to add chart</a:t>
            </a:r>
            <a:endParaRPr lang="en-GB"/>
          </a:p>
        </p:txBody>
      </p:sp>
      <p:sp>
        <p:nvSpPr>
          <p:cNvPr id="19" name="Chart Placeholder 5">
            <a:extLst>
              <a:ext uri="{FF2B5EF4-FFF2-40B4-BE49-F238E27FC236}">
                <a16:creationId xmlns:a16="http://schemas.microsoft.com/office/drawing/2014/main" id="{0512725E-F973-4E54-B29A-0CF2150058E6}"/>
              </a:ext>
            </a:extLst>
          </p:cNvPr>
          <p:cNvSpPr>
            <a:spLocks noGrp="1"/>
          </p:cNvSpPr>
          <p:nvPr>
            <p:ph type="chart" sz="quarter" idx="21"/>
          </p:nvPr>
        </p:nvSpPr>
        <p:spPr>
          <a:xfrm>
            <a:off x="3203575" y="3068232"/>
            <a:ext cx="2700338" cy="1560279"/>
          </a:xfrm>
        </p:spPr>
        <p:txBody>
          <a:bodyPr anchor="ctr">
            <a:normAutofit/>
          </a:bodyPr>
          <a:lstStyle>
            <a:lvl1pPr marL="0" indent="0" algn="ctr">
              <a:buNone/>
              <a:defRPr sz="1200"/>
            </a:lvl1pPr>
          </a:lstStyle>
          <a:p>
            <a:r>
              <a:rPr lang="en-US"/>
              <a:t>Click icon to add chart</a:t>
            </a:r>
            <a:endParaRPr lang="en-GB"/>
          </a:p>
        </p:txBody>
      </p:sp>
      <p:sp>
        <p:nvSpPr>
          <p:cNvPr id="20" name="Chart Placeholder 5">
            <a:extLst>
              <a:ext uri="{FF2B5EF4-FFF2-40B4-BE49-F238E27FC236}">
                <a16:creationId xmlns:a16="http://schemas.microsoft.com/office/drawing/2014/main" id="{BE898CDF-F524-424F-97F4-3286D721F31E}"/>
              </a:ext>
            </a:extLst>
          </p:cNvPr>
          <p:cNvSpPr>
            <a:spLocks noGrp="1"/>
          </p:cNvSpPr>
          <p:nvPr>
            <p:ph type="chart" sz="quarter" idx="22"/>
          </p:nvPr>
        </p:nvSpPr>
        <p:spPr>
          <a:xfrm>
            <a:off x="6156324" y="3068232"/>
            <a:ext cx="2700338" cy="1560279"/>
          </a:xfrm>
        </p:spPr>
        <p:txBody>
          <a:bodyPr anchor="ctr">
            <a:normAutofit/>
          </a:bodyPr>
          <a:lstStyle>
            <a:lvl1pPr marL="0" indent="0" algn="ctr">
              <a:buNone/>
              <a:defRPr sz="1200"/>
            </a:lvl1pPr>
          </a:lstStyle>
          <a:p>
            <a:r>
              <a:rPr lang="en-US"/>
              <a:t>Click icon to add chart</a:t>
            </a:r>
            <a:endParaRPr lang="en-GB"/>
          </a:p>
        </p:txBody>
      </p:sp>
      <p:sp>
        <p:nvSpPr>
          <p:cNvPr id="14" name="Text Placeholder 14">
            <a:extLst>
              <a:ext uri="{FF2B5EF4-FFF2-40B4-BE49-F238E27FC236}">
                <a16:creationId xmlns:a16="http://schemas.microsoft.com/office/drawing/2014/main" id="{E401FDBC-1089-4486-B418-A836F55B659F}"/>
              </a:ext>
            </a:extLst>
          </p:cNvPr>
          <p:cNvSpPr>
            <a:spLocks noGrp="1"/>
          </p:cNvSpPr>
          <p:nvPr>
            <p:ph type="body" sz="quarter" idx="23"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5260015"/>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719">
          <p15:clr>
            <a:srgbClr val="FBAE40"/>
          </p15:clr>
        </p15:guide>
        <p15:guide id="4" pos="387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mpty slide 1">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US" dirty="0"/>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a:t>Confidential</a:t>
            </a:r>
            <a:endParaRPr lang="en-US" dirty="0"/>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grpSp>
        <p:nvGrpSpPr>
          <p:cNvPr id="10" name="Graphic 19">
            <a:extLst>
              <a:ext uri="{FF2B5EF4-FFF2-40B4-BE49-F238E27FC236}">
                <a16:creationId xmlns:a16="http://schemas.microsoft.com/office/drawing/2014/main" id="{59D87852-F834-409C-B191-0E3DB7829DDA}"/>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336356214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mpty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December 14, 2021</a:t>
            </a:r>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Tree>
    <p:extLst>
      <p:ext uri="{BB962C8B-B14F-4D97-AF65-F5344CB8AC3E}">
        <p14:creationId xmlns:p14="http://schemas.microsoft.com/office/powerpoint/2010/main" val="3987162594"/>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picture and text boxes">
    <p:bg>
      <p:bgPr>
        <a:solidFill>
          <a:schemeClr val="accent3">
            <a:alpha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DB9D176-43F4-4CF4-9D48-99DC583F1DCF}"/>
              </a:ext>
            </a:extLst>
          </p:cNvPr>
          <p:cNvSpPr>
            <a:spLocks noGrp="1"/>
          </p:cNvSpPr>
          <p:nvPr>
            <p:ph type="pic" sz="quarter" idx="20" hasCustomPrompt="1"/>
          </p:nvPr>
        </p:nvSpPr>
        <p:spPr>
          <a:xfrm>
            <a:off x="0" y="0"/>
            <a:ext cx="9144000" cy="2664823"/>
          </a:xfrm>
          <a:solidFill>
            <a:schemeClr val="bg1">
              <a:lumMod val="75000"/>
            </a:schemeClr>
          </a:solidFill>
        </p:spPr>
        <p:txBody>
          <a:bodyPr anchor="ctr"/>
          <a:lstStyle>
            <a:lvl1pPr marL="0" indent="0" algn="ctr">
              <a:buNone/>
              <a:defRPr>
                <a:solidFill>
                  <a:schemeClr val="bg1"/>
                </a:solidFill>
              </a:defRPr>
            </a:lvl1pPr>
          </a:lstStyle>
          <a:p>
            <a:r>
              <a:rPr lang="en-US"/>
              <a:t>Click to add picture</a:t>
            </a:r>
            <a:endParaRPr lang="en-US" dirty="0"/>
          </a:p>
        </p:txBody>
      </p:sp>
      <p:sp>
        <p:nvSpPr>
          <p:cNvPr id="2" name="Title 1"/>
          <p:cNvSpPr>
            <a:spLocks noGrp="1"/>
          </p:cNvSpPr>
          <p:nvPr>
            <p:ph type="title" hasCustomPrompt="1"/>
          </p:nvPr>
        </p:nvSpPr>
        <p:spPr>
          <a:xfrm>
            <a:off x="287338" y="2779776"/>
            <a:ext cx="2628899" cy="959674"/>
          </a:xfrm>
        </p:spPr>
        <p:txBody>
          <a:bodyPr anchor="b"/>
          <a:lstStyle>
            <a:lvl1pPr>
              <a:defRPr>
                <a:solidFill>
                  <a:schemeClr val="tx2"/>
                </a:solidFill>
              </a:defRPr>
            </a:lvl1pPr>
          </a:lstStyle>
          <a:p>
            <a:r>
              <a:rPr lang="en-US" dirty="0"/>
              <a:t>Short title</a:t>
            </a:r>
          </a:p>
        </p:txBody>
      </p:sp>
      <p:sp>
        <p:nvSpPr>
          <p:cNvPr id="4" name="Date Placeholder 3"/>
          <p:cNvSpPr>
            <a:spLocks noGrp="1"/>
          </p:cNvSpPr>
          <p:nvPr>
            <p:ph type="dt" sz="half" idx="10"/>
          </p:nvPr>
        </p:nvSpPr>
        <p:spPr/>
        <p:txBody>
          <a:bodyPr/>
          <a:lstStyle/>
          <a:p>
            <a:r>
              <a:rPr lang="en-US"/>
              <a:t>December 14, 2021</a:t>
            </a:r>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61E25E67-CBB9-434B-BBF7-0A5E970272B8}" type="slidenum">
              <a:rPr lang="en-US" smtClean="0"/>
              <a:t>‹#›</a:t>
            </a:fld>
            <a:endParaRPr lang="en-US" dirty="0"/>
          </a:p>
        </p:txBody>
      </p:sp>
      <p:sp>
        <p:nvSpPr>
          <p:cNvPr id="7" name="Subtitle 2">
            <a:extLst>
              <a:ext uri="{FF2B5EF4-FFF2-40B4-BE49-F238E27FC236}">
                <a16:creationId xmlns:a16="http://schemas.microsoft.com/office/drawing/2014/main" id="{F4B38B19-CADF-4FC1-9242-DEBCD1E6C247}"/>
              </a:ext>
            </a:extLst>
          </p:cNvPr>
          <p:cNvSpPr>
            <a:spLocks noGrp="1"/>
          </p:cNvSpPr>
          <p:nvPr>
            <p:ph type="subTitle" idx="13" hasCustomPrompt="1"/>
          </p:nvPr>
        </p:nvSpPr>
        <p:spPr>
          <a:xfrm>
            <a:off x="287337" y="3817825"/>
            <a:ext cx="2628899" cy="806563"/>
          </a:xfrm>
        </p:spPr>
        <p:txBody>
          <a:bodyPr>
            <a:noAutofit/>
          </a:bodyPr>
          <a:lstStyle>
            <a:lvl1pPr marL="0" indent="0" algn="l">
              <a:lnSpc>
                <a:spcPct val="90000"/>
              </a:lnSpc>
              <a:spcBef>
                <a:spcPts val="0"/>
              </a:spcBef>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endParaRPr lang="en-US" dirty="0"/>
          </a:p>
        </p:txBody>
      </p:sp>
      <p:sp>
        <p:nvSpPr>
          <p:cNvPr id="21" name="Text Placeholder 13">
            <a:extLst>
              <a:ext uri="{FF2B5EF4-FFF2-40B4-BE49-F238E27FC236}">
                <a16:creationId xmlns:a16="http://schemas.microsoft.com/office/drawing/2014/main" id="{0E5DF87C-1B84-491A-8BE0-03F3EBFD02F6}"/>
              </a:ext>
            </a:extLst>
          </p:cNvPr>
          <p:cNvSpPr>
            <a:spLocks noGrp="1"/>
          </p:cNvSpPr>
          <p:nvPr>
            <p:ph type="body" sz="quarter" idx="16"/>
          </p:nvPr>
        </p:nvSpPr>
        <p:spPr>
          <a:xfrm>
            <a:off x="3025775" y="2481943"/>
            <a:ext cx="1363345" cy="1755647"/>
          </a:xfrm>
          <a:solidFill>
            <a:schemeClr val="accent3"/>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en-US"/>
              <a:t>Click to edit Master text styles</a:t>
            </a:r>
          </a:p>
          <a:p>
            <a:pPr lvl="1"/>
            <a:r>
              <a:rPr lang="en-US"/>
              <a:t>Second level</a:t>
            </a:r>
          </a:p>
        </p:txBody>
      </p:sp>
      <p:sp>
        <p:nvSpPr>
          <p:cNvPr id="22" name="Text Placeholder 13">
            <a:extLst>
              <a:ext uri="{FF2B5EF4-FFF2-40B4-BE49-F238E27FC236}">
                <a16:creationId xmlns:a16="http://schemas.microsoft.com/office/drawing/2014/main" id="{5647C692-E63D-49B1-87FE-EBCEE077435D}"/>
              </a:ext>
            </a:extLst>
          </p:cNvPr>
          <p:cNvSpPr>
            <a:spLocks noGrp="1"/>
          </p:cNvSpPr>
          <p:nvPr>
            <p:ph type="body" sz="quarter" idx="17"/>
          </p:nvPr>
        </p:nvSpPr>
        <p:spPr>
          <a:xfrm>
            <a:off x="4512486" y="2481943"/>
            <a:ext cx="1363345" cy="1755647"/>
          </a:xfrm>
          <a:solidFill>
            <a:schemeClr val="accent3"/>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en-US"/>
              <a:t>Click to edit Master text styles</a:t>
            </a:r>
          </a:p>
          <a:p>
            <a:pPr lvl="1"/>
            <a:r>
              <a:rPr lang="en-US"/>
              <a:t>Second level</a:t>
            </a:r>
          </a:p>
        </p:txBody>
      </p:sp>
      <p:sp>
        <p:nvSpPr>
          <p:cNvPr id="23" name="Text Placeholder 13">
            <a:extLst>
              <a:ext uri="{FF2B5EF4-FFF2-40B4-BE49-F238E27FC236}">
                <a16:creationId xmlns:a16="http://schemas.microsoft.com/office/drawing/2014/main" id="{93A47FA5-323D-4520-BD12-CAE38918374A}"/>
              </a:ext>
            </a:extLst>
          </p:cNvPr>
          <p:cNvSpPr>
            <a:spLocks noGrp="1"/>
          </p:cNvSpPr>
          <p:nvPr>
            <p:ph type="body" sz="quarter" idx="18"/>
          </p:nvPr>
        </p:nvSpPr>
        <p:spPr>
          <a:xfrm>
            <a:off x="5999197" y="2481943"/>
            <a:ext cx="1363345" cy="1755647"/>
          </a:xfrm>
          <a:solidFill>
            <a:schemeClr val="accent3"/>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en-US"/>
              <a:t>Click to edit Master text styles</a:t>
            </a:r>
          </a:p>
        </p:txBody>
      </p:sp>
      <p:sp>
        <p:nvSpPr>
          <p:cNvPr id="15" name="Text Placeholder 13">
            <a:extLst>
              <a:ext uri="{FF2B5EF4-FFF2-40B4-BE49-F238E27FC236}">
                <a16:creationId xmlns:a16="http://schemas.microsoft.com/office/drawing/2014/main" id="{5F8C725A-89A3-4153-BB30-F09829AE0801}"/>
              </a:ext>
            </a:extLst>
          </p:cNvPr>
          <p:cNvSpPr>
            <a:spLocks noGrp="1"/>
          </p:cNvSpPr>
          <p:nvPr>
            <p:ph type="body" sz="quarter" idx="19"/>
          </p:nvPr>
        </p:nvSpPr>
        <p:spPr>
          <a:xfrm>
            <a:off x="7485909" y="2481943"/>
            <a:ext cx="1363345" cy="1755647"/>
          </a:xfrm>
          <a:solidFill>
            <a:schemeClr val="accent3"/>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en-US"/>
              <a:t>Click to edit Master text styles</a:t>
            </a:r>
          </a:p>
        </p:txBody>
      </p:sp>
    </p:spTree>
    <p:extLst>
      <p:ext uri="{BB962C8B-B14F-4D97-AF65-F5344CB8AC3E}">
        <p14:creationId xmlns:p14="http://schemas.microsoft.com/office/powerpoint/2010/main" val="2729231916"/>
      </p:ext>
    </p:extLst>
  </p:cSld>
  <p:clrMapOvr>
    <a:masterClrMapping/>
  </p:clrMapOvr>
  <p:extLst>
    <p:ext uri="{DCECCB84-F9BA-43D5-87BE-67443E8EF086}">
      <p15:sldGuideLst xmlns:p15="http://schemas.microsoft.com/office/powerpoint/2012/main">
        <p15:guide id="4" pos="3703">
          <p15:clr>
            <a:srgbClr val="FBAE40"/>
          </p15:clr>
        </p15:guide>
        <p15:guide id="6" pos="1906">
          <p15:clr>
            <a:srgbClr val="FBAE40"/>
          </p15:clr>
        </p15:guide>
        <p15:guide id="8" pos="4641">
          <p15:clr>
            <a:srgbClr val="FBAE40"/>
          </p15:clr>
        </p15:guide>
        <p15:guide id="9" pos="2765">
          <p15:clr>
            <a:srgbClr val="FBAE40"/>
          </p15:clr>
        </p15:guide>
        <p15:guide id="10" pos="2841">
          <p15:clr>
            <a:srgbClr val="FBAE40"/>
          </p15:clr>
        </p15:guide>
        <p15:guide id="11" pos="4713">
          <p15:clr>
            <a:srgbClr val="FBAE40"/>
          </p15:clr>
        </p15:guide>
        <p15:guide id="12" pos="3779">
          <p15:clr>
            <a:srgbClr val="FBAE40"/>
          </p15:clr>
        </p15:guide>
        <p15:guide id="13" pos="183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slide 5">
    <p:bg>
      <p:bgPr>
        <a:solidFill>
          <a:srgbClr val="EACBBB">
            <a:alpha val="25000"/>
          </a:srgb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55AA8E6-7A46-4092-A3A7-300270FD1AF4}"/>
              </a:ext>
            </a:extLst>
          </p:cNvPr>
          <p:cNvSpPr>
            <a:spLocks noGrp="1"/>
          </p:cNvSpPr>
          <p:nvPr>
            <p:ph type="pic" sz="quarter" idx="13" hasCustomPrompt="1"/>
          </p:nvPr>
        </p:nvSpPr>
        <p:spPr>
          <a:xfrm>
            <a:off x="6113418" y="0"/>
            <a:ext cx="3030582" cy="5143500"/>
          </a:xfrm>
          <a:solidFill>
            <a:schemeClr val="bg1">
              <a:lumMod val="75000"/>
            </a:schemeClr>
          </a:solid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picture</a:t>
            </a:r>
          </a:p>
        </p:txBody>
      </p:sp>
      <p:sp>
        <p:nvSpPr>
          <p:cNvPr id="2" name="Title 1"/>
          <p:cNvSpPr>
            <a:spLocks noGrp="1"/>
          </p:cNvSpPr>
          <p:nvPr>
            <p:ph type="title" hasCustomPrompt="1"/>
          </p:nvPr>
        </p:nvSpPr>
        <p:spPr>
          <a:xfrm>
            <a:off x="287338" y="231774"/>
            <a:ext cx="3924300" cy="1439863"/>
          </a:xfrm>
        </p:spPr>
        <p:txBody>
          <a:bodyPr/>
          <a:lstStyle>
            <a:lvl1pPr>
              <a:defRPr/>
            </a:lvl1pPr>
          </a:lstStyle>
          <a:p>
            <a:r>
              <a:rPr lang="en-GB"/>
              <a:t>Click to add chapter number and title</a:t>
            </a:r>
          </a:p>
        </p:txBody>
      </p:sp>
      <p:sp>
        <p:nvSpPr>
          <p:cNvPr id="4" name="Date Placeholder 3"/>
          <p:cNvSpPr>
            <a:spLocks noGrp="1"/>
          </p:cNvSpPr>
          <p:nvPr>
            <p:ph type="dt" sz="half" idx="10"/>
          </p:nvPr>
        </p:nvSpPr>
        <p:spPr>
          <a:xfrm>
            <a:off x="7191564" y="4875766"/>
            <a:ext cx="1291279" cy="129382"/>
          </a:xfrm>
        </p:spPr>
        <p:txBody>
          <a:bodyPr/>
          <a:lstStyle>
            <a:lvl1pPr>
              <a:defRPr>
                <a:solidFill>
                  <a:schemeClr val="bg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53565A"/>
                </a:solidFill>
              </a:defRPr>
            </a:lvl1pPr>
          </a:lstStyle>
          <a:p>
            <a:r>
              <a:rPr lang="en-GB"/>
              <a:t>Internal</a:t>
            </a:r>
          </a:p>
        </p:txBody>
      </p:sp>
      <p:sp>
        <p:nvSpPr>
          <p:cNvPr id="6" name="Slide Number Placeholder 5"/>
          <p:cNvSpPr>
            <a:spLocks noGrp="1"/>
          </p:cNvSpPr>
          <p:nvPr>
            <p:ph type="sldNum" sz="quarter" idx="12"/>
          </p:nvPr>
        </p:nvSpPr>
        <p:spPr>
          <a:xfrm>
            <a:off x="8529077" y="4875766"/>
            <a:ext cx="316567" cy="129382"/>
          </a:xfrm>
        </p:spPr>
        <p:txBody>
          <a:bodyPr/>
          <a:lstStyle>
            <a:lvl1pPr>
              <a:defRPr>
                <a:solidFill>
                  <a:schemeClr val="bg1"/>
                </a:solidFill>
              </a:defRPr>
            </a:lvl1pPr>
          </a:lstStyle>
          <a:p>
            <a:fld id="{61E25E67-CBB9-434B-BBF7-0A5E970272B8}" type="slidenum">
              <a:rPr lang="en-GB" smtClean="0"/>
              <a:pPr/>
              <a:t>‹#›</a:t>
            </a:fld>
            <a:endParaRPr lang="en-GB"/>
          </a:p>
        </p:txBody>
      </p:sp>
      <p:grpSp>
        <p:nvGrpSpPr>
          <p:cNvPr id="13" name="Graphic 19">
            <a:extLst>
              <a:ext uri="{FF2B5EF4-FFF2-40B4-BE49-F238E27FC236}">
                <a16:creationId xmlns:a16="http://schemas.microsoft.com/office/drawing/2014/main" id="{EDA775F8-93D1-4FFA-87A0-9FD0B3FBDB9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66920928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3696"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Quote and picture">
    <p:bg>
      <p:bgPr>
        <a:solidFill>
          <a:schemeClr val="tx2">
            <a:alpha val="75000"/>
          </a:schemeClr>
        </a:solidFill>
        <a:effectLst/>
      </p:bgPr>
    </p:bg>
    <p:spTree>
      <p:nvGrpSpPr>
        <p:cNvPr id="1" name=""/>
        <p:cNvGrpSpPr/>
        <p:nvPr/>
      </p:nvGrpSpPr>
      <p:grpSpPr>
        <a:xfrm>
          <a:off x="0" y="0"/>
          <a:ext cx="0" cy="0"/>
          <a:chOff x="0" y="0"/>
          <a:chExt cx="0" cy="0"/>
        </a:xfrm>
      </p:grpSpPr>
      <p:grpSp>
        <p:nvGrpSpPr>
          <p:cNvPr id="60" name="Graphic 19">
            <a:extLst>
              <a:ext uri="{FF2B5EF4-FFF2-40B4-BE49-F238E27FC236}">
                <a16:creationId xmlns:a16="http://schemas.microsoft.com/office/drawing/2014/main" id="{F9A4D9FD-CBA9-40AA-91C5-801F8F4B35E1}"/>
              </a:ext>
            </a:extLst>
          </p:cNvPr>
          <p:cNvGrpSpPr/>
          <p:nvPr userDrawn="1"/>
        </p:nvGrpSpPr>
        <p:grpSpPr>
          <a:xfrm>
            <a:off x="294595" y="4913727"/>
            <a:ext cx="487916" cy="81562"/>
            <a:chOff x="301852" y="4913727"/>
            <a:chExt cx="487916" cy="81562"/>
          </a:xfrm>
          <a:solidFill>
            <a:srgbClr val="E1DCD5"/>
          </a:solidFill>
        </p:grpSpPr>
        <p:sp>
          <p:nvSpPr>
            <p:cNvPr id="61" name="Freeform: Shape 60">
              <a:extLst>
                <a:ext uri="{FF2B5EF4-FFF2-40B4-BE49-F238E27FC236}">
                  <a16:creationId xmlns:a16="http://schemas.microsoft.com/office/drawing/2014/main" id="{FC5F8EEE-2027-46C3-82D5-D3E0B524B20A}"/>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D5E5DA65-E88D-4B8F-BDD0-D371EBFBC062}"/>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33BBA3BA-AF69-4109-AA0F-4A6BECA6C90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70480C05-4466-41F2-B953-A8E8FB25A334}"/>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4C14D13C-4832-499F-8903-ABB1786FF8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59C48CD1-6002-431D-B38B-08CFDB1A89EA}"/>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1B6BBB8E-0F04-4150-97B3-5404F99AFE74}"/>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A09964C1-6BBC-4245-B301-D30808802003}"/>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86D3991D-A712-44FA-89EB-7BDFB0DB4FE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5C6A05A4-5020-4952-82E3-51EC5D635195}"/>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6EC34952-04E0-420A-8BE3-831FB2616BFB}"/>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848EA399-3B88-4CA8-9D1A-293A2C3CD3BB}"/>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5B2ED039-0F80-4B51-AC5E-256F8FA436D2}"/>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A2667AFB-8508-4465-8CA5-6800BBB37E51}"/>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25421509-60E5-4A51-A352-5F4A3F8613A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D821F839-D929-4109-AA3A-3155D7A176F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414D6F91-D12D-4D3E-812A-BEBB42E63C46}"/>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D715EF96-BBC6-42A2-86B6-AC60005BD88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900032B-B9B7-4593-AF87-A68F29EB641E}"/>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1043F203-4F1E-4B31-AA26-28D0D288B046}"/>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59" name="Picture Placeholder 58">
            <a:extLst>
              <a:ext uri="{FF2B5EF4-FFF2-40B4-BE49-F238E27FC236}">
                <a16:creationId xmlns:a16="http://schemas.microsoft.com/office/drawing/2014/main" id="{5AB387F6-333B-46D5-8551-80AE0CFDA722}"/>
              </a:ext>
            </a:extLst>
          </p:cNvPr>
          <p:cNvSpPr>
            <a:spLocks noGrp="1"/>
          </p:cNvSpPr>
          <p:nvPr>
            <p:ph type="pic" sz="quarter" idx="17" hasCustomPrompt="1"/>
          </p:nvPr>
        </p:nvSpPr>
        <p:spPr>
          <a:xfrm>
            <a:off x="0" y="0"/>
            <a:ext cx="9144000" cy="5143500"/>
          </a:xfrm>
          <a:custGeom>
            <a:avLst/>
            <a:gdLst>
              <a:gd name="connsiteX0" fmla="*/ 347256 w 9144000"/>
              <a:gd name="connsiteY0" fmla="*/ 4985347 h 5143500"/>
              <a:gd name="connsiteX1" fmla="*/ 342841 w 9144000"/>
              <a:gd name="connsiteY1" fmla="*/ 4989763 h 5143500"/>
              <a:gd name="connsiteX2" fmla="*/ 347256 w 9144000"/>
              <a:gd name="connsiteY2" fmla="*/ 4994178 h 5143500"/>
              <a:gd name="connsiteX3" fmla="*/ 351671 w 9144000"/>
              <a:gd name="connsiteY3" fmla="*/ 4989762 h 5143500"/>
              <a:gd name="connsiteX4" fmla="*/ 351671 w 9144000"/>
              <a:gd name="connsiteY4" fmla="*/ 4989714 h 5143500"/>
              <a:gd name="connsiteX5" fmla="*/ 347304 w 9144000"/>
              <a:gd name="connsiteY5" fmla="*/ 4985347 h 5143500"/>
              <a:gd name="connsiteX6" fmla="*/ 347256 w 9144000"/>
              <a:gd name="connsiteY6" fmla="*/ 4985347 h 5143500"/>
              <a:gd name="connsiteX7" fmla="*/ 335514 w 9144000"/>
              <a:gd name="connsiteY7" fmla="*/ 4984571 h 5143500"/>
              <a:gd name="connsiteX8" fmla="*/ 330371 w 9144000"/>
              <a:gd name="connsiteY8" fmla="*/ 4989714 h 5143500"/>
              <a:gd name="connsiteX9" fmla="*/ 335514 w 9144000"/>
              <a:gd name="connsiteY9" fmla="*/ 4994857 h 5143500"/>
              <a:gd name="connsiteX10" fmla="*/ 340657 w 9144000"/>
              <a:gd name="connsiteY10" fmla="*/ 4989714 h 5143500"/>
              <a:gd name="connsiteX11" fmla="*/ 335514 w 9144000"/>
              <a:gd name="connsiteY11" fmla="*/ 4984571 h 5143500"/>
              <a:gd name="connsiteX12" fmla="*/ 358998 w 9144000"/>
              <a:gd name="connsiteY12" fmla="*/ 4972829 h 5143500"/>
              <a:gd name="connsiteX13" fmla="*/ 353855 w 9144000"/>
              <a:gd name="connsiteY13" fmla="*/ 4977972 h 5143500"/>
              <a:gd name="connsiteX14" fmla="*/ 358998 w 9144000"/>
              <a:gd name="connsiteY14" fmla="*/ 4983115 h 5143500"/>
              <a:gd name="connsiteX15" fmla="*/ 364141 w 9144000"/>
              <a:gd name="connsiteY15" fmla="*/ 4977972 h 5143500"/>
              <a:gd name="connsiteX16" fmla="*/ 358998 w 9144000"/>
              <a:gd name="connsiteY16" fmla="*/ 4972829 h 5143500"/>
              <a:gd name="connsiteX17" fmla="*/ 335514 w 9144000"/>
              <a:gd name="connsiteY17" fmla="*/ 4972102 h 5143500"/>
              <a:gd name="connsiteX18" fmla="*/ 329791 w 9144000"/>
              <a:gd name="connsiteY18" fmla="*/ 4978117 h 5143500"/>
              <a:gd name="connsiteX19" fmla="*/ 335805 w 9144000"/>
              <a:gd name="connsiteY19" fmla="*/ 4983840 h 5143500"/>
              <a:gd name="connsiteX20" fmla="*/ 341459 w 9144000"/>
              <a:gd name="connsiteY20" fmla="*/ 4978047 h 5143500"/>
              <a:gd name="connsiteX21" fmla="*/ 347256 w 9144000"/>
              <a:gd name="connsiteY21" fmla="*/ 4983844 h 5143500"/>
              <a:gd name="connsiteX22" fmla="*/ 353127 w 9144000"/>
              <a:gd name="connsiteY22" fmla="*/ 4977973 h 5143500"/>
              <a:gd name="connsiteX23" fmla="*/ 347256 w 9144000"/>
              <a:gd name="connsiteY23" fmla="*/ 4972102 h 5143500"/>
              <a:gd name="connsiteX24" fmla="*/ 341458 w 9144000"/>
              <a:gd name="connsiteY24" fmla="*/ 4977900 h 5143500"/>
              <a:gd name="connsiteX25" fmla="*/ 335660 w 9144000"/>
              <a:gd name="connsiteY25" fmla="*/ 4972102 h 5143500"/>
              <a:gd name="connsiteX26" fmla="*/ 370642 w 9144000"/>
              <a:gd name="connsiteY26" fmla="*/ 4961961 h 5143500"/>
              <a:gd name="connsiteX27" fmla="*/ 366227 w 9144000"/>
              <a:gd name="connsiteY27" fmla="*/ 4966376 h 5143500"/>
              <a:gd name="connsiteX28" fmla="*/ 370642 w 9144000"/>
              <a:gd name="connsiteY28" fmla="*/ 4970792 h 5143500"/>
              <a:gd name="connsiteX29" fmla="*/ 375057 w 9144000"/>
              <a:gd name="connsiteY29" fmla="*/ 4966376 h 5143500"/>
              <a:gd name="connsiteX30" fmla="*/ 370642 w 9144000"/>
              <a:gd name="connsiteY30" fmla="*/ 4961961 h 5143500"/>
              <a:gd name="connsiteX31" fmla="*/ 370643 w 9144000"/>
              <a:gd name="connsiteY31" fmla="*/ 4949297 h 5143500"/>
              <a:gd name="connsiteX32" fmla="*/ 365500 w 9144000"/>
              <a:gd name="connsiteY32" fmla="*/ 4954440 h 5143500"/>
              <a:gd name="connsiteX33" fmla="*/ 370643 w 9144000"/>
              <a:gd name="connsiteY33" fmla="*/ 4959583 h 5143500"/>
              <a:gd name="connsiteX34" fmla="*/ 375786 w 9144000"/>
              <a:gd name="connsiteY34" fmla="*/ 4954440 h 5143500"/>
              <a:gd name="connsiteX35" fmla="*/ 370643 w 9144000"/>
              <a:gd name="connsiteY35" fmla="*/ 4949297 h 5143500"/>
              <a:gd name="connsiteX36" fmla="*/ 358998 w 9144000"/>
              <a:gd name="connsiteY36" fmla="*/ 4948521 h 5143500"/>
              <a:gd name="connsiteX37" fmla="*/ 353079 w 9144000"/>
              <a:gd name="connsiteY37" fmla="*/ 4954440 h 5143500"/>
              <a:gd name="connsiteX38" fmla="*/ 358998 w 9144000"/>
              <a:gd name="connsiteY38" fmla="*/ 4960360 h 5143500"/>
              <a:gd name="connsiteX39" fmla="*/ 353127 w 9144000"/>
              <a:gd name="connsiteY39" fmla="*/ 4966231 h 5143500"/>
              <a:gd name="connsiteX40" fmla="*/ 358998 w 9144000"/>
              <a:gd name="connsiteY40" fmla="*/ 4972199 h 5143500"/>
              <a:gd name="connsiteX41" fmla="*/ 364965 w 9144000"/>
              <a:gd name="connsiteY41" fmla="*/ 4966328 h 5143500"/>
              <a:gd name="connsiteX42" fmla="*/ 359094 w 9144000"/>
              <a:gd name="connsiteY42" fmla="*/ 4960360 h 5143500"/>
              <a:gd name="connsiteX43" fmla="*/ 358998 w 9144000"/>
              <a:gd name="connsiteY43" fmla="*/ 4960360 h 5143500"/>
              <a:gd name="connsiteX44" fmla="*/ 364918 w 9144000"/>
              <a:gd name="connsiteY44" fmla="*/ 4954440 h 5143500"/>
              <a:gd name="connsiteX45" fmla="*/ 358998 w 9144000"/>
              <a:gd name="connsiteY45" fmla="*/ 4948521 h 5143500"/>
              <a:gd name="connsiteX46" fmla="*/ 625032 w 9144000"/>
              <a:gd name="connsiteY46" fmla="*/ 4939788 h 5143500"/>
              <a:gd name="connsiteX47" fmla="*/ 650020 w 9144000"/>
              <a:gd name="connsiteY47" fmla="*/ 4939788 h 5143500"/>
              <a:gd name="connsiteX48" fmla="*/ 650020 w 9144000"/>
              <a:gd name="connsiteY48" fmla="*/ 4948570 h 5143500"/>
              <a:gd name="connsiteX49" fmla="*/ 625032 w 9144000"/>
              <a:gd name="connsiteY49" fmla="*/ 4948570 h 5143500"/>
              <a:gd name="connsiteX50" fmla="*/ 487090 w 9144000"/>
              <a:gd name="connsiteY50" fmla="*/ 4939788 h 5143500"/>
              <a:gd name="connsiteX51" fmla="*/ 512078 w 9144000"/>
              <a:gd name="connsiteY51" fmla="*/ 4939788 h 5143500"/>
              <a:gd name="connsiteX52" fmla="*/ 511884 w 9144000"/>
              <a:gd name="connsiteY52" fmla="*/ 4948570 h 5143500"/>
              <a:gd name="connsiteX53" fmla="*/ 487090 w 9144000"/>
              <a:gd name="connsiteY53" fmla="*/ 4948570 h 5143500"/>
              <a:gd name="connsiteX54" fmla="*/ 573602 w 9144000"/>
              <a:gd name="connsiteY54" fmla="*/ 4939738 h 5143500"/>
              <a:gd name="connsiteX55" fmla="*/ 600045 w 9144000"/>
              <a:gd name="connsiteY55" fmla="*/ 4939738 h 5143500"/>
              <a:gd name="connsiteX56" fmla="*/ 600045 w 9144000"/>
              <a:gd name="connsiteY56" fmla="*/ 4966230 h 5143500"/>
              <a:gd name="connsiteX57" fmla="*/ 573602 w 9144000"/>
              <a:gd name="connsiteY57" fmla="*/ 4966230 h 5143500"/>
              <a:gd name="connsiteX58" fmla="*/ 737502 w 9144000"/>
              <a:gd name="connsiteY58" fmla="*/ 4930957 h 5143500"/>
              <a:gd name="connsiteX59" fmla="*/ 745556 w 9144000"/>
              <a:gd name="connsiteY59" fmla="*/ 4963271 h 5143500"/>
              <a:gd name="connsiteX60" fmla="*/ 757395 w 9144000"/>
              <a:gd name="connsiteY60" fmla="*/ 4975790 h 5143500"/>
              <a:gd name="connsiteX61" fmla="*/ 761713 w 9144000"/>
              <a:gd name="connsiteY61" fmla="*/ 4975790 h 5143500"/>
              <a:gd name="connsiteX62" fmla="*/ 761713 w 9144000"/>
              <a:gd name="connsiteY62" fmla="*/ 4985494 h 5143500"/>
              <a:gd name="connsiteX63" fmla="*/ 745556 w 9144000"/>
              <a:gd name="connsiteY63" fmla="*/ 4985494 h 5143500"/>
              <a:gd name="connsiteX64" fmla="*/ 745556 w 9144000"/>
              <a:gd name="connsiteY64" fmla="*/ 4994276 h 5143500"/>
              <a:gd name="connsiteX65" fmla="*/ 748516 w 9144000"/>
              <a:gd name="connsiteY65" fmla="*/ 4994276 h 5143500"/>
              <a:gd name="connsiteX66" fmla="*/ 770544 w 9144000"/>
              <a:gd name="connsiteY66" fmla="*/ 4978119 h 5143500"/>
              <a:gd name="connsiteX67" fmla="*/ 782286 w 9144000"/>
              <a:gd name="connsiteY67" fmla="*/ 4931103 h 5143500"/>
              <a:gd name="connsiteX68" fmla="*/ 771999 w 9144000"/>
              <a:gd name="connsiteY68" fmla="*/ 4930957 h 5143500"/>
              <a:gd name="connsiteX69" fmla="*/ 765401 w 9144000"/>
              <a:gd name="connsiteY69" fmla="*/ 4966231 h 5143500"/>
              <a:gd name="connsiteX70" fmla="*/ 754387 w 9144000"/>
              <a:gd name="connsiteY70" fmla="*/ 4966231 h 5143500"/>
              <a:gd name="connsiteX71" fmla="*/ 747788 w 9144000"/>
              <a:gd name="connsiteY71" fmla="*/ 4930957 h 5143500"/>
              <a:gd name="connsiteX72" fmla="*/ 730855 w 9144000"/>
              <a:gd name="connsiteY72" fmla="*/ 4930957 h 5143500"/>
              <a:gd name="connsiteX73" fmla="*/ 708885 w 9144000"/>
              <a:gd name="connsiteY73" fmla="*/ 4949820 h 5143500"/>
              <a:gd name="connsiteX74" fmla="*/ 708827 w 9144000"/>
              <a:gd name="connsiteY74" fmla="*/ 4951530 h 5143500"/>
              <a:gd name="connsiteX75" fmla="*/ 708827 w 9144000"/>
              <a:gd name="connsiteY75" fmla="*/ 4966086 h 5143500"/>
              <a:gd name="connsiteX76" fmla="*/ 702956 w 9144000"/>
              <a:gd name="connsiteY76" fmla="*/ 4966086 h 5143500"/>
              <a:gd name="connsiteX77" fmla="*/ 702956 w 9144000"/>
              <a:gd name="connsiteY77" fmla="*/ 4974916 h 5143500"/>
              <a:gd name="connsiteX78" fmla="*/ 733814 w 9144000"/>
              <a:gd name="connsiteY78" fmla="*/ 4974916 h 5143500"/>
              <a:gd name="connsiteX79" fmla="*/ 733814 w 9144000"/>
              <a:gd name="connsiteY79" fmla="*/ 4966086 h 5143500"/>
              <a:gd name="connsiteX80" fmla="*/ 717657 w 9144000"/>
              <a:gd name="connsiteY80" fmla="*/ 4966086 h 5143500"/>
              <a:gd name="connsiteX81" fmla="*/ 717657 w 9144000"/>
              <a:gd name="connsiteY81" fmla="*/ 4939788 h 5143500"/>
              <a:gd name="connsiteX82" fmla="*/ 730855 w 9144000"/>
              <a:gd name="connsiteY82" fmla="*/ 4939788 h 5143500"/>
              <a:gd name="connsiteX83" fmla="*/ 661180 w 9144000"/>
              <a:gd name="connsiteY83" fmla="*/ 4930957 h 5143500"/>
              <a:gd name="connsiteX84" fmla="*/ 670010 w 9144000"/>
              <a:gd name="connsiteY84" fmla="*/ 4964921 h 5143500"/>
              <a:gd name="connsiteX85" fmla="*/ 683256 w 9144000"/>
              <a:gd name="connsiteY85" fmla="*/ 4975984 h 5143500"/>
              <a:gd name="connsiteX86" fmla="*/ 696454 w 9144000"/>
              <a:gd name="connsiteY86" fmla="*/ 4964921 h 5143500"/>
              <a:gd name="connsiteX87" fmla="*/ 705284 w 9144000"/>
              <a:gd name="connsiteY87" fmla="*/ 4930957 h 5143500"/>
              <a:gd name="connsiteX88" fmla="*/ 694853 w 9144000"/>
              <a:gd name="connsiteY88" fmla="*/ 4930957 h 5143500"/>
              <a:gd name="connsiteX89" fmla="*/ 687526 w 9144000"/>
              <a:gd name="connsiteY89" fmla="*/ 4966231 h 5143500"/>
              <a:gd name="connsiteX90" fmla="*/ 678695 w 9144000"/>
              <a:gd name="connsiteY90" fmla="*/ 4966231 h 5143500"/>
              <a:gd name="connsiteX91" fmla="*/ 671466 w 9144000"/>
              <a:gd name="connsiteY91" fmla="*/ 4930957 h 5143500"/>
              <a:gd name="connsiteX92" fmla="*/ 445655 w 9144000"/>
              <a:gd name="connsiteY92" fmla="*/ 4930957 h 5143500"/>
              <a:gd name="connsiteX93" fmla="*/ 445655 w 9144000"/>
              <a:gd name="connsiteY93" fmla="*/ 4939739 h 5143500"/>
              <a:gd name="connsiteX94" fmla="*/ 458852 w 9144000"/>
              <a:gd name="connsiteY94" fmla="*/ 4939739 h 5143500"/>
              <a:gd name="connsiteX95" fmla="*/ 458852 w 9144000"/>
              <a:gd name="connsiteY95" fmla="*/ 4966231 h 5143500"/>
              <a:gd name="connsiteX96" fmla="*/ 450070 w 9144000"/>
              <a:gd name="connsiteY96" fmla="*/ 4966231 h 5143500"/>
              <a:gd name="connsiteX97" fmla="*/ 450070 w 9144000"/>
              <a:gd name="connsiteY97" fmla="*/ 4975013 h 5143500"/>
              <a:gd name="connsiteX98" fmla="*/ 476513 w 9144000"/>
              <a:gd name="connsiteY98" fmla="*/ 4975013 h 5143500"/>
              <a:gd name="connsiteX99" fmla="*/ 476513 w 9144000"/>
              <a:gd name="connsiteY99" fmla="*/ 4966231 h 5143500"/>
              <a:gd name="connsiteX100" fmla="*/ 467683 w 9144000"/>
              <a:gd name="connsiteY100" fmla="*/ 4966231 h 5143500"/>
              <a:gd name="connsiteX101" fmla="*/ 467683 w 9144000"/>
              <a:gd name="connsiteY101" fmla="*/ 4952257 h 5143500"/>
              <a:gd name="connsiteX102" fmla="*/ 445655 w 9144000"/>
              <a:gd name="connsiteY102" fmla="*/ 4930957 h 5143500"/>
              <a:gd name="connsiteX103" fmla="*/ 586848 w 9144000"/>
              <a:gd name="connsiteY103" fmla="*/ 4930228 h 5143500"/>
              <a:gd name="connsiteX104" fmla="*/ 563995 w 9144000"/>
              <a:gd name="connsiteY104" fmla="*/ 4952984 h 5143500"/>
              <a:gd name="connsiteX105" fmla="*/ 586751 w 9144000"/>
              <a:gd name="connsiteY105" fmla="*/ 4975837 h 5143500"/>
              <a:gd name="connsiteX106" fmla="*/ 609603 w 9144000"/>
              <a:gd name="connsiteY106" fmla="*/ 4953081 h 5143500"/>
              <a:gd name="connsiteX107" fmla="*/ 609603 w 9144000"/>
              <a:gd name="connsiteY107" fmla="*/ 4952984 h 5143500"/>
              <a:gd name="connsiteX108" fmla="*/ 587829 w 9144000"/>
              <a:gd name="connsiteY108" fmla="*/ 4930228 h 5143500"/>
              <a:gd name="connsiteX109" fmla="*/ 586848 w 9144000"/>
              <a:gd name="connsiteY109" fmla="*/ 4930228 h 5143500"/>
              <a:gd name="connsiteX110" fmla="*/ 500054 w 9144000"/>
              <a:gd name="connsiteY110" fmla="*/ 4930221 h 5143500"/>
              <a:gd name="connsiteX111" fmla="*/ 499560 w 9144000"/>
              <a:gd name="connsiteY111" fmla="*/ 4930229 h 5143500"/>
              <a:gd name="connsiteX112" fmla="*/ 499366 w 9144000"/>
              <a:gd name="connsiteY112" fmla="*/ 4930229 h 5143500"/>
              <a:gd name="connsiteX113" fmla="*/ 476619 w 9144000"/>
              <a:gd name="connsiteY113" fmla="*/ 4951714 h 5143500"/>
              <a:gd name="connsiteX114" fmla="*/ 476610 w 9144000"/>
              <a:gd name="connsiteY114" fmla="*/ 4952257 h 5143500"/>
              <a:gd name="connsiteX115" fmla="*/ 498638 w 9144000"/>
              <a:gd name="connsiteY115" fmla="*/ 4975013 h 5143500"/>
              <a:gd name="connsiteX116" fmla="*/ 517755 w 9144000"/>
              <a:gd name="connsiteY116" fmla="*/ 4975013 h 5143500"/>
              <a:gd name="connsiteX117" fmla="*/ 517755 w 9144000"/>
              <a:gd name="connsiteY117" fmla="*/ 4966231 h 5143500"/>
              <a:gd name="connsiteX118" fmla="*/ 487090 w 9144000"/>
              <a:gd name="connsiteY118" fmla="*/ 4966231 h 5143500"/>
              <a:gd name="connsiteX119" fmla="*/ 487090 w 9144000"/>
              <a:gd name="connsiteY119" fmla="*/ 4957400 h 5143500"/>
              <a:gd name="connsiteX120" fmla="*/ 522364 w 9144000"/>
              <a:gd name="connsiteY120" fmla="*/ 4957400 h 5143500"/>
              <a:gd name="connsiteX121" fmla="*/ 522364 w 9144000"/>
              <a:gd name="connsiteY121" fmla="*/ 4952257 h 5143500"/>
              <a:gd name="connsiteX122" fmla="*/ 500054 w 9144000"/>
              <a:gd name="connsiteY122" fmla="*/ 4930221 h 5143500"/>
              <a:gd name="connsiteX123" fmla="*/ 638045 w 9144000"/>
              <a:gd name="connsiteY123" fmla="*/ 4930220 h 5143500"/>
              <a:gd name="connsiteX124" fmla="*/ 637502 w 9144000"/>
              <a:gd name="connsiteY124" fmla="*/ 4930229 h 5143500"/>
              <a:gd name="connsiteX125" fmla="*/ 614706 w 9144000"/>
              <a:gd name="connsiteY125" fmla="*/ 4951763 h 5143500"/>
              <a:gd name="connsiteX126" fmla="*/ 614698 w 9144000"/>
              <a:gd name="connsiteY126" fmla="*/ 4952257 h 5143500"/>
              <a:gd name="connsiteX127" fmla="*/ 636774 w 9144000"/>
              <a:gd name="connsiteY127" fmla="*/ 4975013 h 5143500"/>
              <a:gd name="connsiteX128" fmla="*/ 655843 w 9144000"/>
              <a:gd name="connsiteY128" fmla="*/ 4975013 h 5143500"/>
              <a:gd name="connsiteX129" fmla="*/ 655843 w 9144000"/>
              <a:gd name="connsiteY129" fmla="*/ 4966231 h 5143500"/>
              <a:gd name="connsiteX130" fmla="*/ 624984 w 9144000"/>
              <a:gd name="connsiteY130" fmla="*/ 4966231 h 5143500"/>
              <a:gd name="connsiteX131" fmla="*/ 624984 w 9144000"/>
              <a:gd name="connsiteY131" fmla="*/ 4957400 h 5143500"/>
              <a:gd name="connsiteX132" fmla="*/ 660258 w 9144000"/>
              <a:gd name="connsiteY132" fmla="*/ 4957400 h 5143500"/>
              <a:gd name="connsiteX133" fmla="*/ 660258 w 9144000"/>
              <a:gd name="connsiteY133" fmla="*/ 4952257 h 5143500"/>
              <a:gd name="connsiteX134" fmla="*/ 638045 w 9144000"/>
              <a:gd name="connsiteY134" fmla="*/ 4930220 h 5143500"/>
              <a:gd name="connsiteX135" fmla="*/ 459046 w 9144000"/>
              <a:gd name="connsiteY135" fmla="*/ 4915139 h 5143500"/>
              <a:gd name="connsiteX136" fmla="*/ 452739 w 9144000"/>
              <a:gd name="connsiteY136" fmla="*/ 4921350 h 5143500"/>
              <a:gd name="connsiteX137" fmla="*/ 452739 w 9144000"/>
              <a:gd name="connsiteY137" fmla="*/ 4921398 h 5143500"/>
              <a:gd name="connsiteX138" fmla="*/ 458949 w 9144000"/>
              <a:gd name="connsiteY138" fmla="*/ 4927657 h 5143500"/>
              <a:gd name="connsiteX139" fmla="*/ 465257 w 9144000"/>
              <a:gd name="connsiteY139" fmla="*/ 4921447 h 5143500"/>
              <a:gd name="connsiteX140" fmla="*/ 459046 w 9144000"/>
              <a:gd name="connsiteY140" fmla="*/ 4915139 h 5143500"/>
              <a:gd name="connsiteX141" fmla="*/ 318127 w 9144000"/>
              <a:gd name="connsiteY141" fmla="*/ 4913726 h 5143500"/>
              <a:gd name="connsiteX142" fmla="*/ 318127 w 9144000"/>
              <a:gd name="connsiteY142" fmla="*/ 4925468 h 5143500"/>
              <a:gd name="connsiteX143" fmla="*/ 306337 w 9144000"/>
              <a:gd name="connsiteY143" fmla="*/ 4925468 h 5143500"/>
              <a:gd name="connsiteX144" fmla="*/ 306337 w 9144000"/>
              <a:gd name="connsiteY144" fmla="*/ 4937258 h 5143500"/>
              <a:gd name="connsiteX145" fmla="*/ 294595 w 9144000"/>
              <a:gd name="connsiteY145" fmla="*/ 4937258 h 5143500"/>
              <a:gd name="connsiteX146" fmla="*/ 294595 w 9144000"/>
              <a:gd name="connsiteY146" fmla="*/ 4949000 h 5143500"/>
              <a:gd name="connsiteX147" fmla="*/ 294595 w 9144000"/>
              <a:gd name="connsiteY147" fmla="*/ 4960742 h 5143500"/>
              <a:gd name="connsiteX148" fmla="*/ 306337 w 9144000"/>
              <a:gd name="connsiteY148" fmla="*/ 4960742 h 5143500"/>
              <a:gd name="connsiteX149" fmla="*/ 318127 w 9144000"/>
              <a:gd name="connsiteY149" fmla="*/ 4960742 h 5143500"/>
              <a:gd name="connsiteX150" fmla="*/ 318127 w 9144000"/>
              <a:gd name="connsiteY150" fmla="*/ 4949000 h 5143500"/>
              <a:gd name="connsiteX151" fmla="*/ 318127 w 9144000"/>
              <a:gd name="connsiteY151" fmla="*/ 4937258 h 5143500"/>
              <a:gd name="connsiteX152" fmla="*/ 329869 w 9144000"/>
              <a:gd name="connsiteY152" fmla="*/ 4937258 h 5143500"/>
              <a:gd name="connsiteX153" fmla="*/ 341611 w 9144000"/>
              <a:gd name="connsiteY153" fmla="*/ 4937258 h 5143500"/>
              <a:gd name="connsiteX154" fmla="*/ 341611 w 9144000"/>
              <a:gd name="connsiteY154" fmla="*/ 4925468 h 5143500"/>
              <a:gd name="connsiteX155" fmla="*/ 341611 w 9144000"/>
              <a:gd name="connsiteY155" fmla="*/ 4913726 h 5143500"/>
              <a:gd name="connsiteX156" fmla="*/ 329869 w 9144000"/>
              <a:gd name="connsiteY156" fmla="*/ 4913726 h 5143500"/>
              <a:gd name="connsiteX157" fmla="*/ 533912 w 9144000"/>
              <a:gd name="connsiteY157" fmla="*/ 4913441 h 5143500"/>
              <a:gd name="connsiteX158" fmla="*/ 533912 w 9144000"/>
              <a:gd name="connsiteY158" fmla="*/ 4931102 h 5143500"/>
              <a:gd name="connsiteX159" fmla="*/ 523626 w 9144000"/>
              <a:gd name="connsiteY159" fmla="*/ 4931102 h 5143500"/>
              <a:gd name="connsiteX160" fmla="*/ 523626 w 9144000"/>
              <a:gd name="connsiteY160" fmla="*/ 4939933 h 5143500"/>
              <a:gd name="connsiteX161" fmla="*/ 533912 w 9144000"/>
              <a:gd name="connsiteY161" fmla="*/ 4939933 h 5143500"/>
              <a:gd name="connsiteX162" fmla="*/ 533912 w 9144000"/>
              <a:gd name="connsiteY162" fmla="*/ 4953858 h 5143500"/>
              <a:gd name="connsiteX163" fmla="*/ 555212 w 9144000"/>
              <a:gd name="connsiteY163" fmla="*/ 4975207 h 5143500"/>
              <a:gd name="connsiteX164" fmla="*/ 561859 w 9144000"/>
              <a:gd name="connsiteY164" fmla="*/ 4975207 h 5143500"/>
              <a:gd name="connsiteX165" fmla="*/ 561859 w 9144000"/>
              <a:gd name="connsiteY165" fmla="*/ 4966376 h 5143500"/>
              <a:gd name="connsiteX166" fmla="*/ 542743 w 9144000"/>
              <a:gd name="connsiteY166" fmla="*/ 4966376 h 5143500"/>
              <a:gd name="connsiteX167" fmla="*/ 542743 w 9144000"/>
              <a:gd name="connsiteY167" fmla="*/ 4939787 h 5143500"/>
              <a:gd name="connsiteX168" fmla="*/ 557299 w 9144000"/>
              <a:gd name="connsiteY168" fmla="*/ 4939787 h 5143500"/>
              <a:gd name="connsiteX169" fmla="*/ 557299 w 9144000"/>
              <a:gd name="connsiteY169" fmla="*/ 4930957 h 5143500"/>
              <a:gd name="connsiteX170" fmla="*/ 542743 w 9144000"/>
              <a:gd name="connsiteY170" fmla="*/ 4930957 h 5143500"/>
              <a:gd name="connsiteX171" fmla="*/ 542743 w 9144000"/>
              <a:gd name="connsiteY171" fmla="*/ 4913441 h 5143500"/>
              <a:gd name="connsiteX172" fmla="*/ 416348 w 9144000"/>
              <a:gd name="connsiteY172" fmla="*/ 4913441 h 5143500"/>
              <a:gd name="connsiteX173" fmla="*/ 416348 w 9144000"/>
              <a:gd name="connsiteY173" fmla="*/ 4931102 h 5143500"/>
              <a:gd name="connsiteX174" fmla="*/ 406062 w 9144000"/>
              <a:gd name="connsiteY174" fmla="*/ 4931102 h 5143500"/>
              <a:gd name="connsiteX175" fmla="*/ 406062 w 9144000"/>
              <a:gd name="connsiteY175" fmla="*/ 4939933 h 5143500"/>
              <a:gd name="connsiteX176" fmla="*/ 416348 w 9144000"/>
              <a:gd name="connsiteY176" fmla="*/ 4939933 h 5143500"/>
              <a:gd name="connsiteX177" fmla="*/ 416348 w 9144000"/>
              <a:gd name="connsiteY177" fmla="*/ 4953130 h 5143500"/>
              <a:gd name="connsiteX178" fmla="*/ 437648 w 9144000"/>
              <a:gd name="connsiteY178" fmla="*/ 4975207 h 5143500"/>
              <a:gd name="connsiteX179" fmla="*/ 441336 w 9144000"/>
              <a:gd name="connsiteY179" fmla="*/ 4975207 h 5143500"/>
              <a:gd name="connsiteX180" fmla="*/ 441336 w 9144000"/>
              <a:gd name="connsiteY180" fmla="*/ 4966376 h 5143500"/>
              <a:gd name="connsiteX181" fmla="*/ 425179 w 9144000"/>
              <a:gd name="connsiteY181" fmla="*/ 4966376 h 5143500"/>
              <a:gd name="connsiteX182" fmla="*/ 425179 w 9144000"/>
              <a:gd name="connsiteY182" fmla="*/ 4939787 h 5143500"/>
              <a:gd name="connsiteX183" fmla="*/ 436920 w 9144000"/>
              <a:gd name="connsiteY183" fmla="*/ 4939787 h 5143500"/>
              <a:gd name="connsiteX184" fmla="*/ 436920 w 9144000"/>
              <a:gd name="connsiteY184" fmla="*/ 4930957 h 5143500"/>
              <a:gd name="connsiteX185" fmla="*/ 425179 w 9144000"/>
              <a:gd name="connsiteY185" fmla="*/ 4930957 h 5143500"/>
              <a:gd name="connsiteX186" fmla="*/ 425179 w 9144000"/>
              <a:gd name="connsiteY186" fmla="*/ 4913441 h 5143500"/>
              <a:gd name="connsiteX187" fmla="*/ 0 w 9144000"/>
              <a:gd name="connsiteY187" fmla="*/ 0 h 5143500"/>
              <a:gd name="connsiteX188" fmla="*/ 9144000 w 9144000"/>
              <a:gd name="connsiteY188" fmla="*/ 0 h 5143500"/>
              <a:gd name="connsiteX189" fmla="*/ 9144000 w 9144000"/>
              <a:gd name="connsiteY189" fmla="*/ 5143500 h 5143500"/>
              <a:gd name="connsiteX190" fmla="*/ 0 w 9144000"/>
              <a:gd name="connsiteY19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9144000" h="5143500">
                <a:moveTo>
                  <a:pt x="347256" y="4985347"/>
                </a:moveTo>
                <a:cubicBezTo>
                  <a:pt x="344817" y="4985347"/>
                  <a:pt x="342841" y="4987324"/>
                  <a:pt x="342841" y="4989763"/>
                </a:cubicBezTo>
                <a:cubicBezTo>
                  <a:pt x="342841" y="4992202"/>
                  <a:pt x="344818" y="4994178"/>
                  <a:pt x="347256" y="4994178"/>
                </a:cubicBezTo>
                <a:cubicBezTo>
                  <a:pt x="349695" y="4994178"/>
                  <a:pt x="351671" y="4992201"/>
                  <a:pt x="351671" y="4989762"/>
                </a:cubicBezTo>
                <a:cubicBezTo>
                  <a:pt x="351671" y="4989746"/>
                  <a:pt x="351671" y="4989730"/>
                  <a:pt x="351671" y="4989714"/>
                </a:cubicBezTo>
                <a:cubicBezTo>
                  <a:pt x="351671" y="4987302"/>
                  <a:pt x="349716" y="4985347"/>
                  <a:pt x="347304" y="4985347"/>
                </a:cubicBezTo>
                <a:cubicBezTo>
                  <a:pt x="347288" y="4985347"/>
                  <a:pt x="347272" y="4985347"/>
                  <a:pt x="347256" y="4985347"/>
                </a:cubicBezTo>
                <a:close/>
                <a:moveTo>
                  <a:pt x="335514" y="4984571"/>
                </a:moveTo>
                <a:cubicBezTo>
                  <a:pt x="332673" y="4984571"/>
                  <a:pt x="330371" y="4986874"/>
                  <a:pt x="330371" y="4989714"/>
                </a:cubicBezTo>
                <a:cubicBezTo>
                  <a:pt x="330371" y="4992555"/>
                  <a:pt x="332673" y="4994857"/>
                  <a:pt x="335514" y="4994857"/>
                </a:cubicBezTo>
                <a:cubicBezTo>
                  <a:pt x="338354" y="4994857"/>
                  <a:pt x="340657" y="4992555"/>
                  <a:pt x="340657" y="4989714"/>
                </a:cubicBezTo>
                <a:cubicBezTo>
                  <a:pt x="340657" y="4986874"/>
                  <a:pt x="338354" y="4984571"/>
                  <a:pt x="335514" y="4984571"/>
                </a:cubicBezTo>
                <a:close/>
                <a:moveTo>
                  <a:pt x="358998" y="4972829"/>
                </a:moveTo>
                <a:cubicBezTo>
                  <a:pt x="356157" y="4972829"/>
                  <a:pt x="353855" y="4975132"/>
                  <a:pt x="353855" y="4977972"/>
                </a:cubicBezTo>
                <a:cubicBezTo>
                  <a:pt x="353855" y="4980813"/>
                  <a:pt x="356157" y="4983115"/>
                  <a:pt x="358998" y="4983115"/>
                </a:cubicBezTo>
                <a:cubicBezTo>
                  <a:pt x="361838" y="4983115"/>
                  <a:pt x="364141" y="4980813"/>
                  <a:pt x="364141" y="4977972"/>
                </a:cubicBezTo>
                <a:cubicBezTo>
                  <a:pt x="364141" y="4975132"/>
                  <a:pt x="361838" y="4972829"/>
                  <a:pt x="358998" y="4972829"/>
                </a:cubicBezTo>
                <a:close/>
                <a:moveTo>
                  <a:pt x="335514" y="4972102"/>
                </a:moveTo>
                <a:cubicBezTo>
                  <a:pt x="332273" y="4972182"/>
                  <a:pt x="329710" y="4974875"/>
                  <a:pt x="329791" y="4978117"/>
                </a:cubicBezTo>
                <a:cubicBezTo>
                  <a:pt x="329871" y="4981358"/>
                  <a:pt x="332564" y="4983921"/>
                  <a:pt x="335805" y="4983840"/>
                </a:cubicBezTo>
                <a:lnTo>
                  <a:pt x="341459" y="4978047"/>
                </a:lnTo>
                <a:lnTo>
                  <a:pt x="347256" y="4983844"/>
                </a:lnTo>
                <a:cubicBezTo>
                  <a:pt x="350498" y="4983844"/>
                  <a:pt x="353127" y="4981215"/>
                  <a:pt x="353127" y="4977973"/>
                </a:cubicBezTo>
                <a:cubicBezTo>
                  <a:pt x="353127" y="4974730"/>
                  <a:pt x="350498" y="4972102"/>
                  <a:pt x="347256" y="4972102"/>
                </a:cubicBezTo>
                <a:lnTo>
                  <a:pt x="341458" y="4977900"/>
                </a:lnTo>
                <a:lnTo>
                  <a:pt x="335660" y="4972102"/>
                </a:lnTo>
                <a:close/>
                <a:moveTo>
                  <a:pt x="370642" y="4961961"/>
                </a:moveTo>
                <a:cubicBezTo>
                  <a:pt x="368204" y="4961961"/>
                  <a:pt x="366227" y="4963938"/>
                  <a:pt x="366227" y="4966376"/>
                </a:cubicBezTo>
                <a:cubicBezTo>
                  <a:pt x="366227" y="4968815"/>
                  <a:pt x="368204" y="4970792"/>
                  <a:pt x="370642" y="4970792"/>
                </a:cubicBezTo>
                <a:cubicBezTo>
                  <a:pt x="373081" y="4970792"/>
                  <a:pt x="375057" y="4968815"/>
                  <a:pt x="375057" y="4966376"/>
                </a:cubicBezTo>
                <a:cubicBezTo>
                  <a:pt x="375057" y="4963938"/>
                  <a:pt x="373081" y="4961961"/>
                  <a:pt x="370642" y="4961961"/>
                </a:cubicBezTo>
                <a:close/>
                <a:moveTo>
                  <a:pt x="370643" y="4949297"/>
                </a:moveTo>
                <a:cubicBezTo>
                  <a:pt x="367802" y="4949297"/>
                  <a:pt x="365500" y="4951600"/>
                  <a:pt x="365500" y="4954440"/>
                </a:cubicBezTo>
                <a:cubicBezTo>
                  <a:pt x="365500" y="4957281"/>
                  <a:pt x="367802" y="4959583"/>
                  <a:pt x="370643" y="4959583"/>
                </a:cubicBezTo>
                <a:cubicBezTo>
                  <a:pt x="373483" y="4959583"/>
                  <a:pt x="375786" y="4957281"/>
                  <a:pt x="375786" y="4954440"/>
                </a:cubicBezTo>
                <a:cubicBezTo>
                  <a:pt x="375786" y="4951600"/>
                  <a:pt x="373483" y="4949297"/>
                  <a:pt x="370643" y="4949297"/>
                </a:cubicBezTo>
                <a:close/>
                <a:moveTo>
                  <a:pt x="358998" y="4948521"/>
                </a:moveTo>
                <a:cubicBezTo>
                  <a:pt x="355729" y="4948521"/>
                  <a:pt x="353079" y="4951171"/>
                  <a:pt x="353079" y="4954440"/>
                </a:cubicBezTo>
                <a:cubicBezTo>
                  <a:pt x="353079" y="4957710"/>
                  <a:pt x="355729" y="4960360"/>
                  <a:pt x="358998" y="4960360"/>
                </a:cubicBezTo>
                <a:cubicBezTo>
                  <a:pt x="355755" y="4960360"/>
                  <a:pt x="353127" y="4962989"/>
                  <a:pt x="353127" y="4966231"/>
                </a:cubicBezTo>
                <a:cubicBezTo>
                  <a:pt x="353100" y="4969500"/>
                  <a:pt x="355729" y="4972172"/>
                  <a:pt x="358998" y="4972199"/>
                </a:cubicBezTo>
                <a:cubicBezTo>
                  <a:pt x="362267" y="4972225"/>
                  <a:pt x="364939" y="4969597"/>
                  <a:pt x="364965" y="4966328"/>
                </a:cubicBezTo>
                <a:cubicBezTo>
                  <a:pt x="364992" y="4963059"/>
                  <a:pt x="362364" y="4960387"/>
                  <a:pt x="359094" y="4960360"/>
                </a:cubicBezTo>
                <a:cubicBezTo>
                  <a:pt x="359062" y="4960360"/>
                  <a:pt x="359030" y="4960360"/>
                  <a:pt x="358998" y="4960360"/>
                </a:cubicBezTo>
                <a:cubicBezTo>
                  <a:pt x="362267" y="4960360"/>
                  <a:pt x="364918" y="4957710"/>
                  <a:pt x="364918" y="4954440"/>
                </a:cubicBezTo>
                <a:cubicBezTo>
                  <a:pt x="364918" y="4951171"/>
                  <a:pt x="362267" y="4948521"/>
                  <a:pt x="358998" y="4948521"/>
                </a:cubicBezTo>
                <a:close/>
                <a:moveTo>
                  <a:pt x="625032" y="4939788"/>
                </a:moveTo>
                <a:lnTo>
                  <a:pt x="650020" y="4939788"/>
                </a:lnTo>
                <a:lnTo>
                  <a:pt x="650020" y="4948570"/>
                </a:lnTo>
                <a:lnTo>
                  <a:pt x="625032" y="4948570"/>
                </a:lnTo>
                <a:close/>
                <a:moveTo>
                  <a:pt x="487090" y="4939788"/>
                </a:moveTo>
                <a:lnTo>
                  <a:pt x="512078" y="4939788"/>
                </a:lnTo>
                <a:lnTo>
                  <a:pt x="511884" y="4948570"/>
                </a:lnTo>
                <a:lnTo>
                  <a:pt x="487090" y="4948570"/>
                </a:lnTo>
                <a:close/>
                <a:moveTo>
                  <a:pt x="573602" y="4939738"/>
                </a:moveTo>
                <a:lnTo>
                  <a:pt x="600045" y="4939738"/>
                </a:lnTo>
                <a:lnTo>
                  <a:pt x="600045" y="4966230"/>
                </a:lnTo>
                <a:lnTo>
                  <a:pt x="573602" y="4966230"/>
                </a:lnTo>
                <a:close/>
                <a:moveTo>
                  <a:pt x="737502" y="4930957"/>
                </a:moveTo>
                <a:cubicBezTo>
                  <a:pt x="737502" y="4930957"/>
                  <a:pt x="744197" y="4957740"/>
                  <a:pt x="745556" y="4963271"/>
                </a:cubicBezTo>
                <a:cubicBezTo>
                  <a:pt x="746915" y="4968803"/>
                  <a:pt x="750020" y="4975790"/>
                  <a:pt x="757395" y="4975790"/>
                </a:cubicBezTo>
                <a:lnTo>
                  <a:pt x="761713" y="4975790"/>
                </a:lnTo>
                <a:lnTo>
                  <a:pt x="761713" y="4985494"/>
                </a:lnTo>
                <a:lnTo>
                  <a:pt x="745556" y="4985494"/>
                </a:lnTo>
                <a:lnTo>
                  <a:pt x="745556" y="4994276"/>
                </a:lnTo>
                <a:lnTo>
                  <a:pt x="748516" y="4994276"/>
                </a:lnTo>
                <a:cubicBezTo>
                  <a:pt x="758603" y="4994291"/>
                  <a:pt x="767528" y="4987745"/>
                  <a:pt x="770544" y="4978119"/>
                </a:cubicBezTo>
                <a:cubicBezTo>
                  <a:pt x="772630" y="4969822"/>
                  <a:pt x="782286" y="4931103"/>
                  <a:pt x="782286" y="4931103"/>
                </a:cubicBezTo>
                <a:lnTo>
                  <a:pt x="771999" y="4930957"/>
                </a:lnTo>
                <a:lnTo>
                  <a:pt x="765401" y="4966231"/>
                </a:lnTo>
                <a:lnTo>
                  <a:pt x="754387" y="4966231"/>
                </a:lnTo>
                <a:lnTo>
                  <a:pt x="747788" y="4930957"/>
                </a:lnTo>
                <a:close/>
                <a:moveTo>
                  <a:pt x="730855" y="4930957"/>
                </a:moveTo>
                <a:cubicBezTo>
                  <a:pt x="719579" y="4930099"/>
                  <a:pt x="709743" y="4938544"/>
                  <a:pt x="708885" y="4949820"/>
                </a:cubicBezTo>
                <a:cubicBezTo>
                  <a:pt x="708842" y="4950389"/>
                  <a:pt x="708822" y="4950959"/>
                  <a:pt x="708827" y="4951530"/>
                </a:cubicBezTo>
                <a:lnTo>
                  <a:pt x="708827" y="4966086"/>
                </a:lnTo>
                <a:lnTo>
                  <a:pt x="702956" y="4966086"/>
                </a:lnTo>
                <a:lnTo>
                  <a:pt x="702956" y="4974916"/>
                </a:lnTo>
                <a:lnTo>
                  <a:pt x="733814" y="4974916"/>
                </a:lnTo>
                <a:lnTo>
                  <a:pt x="733814" y="4966086"/>
                </a:lnTo>
                <a:lnTo>
                  <a:pt x="717657" y="4966086"/>
                </a:lnTo>
                <a:lnTo>
                  <a:pt x="717657" y="4939788"/>
                </a:lnTo>
                <a:lnTo>
                  <a:pt x="730855" y="4939788"/>
                </a:lnTo>
                <a:close/>
                <a:moveTo>
                  <a:pt x="661180" y="4930957"/>
                </a:moveTo>
                <a:cubicBezTo>
                  <a:pt x="661180" y="4930957"/>
                  <a:pt x="667681" y="4955945"/>
                  <a:pt x="670010" y="4964921"/>
                </a:cubicBezTo>
                <a:cubicBezTo>
                  <a:pt x="670841" y="4971512"/>
                  <a:pt x="676623" y="4976341"/>
                  <a:pt x="683256" y="4975984"/>
                </a:cubicBezTo>
                <a:cubicBezTo>
                  <a:pt x="690534" y="4975984"/>
                  <a:pt x="694270" y="4973752"/>
                  <a:pt x="696454" y="4964921"/>
                </a:cubicBezTo>
                <a:cubicBezTo>
                  <a:pt x="698637" y="4956091"/>
                  <a:pt x="705284" y="4930957"/>
                  <a:pt x="705284" y="4930957"/>
                </a:cubicBezTo>
                <a:lnTo>
                  <a:pt x="694853" y="4930957"/>
                </a:lnTo>
                <a:lnTo>
                  <a:pt x="687526" y="4966231"/>
                </a:lnTo>
                <a:lnTo>
                  <a:pt x="678695" y="4966231"/>
                </a:lnTo>
                <a:lnTo>
                  <a:pt x="671466" y="4930957"/>
                </a:lnTo>
                <a:close/>
                <a:moveTo>
                  <a:pt x="445655" y="4930957"/>
                </a:moveTo>
                <a:lnTo>
                  <a:pt x="445655" y="4939739"/>
                </a:lnTo>
                <a:lnTo>
                  <a:pt x="458852" y="4939739"/>
                </a:lnTo>
                <a:lnTo>
                  <a:pt x="458852" y="4966231"/>
                </a:lnTo>
                <a:lnTo>
                  <a:pt x="450070" y="4966231"/>
                </a:lnTo>
                <a:lnTo>
                  <a:pt x="450070" y="4975013"/>
                </a:lnTo>
                <a:lnTo>
                  <a:pt x="476513" y="4975013"/>
                </a:lnTo>
                <a:lnTo>
                  <a:pt x="476513" y="4966231"/>
                </a:lnTo>
                <a:lnTo>
                  <a:pt x="467683" y="4966231"/>
                </a:lnTo>
                <a:lnTo>
                  <a:pt x="467683" y="4952257"/>
                </a:lnTo>
                <a:cubicBezTo>
                  <a:pt x="467683" y="4938672"/>
                  <a:pt x="458852" y="4930957"/>
                  <a:pt x="445655" y="4930957"/>
                </a:cubicBezTo>
                <a:close/>
                <a:moveTo>
                  <a:pt x="586848" y="4930228"/>
                </a:moveTo>
                <a:cubicBezTo>
                  <a:pt x="574253" y="4930202"/>
                  <a:pt x="564022" y="4940390"/>
                  <a:pt x="563995" y="4952984"/>
                </a:cubicBezTo>
                <a:cubicBezTo>
                  <a:pt x="563968" y="4965579"/>
                  <a:pt x="574156" y="4975810"/>
                  <a:pt x="586751" y="4975837"/>
                </a:cubicBezTo>
                <a:cubicBezTo>
                  <a:pt x="599345" y="4975864"/>
                  <a:pt x="609577" y="4965676"/>
                  <a:pt x="609603" y="4953081"/>
                </a:cubicBezTo>
                <a:cubicBezTo>
                  <a:pt x="609603" y="4953049"/>
                  <a:pt x="609603" y="4953017"/>
                  <a:pt x="609603" y="4952984"/>
                </a:cubicBezTo>
                <a:cubicBezTo>
                  <a:pt x="609874" y="4940688"/>
                  <a:pt x="600126" y="4930499"/>
                  <a:pt x="587829" y="4930228"/>
                </a:cubicBezTo>
                <a:cubicBezTo>
                  <a:pt x="587502" y="4930221"/>
                  <a:pt x="587175" y="4930221"/>
                  <a:pt x="586848" y="4930228"/>
                </a:cubicBezTo>
                <a:close/>
                <a:moveTo>
                  <a:pt x="500054" y="4930221"/>
                </a:moveTo>
                <a:cubicBezTo>
                  <a:pt x="499889" y="4930222"/>
                  <a:pt x="499724" y="4930224"/>
                  <a:pt x="499560" y="4930229"/>
                </a:cubicBezTo>
                <a:lnTo>
                  <a:pt x="499366" y="4930229"/>
                </a:lnTo>
                <a:cubicBezTo>
                  <a:pt x="487151" y="4929881"/>
                  <a:pt x="476967" y="4939500"/>
                  <a:pt x="476619" y="4951714"/>
                </a:cubicBezTo>
                <a:cubicBezTo>
                  <a:pt x="476613" y="4951895"/>
                  <a:pt x="476610" y="4952076"/>
                  <a:pt x="476610" y="4952257"/>
                </a:cubicBezTo>
                <a:cubicBezTo>
                  <a:pt x="476604" y="4964546"/>
                  <a:pt x="486355" y="4974620"/>
                  <a:pt x="498638" y="4975013"/>
                </a:cubicBezTo>
                <a:lnTo>
                  <a:pt x="517755" y="4975013"/>
                </a:lnTo>
                <a:lnTo>
                  <a:pt x="517755" y="4966231"/>
                </a:lnTo>
                <a:lnTo>
                  <a:pt x="487090" y="4966231"/>
                </a:lnTo>
                <a:lnTo>
                  <a:pt x="487090" y="4957400"/>
                </a:lnTo>
                <a:lnTo>
                  <a:pt x="522364" y="4957400"/>
                </a:lnTo>
                <a:lnTo>
                  <a:pt x="522364" y="4952257"/>
                </a:lnTo>
                <a:cubicBezTo>
                  <a:pt x="522289" y="4940011"/>
                  <a:pt x="512300" y="4930145"/>
                  <a:pt x="500054" y="4930221"/>
                </a:cubicBezTo>
                <a:close/>
                <a:moveTo>
                  <a:pt x="638045" y="4930220"/>
                </a:moveTo>
                <a:cubicBezTo>
                  <a:pt x="637864" y="4930221"/>
                  <a:pt x="637683" y="4930224"/>
                  <a:pt x="637502" y="4930229"/>
                </a:cubicBezTo>
                <a:cubicBezTo>
                  <a:pt x="625261" y="4929881"/>
                  <a:pt x="615055" y="4939521"/>
                  <a:pt x="614706" y="4951763"/>
                </a:cubicBezTo>
                <a:cubicBezTo>
                  <a:pt x="614702" y="4951927"/>
                  <a:pt x="614699" y="4952092"/>
                  <a:pt x="614698" y="4952257"/>
                </a:cubicBezTo>
                <a:cubicBezTo>
                  <a:pt x="614692" y="4964564"/>
                  <a:pt x="624473" y="4974646"/>
                  <a:pt x="636774" y="4975013"/>
                </a:cubicBezTo>
                <a:lnTo>
                  <a:pt x="655843" y="4975013"/>
                </a:lnTo>
                <a:lnTo>
                  <a:pt x="655843" y="4966231"/>
                </a:lnTo>
                <a:lnTo>
                  <a:pt x="624984" y="4966231"/>
                </a:lnTo>
                <a:lnTo>
                  <a:pt x="624984" y="4957400"/>
                </a:lnTo>
                <a:lnTo>
                  <a:pt x="660258" y="4957400"/>
                </a:lnTo>
                <a:lnTo>
                  <a:pt x="660258" y="4952257"/>
                </a:lnTo>
                <a:cubicBezTo>
                  <a:pt x="660209" y="4940038"/>
                  <a:pt x="650264" y="4930172"/>
                  <a:pt x="638045" y="4930220"/>
                </a:cubicBezTo>
                <a:close/>
                <a:moveTo>
                  <a:pt x="459046" y="4915139"/>
                </a:moveTo>
                <a:cubicBezTo>
                  <a:pt x="455590" y="4915112"/>
                  <a:pt x="452766" y="4917893"/>
                  <a:pt x="452739" y="4921350"/>
                </a:cubicBezTo>
                <a:cubicBezTo>
                  <a:pt x="452739" y="4921366"/>
                  <a:pt x="452739" y="4921382"/>
                  <a:pt x="452739" y="4921398"/>
                </a:cubicBezTo>
                <a:cubicBezTo>
                  <a:pt x="452739" y="4924836"/>
                  <a:pt x="455511" y="4927630"/>
                  <a:pt x="458949" y="4927657"/>
                </a:cubicBezTo>
                <a:cubicBezTo>
                  <a:pt x="462406" y="4927684"/>
                  <a:pt x="465230" y="4924903"/>
                  <a:pt x="465257" y="4921447"/>
                </a:cubicBezTo>
                <a:cubicBezTo>
                  <a:pt x="465283" y="4917990"/>
                  <a:pt x="462503" y="4915166"/>
                  <a:pt x="459046" y="4915139"/>
                </a:cubicBezTo>
                <a:close/>
                <a:moveTo>
                  <a:pt x="318127" y="4913726"/>
                </a:moveTo>
                <a:lnTo>
                  <a:pt x="318127" y="4925468"/>
                </a:lnTo>
                <a:lnTo>
                  <a:pt x="306337" y="4925468"/>
                </a:lnTo>
                <a:lnTo>
                  <a:pt x="306337" y="4937258"/>
                </a:lnTo>
                <a:lnTo>
                  <a:pt x="294595" y="4937258"/>
                </a:lnTo>
                <a:lnTo>
                  <a:pt x="294595" y="4949000"/>
                </a:lnTo>
                <a:lnTo>
                  <a:pt x="294595" y="4960742"/>
                </a:lnTo>
                <a:lnTo>
                  <a:pt x="306337" y="4960742"/>
                </a:lnTo>
                <a:lnTo>
                  <a:pt x="318127" y="4960742"/>
                </a:lnTo>
                <a:lnTo>
                  <a:pt x="318127" y="4949000"/>
                </a:lnTo>
                <a:lnTo>
                  <a:pt x="318127" y="4937258"/>
                </a:lnTo>
                <a:lnTo>
                  <a:pt x="329869" y="4937258"/>
                </a:lnTo>
                <a:lnTo>
                  <a:pt x="341611" y="4937258"/>
                </a:lnTo>
                <a:lnTo>
                  <a:pt x="341611" y="4925468"/>
                </a:lnTo>
                <a:lnTo>
                  <a:pt x="341611" y="4913726"/>
                </a:lnTo>
                <a:lnTo>
                  <a:pt x="329869" y="4913726"/>
                </a:lnTo>
                <a:close/>
                <a:moveTo>
                  <a:pt x="533912" y="4913441"/>
                </a:moveTo>
                <a:lnTo>
                  <a:pt x="533912" y="4931102"/>
                </a:lnTo>
                <a:lnTo>
                  <a:pt x="523626" y="4931102"/>
                </a:lnTo>
                <a:lnTo>
                  <a:pt x="523626" y="4939933"/>
                </a:lnTo>
                <a:lnTo>
                  <a:pt x="533912" y="4939933"/>
                </a:lnTo>
                <a:lnTo>
                  <a:pt x="533912" y="4953858"/>
                </a:lnTo>
                <a:cubicBezTo>
                  <a:pt x="533912" y="4967104"/>
                  <a:pt x="540511" y="4975207"/>
                  <a:pt x="555212" y="4975207"/>
                </a:cubicBezTo>
                <a:lnTo>
                  <a:pt x="561859" y="4975207"/>
                </a:lnTo>
                <a:lnTo>
                  <a:pt x="561859" y="4966376"/>
                </a:lnTo>
                <a:lnTo>
                  <a:pt x="542743" y="4966376"/>
                </a:lnTo>
                <a:lnTo>
                  <a:pt x="542743" y="4939787"/>
                </a:lnTo>
                <a:lnTo>
                  <a:pt x="557299" y="4939787"/>
                </a:lnTo>
                <a:lnTo>
                  <a:pt x="557299" y="4930957"/>
                </a:lnTo>
                <a:lnTo>
                  <a:pt x="542743" y="4930957"/>
                </a:lnTo>
                <a:lnTo>
                  <a:pt x="542743" y="4913441"/>
                </a:lnTo>
                <a:close/>
                <a:moveTo>
                  <a:pt x="416348" y="4913441"/>
                </a:moveTo>
                <a:lnTo>
                  <a:pt x="416348" y="4931102"/>
                </a:lnTo>
                <a:lnTo>
                  <a:pt x="406062" y="4931102"/>
                </a:lnTo>
                <a:lnTo>
                  <a:pt x="406062" y="4939933"/>
                </a:lnTo>
                <a:lnTo>
                  <a:pt x="416348" y="4939933"/>
                </a:lnTo>
                <a:lnTo>
                  <a:pt x="416348" y="4953130"/>
                </a:lnTo>
                <a:cubicBezTo>
                  <a:pt x="416348" y="4966376"/>
                  <a:pt x="422947" y="4975207"/>
                  <a:pt x="437648" y="4975207"/>
                </a:cubicBezTo>
                <a:lnTo>
                  <a:pt x="441336" y="4975207"/>
                </a:lnTo>
                <a:lnTo>
                  <a:pt x="441336" y="4966376"/>
                </a:lnTo>
                <a:lnTo>
                  <a:pt x="425179" y="4966376"/>
                </a:lnTo>
                <a:lnTo>
                  <a:pt x="425179" y="4939787"/>
                </a:lnTo>
                <a:lnTo>
                  <a:pt x="436920" y="4939787"/>
                </a:lnTo>
                <a:lnTo>
                  <a:pt x="436920" y="4930957"/>
                </a:lnTo>
                <a:lnTo>
                  <a:pt x="425179" y="4930957"/>
                </a:lnTo>
                <a:lnTo>
                  <a:pt x="425179" y="4913441"/>
                </a:lnTo>
                <a:close/>
                <a:moveTo>
                  <a:pt x="0" y="0"/>
                </a:moveTo>
                <a:lnTo>
                  <a:pt x="9144000" y="0"/>
                </a:lnTo>
                <a:lnTo>
                  <a:pt x="9144000" y="5143500"/>
                </a:lnTo>
                <a:lnTo>
                  <a:pt x="0" y="5143500"/>
                </a:lnTo>
                <a:close/>
              </a:path>
            </a:pathLst>
          </a:custGeom>
          <a:solidFill>
            <a:schemeClr val="bg1">
              <a:lumMod val="75000"/>
            </a:schemeClr>
          </a:solidFill>
        </p:spPr>
        <p:txBody>
          <a:bodyPr wrap="square" anchor="ctr">
            <a:noAutofit/>
          </a:bodyP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US"/>
              <a:t>Click to add picture</a:t>
            </a:r>
            <a:endParaRPr lang="en-US" dirty="0"/>
          </a:p>
        </p:txBody>
      </p:sp>
      <p:sp>
        <p:nvSpPr>
          <p:cNvPr id="2" name="Title 1"/>
          <p:cNvSpPr>
            <a:spLocks noGrp="1"/>
          </p:cNvSpPr>
          <p:nvPr userDrawn="1">
            <p:ph type="title" hasCustomPrompt="1"/>
          </p:nvPr>
        </p:nvSpPr>
        <p:spPr>
          <a:xfrm>
            <a:off x="287338" y="735013"/>
            <a:ext cx="3273091" cy="1793182"/>
          </a:xfrm>
        </p:spPr>
        <p:txBody>
          <a:bodyPr/>
          <a:lstStyle>
            <a:lvl1pPr>
              <a:defRPr>
                <a:solidFill>
                  <a:schemeClr val="bg1"/>
                </a:solidFill>
              </a:defRPr>
            </a:lvl1pPr>
          </a:lstStyle>
          <a:p>
            <a:r>
              <a:rPr lang="en-US"/>
              <a:t>Add your quote</a:t>
            </a:r>
            <a:endParaRPr lang="en-US" dirty="0"/>
          </a:p>
        </p:txBody>
      </p:sp>
      <p:sp>
        <p:nvSpPr>
          <p:cNvPr id="8" name="Text Placeholder 7">
            <a:extLst>
              <a:ext uri="{FF2B5EF4-FFF2-40B4-BE49-F238E27FC236}">
                <a16:creationId xmlns:a16="http://schemas.microsoft.com/office/drawing/2014/main" id="{A993DDC7-6347-4E7C-80D6-CA23706A068E}"/>
              </a:ext>
            </a:extLst>
          </p:cNvPr>
          <p:cNvSpPr>
            <a:spLocks noGrp="1"/>
          </p:cNvSpPr>
          <p:nvPr userDrawn="1">
            <p:ph type="body" sz="quarter" idx="13" hasCustomPrompt="1"/>
          </p:nvPr>
        </p:nvSpPr>
        <p:spPr>
          <a:xfrm>
            <a:off x="283829" y="231775"/>
            <a:ext cx="3276600" cy="365208"/>
          </a:xfrm>
        </p:spPr>
        <p:txBody>
          <a:bodyPr tIns="36000">
            <a:normAutofit/>
          </a:bodyPr>
          <a:lstStyle>
            <a:lvl1pPr marL="0" indent="0">
              <a:spcBef>
                <a:spcPts val="0"/>
              </a:spcBef>
              <a:buClr>
                <a:schemeClr val="accent6"/>
              </a:buClr>
              <a:buFont typeface="+mj-lt"/>
              <a:buNone/>
              <a:defRPr sz="1200">
                <a:solidFill>
                  <a:schemeClr val="accent6"/>
                </a:solidFill>
              </a:defRPr>
            </a:lvl1pPr>
            <a:lvl2pPr marL="234950" indent="0">
              <a:buClr>
                <a:schemeClr val="accent6"/>
              </a:buClr>
              <a:buFont typeface="+mj-lt"/>
              <a:buNone/>
              <a:defRPr>
                <a:solidFill>
                  <a:schemeClr val="bg1"/>
                </a:solidFill>
              </a:defRPr>
            </a:lvl2pPr>
            <a:lvl3pPr marL="587375" indent="-174625">
              <a:buClr>
                <a:schemeClr val="accent6"/>
              </a:buClr>
              <a:buFont typeface="+mj-lt"/>
              <a:buAutoNum type="arabicPeriod"/>
              <a:defRPr>
                <a:solidFill>
                  <a:schemeClr val="bg1"/>
                </a:solidFill>
              </a:defRPr>
            </a:lvl3pPr>
            <a:lvl4pPr marL="768350" indent="-188913">
              <a:buClr>
                <a:schemeClr val="accent6"/>
              </a:buClr>
              <a:buFont typeface="+mj-lt"/>
              <a:buAutoNum type="arabicPeriod"/>
              <a:defRPr>
                <a:solidFill>
                  <a:schemeClr val="bg1"/>
                </a:solidFill>
              </a:defRPr>
            </a:lvl4pPr>
            <a:lvl5pPr marL="946150" indent="-177800">
              <a:buClr>
                <a:schemeClr val="accent6"/>
              </a:buClr>
              <a:buFont typeface="+mj-lt"/>
              <a:buAutoNum type="arabicPeriod"/>
              <a:defRPr>
                <a:solidFill>
                  <a:schemeClr val="bg1"/>
                </a:solidFill>
              </a:defRPr>
            </a:lvl5pPr>
          </a:lstStyle>
          <a:p>
            <a:pPr lvl="0"/>
            <a:r>
              <a:rPr lang="en-US" dirty="0"/>
              <a:t>Add intro text</a:t>
            </a:r>
          </a:p>
        </p:txBody>
      </p:sp>
      <p:sp>
        <p:nvSpPr>
          <p:cNvPr id="9" name="Date Placeholder 8">
            <a:extLst>
              <a:ext uri="{FF2B5EF4-FFF2-40B4-BE49-F238E27FC236}">
                <a16:creationId xmlns:a16="http://schemas.microsoft.com/office/drawing/2014/main" id="{7DC43ACE-919E-4F14-B57A-476B078BDADC}"/>
              </a:ext>
            </a:extLst>
          </p:cNvPr>
          <p:cNvSpPr>
            <a:spLocks noGrp="1"/>
          </p:cNvSpPr>
          <p:nvPr userDrawn="1">
            <p:ph type="dt" sz="half" idx="14"/>
          </p:nvPr>
        </p:nvSpPr>
        <p:spPr/>
        <p:txBody>
          <a:bodyPr/>
          <a:lstStyle>
            <a:lvl1pPr>
              <a:defRPr>
                <a:solidFill>
                  <a:srgbClr val="E1DCD5"/>
                </a:solidFill>
              </a:defRPr>
            </a:lvl1pPr>
          </a:lstStyle>
          <a:p>
            <a:r>
              <a:rPr lang="en-US"/>
              <a:t>December 14, 2021</a:t>
            </a:r>
            <a:endParaRPr lang="en-US" dirty="0"/>
          </a:p>
        </p:txBody>
      </p:sp>
      <p:sp>
        <p:nvSpPr>
          <p:cNvPr id="10" name="Footer Placeholder 9">
            <a:extLst>
              <a:ext uri="{FF2B5EF4-FFF2-40B4-BE49-F238E27FC236}">
                <a16:creationId xmlns:a16="http://schemas.microsoft.com/office/drawing/2014/main" id="{08C85202-0B59-48F2-8674-991A71F862D0}"/>
              </a:ext>
            </a:extLst>
          </p:cNvPr>
          <p:cNvSpPr>
            <a:spLocks noGrp="1"/>
          </p:cNvSpPr>
          <p:nvPr userDrawn="1">
            <p:ph type="ftr" sz="quarter" idx="15"/>
          </p:nvPr>
        </p:nvSpPr>
        <p:spPr/>
        <p:txBody>
          <a:bodyPr/>
          <a:lstStyle>
            <a:lvl1pPr>
              <a:defRPr>
                <a:solidFill>
                  <a:srgbClr val="E1DCD5"/>
                </a:solidFill>
              </a:defRPr>
            </a:lvl1pPr>
          </a:lstStyle>
          <a:p>
            <a:r>
              <a:rPr lang="en-US"/>
              <a:t>Confidential</a:t>
            </a:r>
            <a:endParaRPr lang="en-US" dirty="0"/>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userDrawn="1">
            <p:ph type="sldNum" sz="quarter" idx="16"/>
          </p:nvPr>
        </p:nvSpPr>
        <p:spPr/>
        <p:txBody>
          <a:bodyPr/>
          <a:lstStyle>
            <a:lvl1pPr>
              <a:defRPr>
                <a:solidFill>
                  <a:srgbClr val="E1DCD5"/>
                </a:solidFill>
              </a:defRPr>
            </a:lvl1p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546868118"/>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End slide 1">
    <p:bg>
      <p:bgPr>
        <a:solidFill>
          <a:schemeClr val="bg2">
            <a:alpha val="25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CBC1972-8065-4A53-B307-68AB4006EBA4}"/>
              </a:ext>
            </a:extLst>
          </p:cNvPr>
          <p:cNvSpPr/>
          <p:nvPr userDrawn="1"/>
        </p:nvSpPr>
        <p:spPr>
          <a:xfrm>
            <a:off x="4604362" y="0"/>
            <a:ext cx="453963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33">
            <a:extLst>
              <a:ext uri="{FF2B5EF4-FFF2-40B4-BE49-F238E27FC236}">
                <a16:creationId xmlns:a16="http://schemas.microsoft.com/office/drawing/2014/main" id="{91380D2C-E53A-487E-B484-96C822075E1F}"/>
              </a:ext>
            </a:extLst>
          </p:cNvPr>
          <p:cNvSpPr>
            <a:spLocks noGrp="1"/>
          </p:cNvSpPr>
          <p:nvPr>
            <p:ph type="pic" sz="quarter" idx="14" hasCustomPrompt="1"/>
          </p:nvPr>
        </p:nvSpPr>
        <p:spPr>
          <a:xfrm>
            <a:off x="4572000" y="0"/>
            <a:ext cx="4572000" cy="5143500"/>
          </a:xfrm>
          <a:custGeom>
            <a:avLst/>
            <a:gdLst>
              <a:gd name="connsiteX0" fmla="*/ 137498 w 4572000"/>
              <a:gd name="connsiteY0" fmla="*/ 2070213 h 5143500"/>
              <a:gd name="connsiteX1" fmla="*/ 124631 w 4572000"/>
              <a:gd name="connsiteY1" fmla="*/ 2081770 h 5143500"/>
              <a:gd name="connsiteX2" fmla="*/ 124631 w 4572000"/>
              <a:gd name="connsiteY2" fmla="*/ 2081817 h 5143500"/>
              <a:gd name="connsiteX3" fmla="*/ 137158 w 4572000"/>
              <a:gd name="connsiteY3" fmla="*/ 2093986 h 5143500"/>
              <a:gd name="connsiteX4" fmla="*/ 149674 w 4572000"/>
              <a:gd name="connsiteY4" fmla="*/ 2082425 h 5143500"/>
              <a:gd name="connsiteX5" fmla="*/ 137498 w 4572000"/>
              <a:gd name="connsiteY5" fmla="*/ 2070213 h 5143500"/>
              <a:gd name="connsiteX6" fmla="*/ 137789 w 4572000"/>
              <a:gd name="connsiteY6" fmla="*/ 1765449 h 5143500"/>
              <a:gd name="connsiteX7" fmla="*/ 112056 w 4572000"/>
              <a:gd name="connsiteY7" fmla="*/ 1788657 h 5143500"/>
              <a:gd name="connsiteX8" fmla="*/ 112056 w 4572000"/>
              <a:gd name="connsiteY8" fmla="*/ 1788707 h 5143500"/>
              <a:gd name="connsiteX9" fmla="*/ 137157 w 4572000"/>
              <a:gd name="connsiteY9" fmla="*/ 1813090 h 5143500"/>
              <a:gd name="connsiteX10" fmla="*/ 162245 w 4572000"/>
              <a:gd name="connsiteY10" fmla="*/ 1789873 h 5143500"/>
              <a:gd name="connsiteX11" fmla="*/ 137789 w 4572000"/>
              <a:gd name="connsiteY11" fmla="*/ 1765449 h 5143500"/>
              <a:gd name="connsiteX12" fmla="*/ 137498 w 4572000"/>
              <a:gd name="connsiteY12" fmla="*/ 1484172 h 5143500"/>
              <a:gd name="connsiteX13" fmla="*/ 124631 w 4572000"/>
              <a:gd name="connsiteY13" fmla="*/ 1495729 h 5143500"/>
              <a:gd name="connsiteX14" fmla="*/ 124631 w 4572000"/>
              <a:gd name="connsiteY14" fmla="*/ 1495874 h 5143500"/>
              <a:gd name="connsiteX15" fmla="*/ 137157 w 4572000"/>
              <a:gd name="connsiteY15" fmla="*/ 1507945 h 5143500"/>
              <a:gd name="connsiteX16" fmla="*/ 149674 w 4572000"/>
              <a:gd name="connsiteY16" fmla="*/ 1496384 h 5143500"/>
              <a:gd name="connsiteX17" fmla="*/ 137498 w 4572000"/>
              <a:gd name="connsiteY17" fmla="*/ 1484172 h 5143500"/>
              <a:gd name="connsiteX18" fmla="*/ 137498 w 4572000"/>
              <a:gd name="connsiteY18" fmla="*/ 1191246 h 5143500"/>
              <a:gd name="connsiteX19" fmla="*/ 124631 w 4572000"/>
              <a:gd name="connsiteY19" fmla="*/ 1202803 h 5143500"/>
              <a:gd name="connsiteX20" fmla="*/ 124631 w 4572000"/>
              <a:gd name="connsiteY20" fmla="*/ 1202948 h 5143500"/>
              <a:gd name="connsiteX21" fmla="*/ 137157 w 4572000"/>
              <a:gd name="connsiteY21" fmla="*/ 1215019 h 5143500"/>
              <a:gd name="connsiteX22" fmla="*/ 149674 w 4572000"/>
              <a:gd name="connsiteY22" fmla="*/ 1203458 h 5143500"/>
              <a:gd name="connsiteX23" fmla="*/ 137498 w 4572000"/>
              <a:gd name="connsiteY23" fmla="*/ 1191246 h 5143500"/>
              <a:gd name="connsiteX24" fmla="*/ 137449 w 4572000"/>
              <a:gd name="connsiteY24" fmla="*/ 898320 h 5143500"/>
              <a:gd name="connsiteX25" fmla="*/ 124631 w 4572000"/>
              <a:gd name="connsiteY25" fmla="*/ 909924 h 5143500"/>
              <a:gd name="connsiteX26" fmla="*/ 137158 w 4572000"/>
              <a:gd name="connsiteY26" fmla="*/ 922093 h 5143500"/>
              <a:gd name="connsiteX27" fmla="*/ 149679 w 4572000"/>
              <a:gd name="connsiteY27" fmla="*/ 910486 h 5143500"/>
              <a:gd name="connsiteX28" fmla="*/ 137449 w 4572000"/>
              <a:gd name="connsiteY28" fmla="*/ 898320 h 5143500"/>
              <a:gd name="connsiteX29" fmla="*/ 137744 w 4572000"/>
              <a:gd name="connsiteY29" fmla="*/ 593738 h 5143500"/>
              <a:gd name="connsiteX30" fmla="*/ 112056 w 4572000"/>
              <a:gd name="connsiteY30" fmla="*/ 616998 h 5143500"/>
              <a:gd name="connsiteX31" fmla="*/ 137158 w 4572000"/>
              <a:gd name="connsiteY31" fmla="*/ 641384 h 5143500"/>
              <a:gd name="connsiteX32" fmla="*/ 162244 w 4572000"/>
              <a:gd name="connsiteY32" fmla="*/ 618121 h 5143500"/>
              <a:gd name="connsiteX33" fmla="*/ 137744 w 4572000"/>
              <a:gd name="connsiteY33" fmla="*/ 593738 h 5143500"/>
              <a:gd name="connsiteX34" fmla="*/ 137449 w 4572000"/>
              <a:gd name="connsiteY34" fmla="*/ 312467 h 5143500"/>
              <a:gd name="connsiteX35" fmla="*/ 124631 w 4572000"/>
              <a:gd name="connsiteY35" fmla="*/ 324071 h 5143500"/>
              <a:gd name="connsiteX36" fmla="*/ 137158 w 4572000"/>
              <a:gd name="connsiteY36" fmla="*/ 336240 h 5143500"/>
              <a:gd name="connsiteX37" fmla="*/ 149679 w 4572000"/>
              <a:gd name="connsiteY37" fmla="*/ 324633 h 5143500"/>
              <a:gd name="connsiteX38" fmla="*/ 137449 w 4572000"/>
              <a:gd name="connsiteY38" fmla="*/ 312467 h 5143500"/>
              <a:gd name="connsiteX39" fmla="*/ 0 w 4572000"/>
              <a:gd name="connsiteY39" fmla="*/ 0 h 5143500"/>
              <a:gd name="connsiteX40" fmla="*/ 4572000 w 4572000"/>
              <a:gd name="connsiteY40" fmla="*/ 0 h 5143500"/>
              <a:gd name="connsiteX41" fmla="*/ 4572000 w 4572000"/>
              <a:gd name="connsiteY41" fmla="*/ 5143500 h 5143500"/>
              <a:gd name="connsiteX42" fmla="*/ 0 w 4572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2000" h="5143500">
                <a:moveTo>
                  <a:pt x="137498" y="2070213"/>
                </a:moveTo>
                <a:cubicBezTo>
                  <a:pt x="130585" y="2070030"/>
                  <a:pt x="124824" y="2075207"/>
                  <a:pt x="124631" y="2081770"/>
                </a:cubicBezTo>
                <a:cubicBezTo>
                  <a:pt x="124631" y="2081784"/>
                  <a:pt x="124631" y="2081802"/>
                  <a:pt x="124631" y="2081817"/>
                </a:cubicBezTo>
                <a:cubicBezTo>
                  <a:pt x="124547" y="2088463"/>
                  <a:pt x="130161" y="2093912"/>
                  <a:pt x="137158" y="2093986"/>
                </a:cubicBezTo>
                <a:cubicBezTo>
                  <a:pt x="143939" y="2093982"/>
                  <a:pt x="149486" y="2088862"/>
                  <a:pt x="149674" y="2082425"/>
                </a:cubicBezTo>
                <a:cubicBezTo>
                  <a:pt x="149866" y="2075863"/>
                  <a:pt x="144413" y="2070395"/>
                  <a:pt x="137498" y="2070213"/>
                </a:cubicBezTo>
                <a:close/>
                <a:moveTo>
                  <a:pt x="137789" y="1765449"/>
                </a:moveTo>
                <a:cubicBezTo>
                  <a:pt x="123931" y="1765111"/>
                  <a:pt x="112411" y="1775503"/>
                  <a:pt x="112056" y="1788657"/>
                </a:cubicBezTo>
                <a:cubicBezTo>
                  <a:pt x="112056" y="1788675"/>
                  <a:pt x="112056" y="1788689"/>
                  <a:pt x="112056" y="1788707"/>
                </a:cubicBezTo>
                <a:cubicBezTo>
                  <a:pt x="111893" y="1802020"/>
                  <a:pt x="123132" y="1812936"/>
                  <a:pt x="137157" y="1813090"/>
                </a:cubicBezTo>
                <a:cubicBezTo>
                  <a:pt x="150769" y="1813086"/>
                  <a:pt x="161893" y="1802788"/>
                  <a:pt x="162245" y="1789873"/>
                </a:cubicBezTo>
                <a:cubicBezTo>
                  <a:pt x="162595" y="1776720"/>
                  <a:pt x="151651" y="1765781"/>
                  <a:pt x="137789" y="1765449"/>
                </a:cubicBezTo>
                <a:close/>
                <a:moveTo>
                  <a:pt x="137498" y="1484172"/>
                </a:moveTo>
                <a:cubicBezTo>
                  <a:pt x="130584" y="1483989"/>
                  <a:pt x="124823" y="1489166"/>
                  <a:pt x="124631" y="1495729"/>
                </a:cubicBezTo>
                <a:cubicBezTo>
                  <a:pt x="124631" y="1495776"/>
                  <a:pt x="124631" y="1495823"/>
                  <a:pt x="124631" y="1495874"/>
                </a:cubicBezTo>
                <a:cubicBezTo>
                  <a:pt x="124577" y="1502488"/>
                  <a:pt x="130184" y="1507895"/>
                  <a:pt x="137157" y="1507945"/>
                </a:cubicBezTo>
                <a:cubicBezTo>
                  <a:pt x="143938" y="1507941"/>
                  <a:pt x="149486" y="1502821"/>
                  <a:pt x="149674" y="1496384"/>
                </a:cubicBezTo>
                <a:cubicBezTo>
                  <a:pt x="149866" y="1489822"/>
                  <a:pt x="144412" y="1484354"/>
                  <a:pt x="137498" y="1484172"/>
                </a:cubicBezTo>
                <a:close/>
                <a:moveTo>
                  <a:pt x="137498" y="1191246"/>
                </a:moveTo>
                <a:cubicBezTo>
                  <a:pt x="130584" y="1191064"/>
                  <a:pt x="124823" y="1196240"/>
                  <a:pt x="124631" y="1202803"/>
                </a:cubicBezTo>
                <a:cubicBezTo>
                  <a:pt x="124631" y="1202850"/>
                  <a:pt x="124631" y="1202897"/>
                  <a:pt x="124631" y="1202948"/>
                </a:cubicBezTo>
                <a:cubicBezTo>
                  <a:pt x="124577" y="1209562"/>
                  <a:pt x="130184" y="1214969"/>
                  <a:pt x="137157" y="1215019"/>
                </a:cubicBezTo>
                <a:cubicBezTo>
                  <a:pt x="143938" y="1215015"/>
                  <a:pt x="149486" y="1209895"/>
                  <a:pt x="149674" y="1203458"/>
                </a:cubicBezTo>
                <a:cubicBezTo>
                  <a:pt x="149866" y="1196896"/>
                  <a:pt x="144412" y="1191428"/>
                  <a:pt x="137498" y="1191246"/>
                </a:cubicBezTo>
                <a:close/>
                <a:moveTo>
                  <a:pt x="137449" y="898320"/>
                </a:moveTo>
                <a:cubicBezTo>
                  <a:pt x="130535" y="898165"/>
                  <a:pt x="124795" y="903361"/>
                  <a:pt x="124631" y="909924"/>
                </a:cubicBezTo>
                <a:cubicBezTo>
                  <a:pt x="124552" y="916570"/>
                  <a:pt x="130161" y="922019"/>
                  <a:pt x="137158" y="922093"/>
                </a:cubicBezTo>
                <a:cubicBezTo>
                  <a:pt x="143959" y="922093"/>
                  <a:pt x="149516" y="916941"/>
                  <a:pt x="149679" y="910486"/>
                </a:cubicBezTo>
                <a:cubicBezTo>
                  <a:pt x="149841" y="903923"/>
                  <a:pt x="144367" y="898474"/>
                  <a:pt x="137449" y="898320"/>
                </a:cubicBezTo>
                <a:close/>
                <a:moveTo>
                  <a:pt x="137744" y="593738"/>
                </a:moveTo>
                <a:cubicBezTo>
                  <a:pt x="123881" y="593429"/>
                  <a:pt x="112381" y="603844"/>
                  <a:pt x="112056" y="616998"/>
                </a:cubicBezTo>
                <a:cubicBezTo>
                  <a:pt x="111918" y="630301"/>
                  <a:pt x="123142" y="641207"/>
                  <a:pt x="137158" y="641384"/>
                </a:cubicBezTo>
                <a:cubicBezTo>
                  <a:pt x="150789" y="641381"/>
                  <a:pt x="161924" y="631054"/>
                  <a:pt x="162244" y="618121"/>
                </a:cubicBezTo>
                <a:cubicBezTo>
                  <a:pt x="162570" y="604968"/>
                  <a:pt x="151602" y="594052"/>
                  <a:pt x="137744" y="593738"/>
                </a:cubicBezTo>
                <a:close/>
                <a:moveTo>
                  <a:pt x="137449" y="312467"/>
                </a:moveTo>
                <a:cubicBezTo>
                  <a:pt x="130535" y="312312"/>
                  <a:pt x="124795" y="317508"/>
                  <a:pt x="124631" y="324071"/>
                </a:cubicBezTo>
                <a:cubicBezTo>
                  <a:pt x="124552" y="330717"/>
                  <a:pt x="130161" y="336166"/>
                  <a:pt x="137158" y="336240"/>
                </a:cubicBezTo>
                <a:cubicBezTo>
                  <a:pt x="143959" y="336240"/>
                  <a:pt x="149516" y="331088"/>
                  <a:pt x="149679" y="324633"/>
                </a:cubicBezTo>
                <a:cubicBezTo>
                  <a:pt x="149841" y="318071"/>
                  <a:pt x="144367" y="312621"/>
                  <a:pt x="137449" y="312467"/>
                </a:cubicBezTo>
                <a:close/>
                <a:moveTo>
                  <a:pt x="0" y="0"/>
                </a:moveTo>
                <a:lnTo>
                  <a:pt x="4572000" y="0"/>
                </a:lnTo>
                <a:lnTo>
                  <a:pt x="4572000" y="5143500"/>
                </a:lnTo>
                <a:lnTo>
                  <a:pt x="0" y="5143500"/>
                </a:lnTo>
                <a:close/>
              </a:path>
            </a:pathLst>
          </a:custGeom>
          <a:solidFill>
            <a:schemeClr val="bg1">
              <a:lumMod val="85000"/>
            </a:schemeClr>
          </a:solidFill>
        </p:spPr>
        <p:txBody>
          <a:bodyPr wrap="square" anchor="ctr">
            <a:noAutofit/>
          </a:bodyPr>
          <a:lstStyle>
            <a:lvl1pPr marL="0" indent="0" algn="ctr">
              <a:buNone/>
              <a:defRPr/>
            </a:lvl1pPr>
          </a:lstStyle>
          <a:p>
            <a:r>
              <a:rPr lang="en-US"/>
              <a:t>Click to add picture</a:t>
            </a:r>
            <a:endParaRPr lang="en-US" dirty="0"/>
          </a:p>
        </p:txBody>
      </p:sp>
      <p:sp>
        <p:nvSpPr>
          <p:cNvPr id="37" name="Dots">
            <a:extLst>
              <a:ext uri="{FF2B5EF4-FFF2-40B4-BE49-F238E27FC236}">
                <a16:creationId xmlns:a16="http://schemas.microsoft.com/office/drawing/2014/main" id="{EE9EFEE1-081D-43C2-B79D-9A03DAD0196F}"/>
              </a:ext>
            </a:extLst>
          </p:cNvPr>
          <p:cNvSpPr/>
          <p:nvPr userDrawn="1"/>
        </p:nvSpPr>
        <p:spPr>
          <a:xfrm rot="16200000">
            <a:off x="2916303"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tx2"/>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tx2"/>
                </a:solidFill>
              </a:defRPr>
            </a:lvl1pPr>
          </a:lstStyle>
          <a:p>
            <a:r>
              <a:rPr lang="en-US" dirty="0"/>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808080"/>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Tree>
    <p:extLst>
      <p:ext uri="{BB962C8B-B14F-4D97-AF65-F5344CB8AC3E}">
        <p14:creationId xmlns:p14="http://schemas.microsoft.com/office/powerpoint/2010/main" val="3225309828"/>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chemeClr val="tx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629A0C0-C4FA-4BD5-B2B6-6748A116A518}"/>
              </a:ext>
            </a:extLst>
          </p:cNvPr>
          <p:cNvSpPr/>
          <p:nvPr userDrawn="1"/>
        </p:nvSpPr>
        <p:spPr>
          <a:xfrm>
            <a:off x="4604362" y="0"/>
            <a:ext cx="453963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33">
            <a:extLst>
              <a:ext uri="{FF2B5EF4-FFF2-40B4-BE49-F238E27FC236}">
                <a16:creationId xmlns:a16="http://schemas.microsoft.com/office/drawing/2014/main" id="{91380D2C-E53A-487E-B484-96C822075E1F}"/>
              </a:ext>
            </a:extLst>
          </p:cNvPr>
          <p:cNvSpPr>
            <a:spLocks noGrp="1"/>
          </p:cNvSpPr>
          <p:nvPr>
            <p:ph type="pic" sz="quarter" idx="14" hasCustomPrompt="1"/>
          </p:nvPr>
        </p:nvSpPr>
        <p:spPr>
          <a:xfrm>
            <a:off x="4572000" y="0"/>
            <a:ext cx="4572000" cy="5143500"/>
          </a:xfrm>
          <a:custGeom>
            <a:avLst/>
            <a:gdLst>
              <a:gd name="connsiteX0" fmla="*/ 137498 w 4572000"/>
              <a:gd name="connsiteY0" fmla="*/ 2070213 h 5143500"/>
              <a:gd name="connsiteX1" fmla="*/ 124631 w 4572000"/>
              <a:gd name="connsiteY1" fmla="*/ 2081770 h 5143500"/>
              <a:gd name="connsiteX2" fmla="*/ 124631 w 4572000"/>
              <a:gd name="connsiteY2" fmla="*/ 2081817 h 5143500"/>
              <a:gd name="connsiteX3" fmla="*/ 137158 w 4572000"/>
              <a:gd name="connsiteY3" fmla="*/ 2093986 h 5143500"/>
              <a:gd name="connsiteX4" fmla="*/ 149674 w 4572000"/>
              <a:gd name="connsiteY4" fmla="*/ 2082425 h 5143500"/>
              <a:gd name="connsiteX5" fmla="*/ 137498 w 4572000"/>
              <a:gd name="connsiteY5" fmla="*/ 2070213 h 5143500"/>
              <a:gd name="connsiteX6" fmla="*/ 137789 w 4572000"/>
              <a:gd name="connsiteY6" fmla="*/ 1765449 h 5143500"/>
              <a:gd name="connsiteX7" fmla="*/ 112056 w 4572000"/>
              <a:gd name="connsiteY7" fmla="*/ 1788657 h 5143500"/>
              <a:gd name="connsiteX8" fmla="*/ 112056 w 4572000"/>
              <a:gd name="connsiteY8" fmla="*/ 1788707 h 5143500"/>
              <a:gd name="connsiteX9" fmla="*/ 137157 w 4572000"/>
              <a:gd name="connsiteY9" fmla="*/ 1813090 h 5143500"/>
              <a:gd name="connsiteX10" fmla="*/ 162245 w 4572000"/>
              <a:gd name="connsiteY10" fmla="*/ 1789873 h 5143500"/>
              <a:gd name="connsiteX11" fmla="*/ 137789 w 4572000"/>
              <a:gd name="connsiteY11" fmla="*/ 1765449 h 5143500"/>
              <a:gd name="connsiteX12" fmla="*/ 137498 w 4572000"/>
              <a:gd name="connsiteY12" fmla="*/ 1484172 h 5143500"/>
              <a:gd name="connsiteX13" fmla="*/ 124631 w 4572000"/>
              <a:gd name="connsiteY13" fmla="*/ 1495729 h 5143500"/>
              <a:gd name="connsiteX14" fmla="*/ 124631 w 4572000"/>
              <a:gd name="connsiteY14" fmla="*/ 1495874 h 5143500"/>
              <a:gd name="connsiteX15" fmla="*/ 137157 w 4572000"/>
              <a:gd name="connsiteY15" fmla="*/ 1507945 h 5143500"/>
              <a:gd name="connsiteX16" fmla="*/ 149674 w 4572000"/>
              <a:gd name="connsiteY16" fmla="*/ 1496384 h 5143500"/>
              <a:gd name="connsiteX17" fmla="*/ 137498 w 4572000"/>
              <a:gd name="connsiteY17" fmla="*/ 1484172 h 5143500"/>
              <a:gd name="connsiteX18" fmla="*/ 137498 w 4572000"/>
              <a:gd name="connsiteY18" fmla="*/ 1191246 h 5143500"/>
              <a:gd name="connsiteX19" fmla="*/ 124631 w 4572000"/>
              <a:gd name="connsiteY19" fmla="*/ 1202803 h 5143500"/>
              <a:gd name="connsiteX20" fmla="*/ 124631 w 4572000"/>
              <a:gd name="connsiteY20" fmla="*/ 1202948 h 5143500"/>
              <a:gd name="connsiteX21" fmla="*/ 137157 w 4572000"/>
              <a:gd name="connsiteY21" fmla="*/ 1215019 h 5143500"/>
              <a:gd name="connsiteX22" fmla="*/ 149674 w 4572000"/>
              <a:gd name="connsiteY22" fmla="*/ 1203458 h 5143500"/>
              <a:gd name="connsiteX23" fmla="*/ 137498 w 4572000"/>
              <a:gd name="connsiteY23" fmla="*/ 1191246 h 5143500"/>
              <a:gd name="connsiteX24" fmla="*/ 137449 w 4572000"/>
              <a:gd name="connsiteY24" fmla="*/ 898320 h 5143500"/>
              <a:gd name="connsiteX25" fmla="*/ 124631 w 4572000"/>
              <a:gd name="connsiteY25" fmla="*/ 909924 h 5143500"/>
              <a:gd name="connsiteX26" fmla="*/ 137158 w 4572000"/>
              <a:gd name="connsiteY26" fmla="*/ 922093 h 5143500"/>
              <a:gd name="connsiteX27" fmla="*/ 149679 w 4572000"/>
              <a:gd name="connsiteY27" fmla="*/ 910486 h 5143500"/>
              <a:gd name="connsiteX28" fmla="*/ 137449 w 4572000"/>
              <a:gd name="connsiteY28" fmla="*/ 898320 h 5143500"/>
              <a:gd name="connsiteX29" fmla="*/ 137744 w 4572000"/>
              <a:gd name="connsiteY29" fmla="*/ 593738 h 5143500"/>
              <a:gd name="connsiteX30" fmla="*/ 112056 w 4572000"/>
              <a:gd name="connsiteY30" fmla="*/ 616998 h 5143500"/>
              <a:gd name="connsiteX31" fmla="*/ 137158 w 4572000"/>
              <a:gd name="connsiteY31" fmla="*/ 641384 h 5143500"/>
              <a:gd name="connsiteX32" fmla="*/ 162244 w 4572000"/>
              <a:gd name="connsiteY32" fmla="*/ 618121 h 5143500"/>
              <a:gd name="connsiteX33" fmla="*/ 137744 w 4572000"/>
              <a:gd name="connsiteY33" fmla="*/ 593738 h 5143500"/>
              <a:gd name="connsiteX34" fmla="*/ 137449 w 4572000"/>
              <a:gd name="connsiteY34" fmla="*/ 312467 h 5143500"/>
              <a:gd name="connsiteX35" fmla="*/ 124631 w 4572000"/>
              <a:gd name="connsiteY35" fmla="*/ 324071 h 5143500"/>
              <a:gd name="connsiteX36" fmla="*/ 137158 w 4572000"/>
              <a:gd name="connsiteY36" fmla="*/ 336240 h 5143500"/>
              <a:gd name="connsiteX37" fmla="*/ 149679 w 4572000"/>
              <a:gd name="connsiteY37" fmla="*/ 324633 h 5143500"/>
              <a:gd name="connsiteX38" fmla="*/ 137449 w 4572000"/>
              <a:gd name="connsiteY38" fmla="*/ 312467 h 5143500"/>
              <a:gd name="connsiteX39" fmla="*/ 0 w 4572000"/>
              <a:gd name="connsiteY39" fmla="*/ 0 h 5143500"/>
              <a:gd name="connsiteX40" fmla="*/ 4572000 w 4572000"/>
              <a:gd name="connsiteY40" fmla="*/ 0 h 5143500"/>
              <a:gd name="connsiteX41" fmla="*/ 4572000 w 4572000"/>
              <a:gd name="connsiteY41" fmla="*/ 5143500 h 5143500"/>
              <a:gd name="connsiteX42" fmla="*/ 0 w 4572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2000" h="5143500">
                <a:moveTo>
                  <a:pt x="137498" y="2070213"/>
                </a:moveTo>
                <a:cubicBezTo>
                  <a:pt x="130585" y="2070030"/>
                  <a:pt x="124824" y="2075207"/>
                  <a:pt x="124631" y="2081770"/>
                </a:cubicBezTo>
                <a:cubicBezTo>
                  <a:pt x="124631" y="2081784"/>
                  <a:pt x="124631" y="2081802"/>
                  <a:pt x="124631" y="2081817"/>
                </a:cubicBezTo>
                <a:cubicBezTo>
                  <a:pt x="124547" y="2088463"/>
                  <a:pt x="130161" y="2093912"/>
                  <a:pt x="137158" y="2093986"/>
                </a:cubicBezTo>
                <a:cubicBezTo>
                  <a:pt x="143939" y="2093982"/>
                  <a:pt x="149486" y="2088862"/>
                  <a:pt x="149674" y="2082425"/>
                </a:cubicBezTo>
                <a:cubicBezTo>
                  <a:pt x="149866" y="2075863"/>
                  <a:pt x="144413" y="2070395"/>
                  <a:pt x="137498" y="2070213"/>
                </a:cubicBezTo>
                <a:close/>
                <a:moveTo>
                  <a:pt x="137789" y="1765449"/>
                </a:moveTo>
                <a:cubicBezTo>
                  <a:pt x="123931" y="1765111"/>
                  <a:pt x="112411" y="1775503"/>
                  <a:pt x="112056" y="1788657"/>
                </a:cubicBezTo>
                <a:cubicBezTo>
                  <a:pt x="112056" y="1788675"/>
                  <a:pt x="112056" y="1788689"/>
                  <a:pt x="112056" y="1788707"/>
                </a:cubicBezTo>
                <a:cubicBezTo>
                  <a:pt x="111893" y="1802020"/>
                  <a:pt x="123132" y="1812936"/>
                  <a:pt x="137157" y="1813090"/>
                </a:cubicBezTo>
                <a:cubicBezTo>
                  <a:pt x="150769" y="1813086"/>
                  <a:pt x="161893" y="1802788"/>
                  <a:pt x="162245" y="1789873"/>
                </a:cubicBezTo>
                <a:cubicBezTo>
                  <a:pt x="162595" y="1776720"/>
                  <a:pt x="151651" y="1765781"/>
                  <a:pt x="137789" y="1765449"/>
                </a:cubicBezTo>
                <a:close/>
                <a:moveTo>
                  <a:pt x="137498" y="1484172"/>
                </a:moveTo>
                <a:cubicBezTo>
                  <a:pt x="130584" y="1483989"/>
                  <a:pt x="124823" y="1489166"/>
                  <a:pt x="124631" y="1495729"/>
                </a:cubicBezTo>
                <a:cubicBezTo>
                  <a:pt x="124631" y="1495776"/>
                  <a:pt x="124631" y="1495823"/>
                  <a:pt x="124631" y="1495874"/>
                </a:cubicBezTo>
                <a:cubicBezTo>
                  <a:pt x="124577" y="1502488"/>
                  <a:pt x="130184" y="1507895"/>
                  <a:pt x="137157" y="1507945"/>
                </a:cubicBezTo>
                <a:cubicBezTo>
                  <a:pt x="143938" y="1507941"/>
                  <a:pt x="149486" y="1502821"/>
                  <a:pt x="149674" y="1496384"/>
                </a:cubicBezTo>
                <a:cubicBezTo>
                  <a:pt x="149866" y="1489822"/>
                  <a:pt x="144412" y="1484354"/>
                  <a:pt x="137498" y="1484172"/>
                </a:cubicBezTo>
                <a:close/>
                <a:moveTo>
                  <a:pt x="137498" y="1191246"/>
                </a:moveTo>
                <a:cubicBezTo>
                  <a:pt x="130584" y="1191064"/>
                  <a:pt x="124823" y="1196240"/>
                  <a:pt x="124631" y="1202803"/>
                </a:cubicBezTo>
                <a:cubicBezTo>
                  <a:pt x="124631" y="1202850"/>
                  <a:pt x="124631" y="1202897"/>
                  <a:pt x="124631" y="1202948"/>
                </a:cubicBezTo>
                <a:cubicBezTo>
                  <a:pt x="124577" y="1209562"/>
                  <a:pt x="130184" y="1214969"/>
                  <a:pt x="137157" y="1215019"/>
                </a:cubicBezTo>
                <a:cubicBezTo>
                  <a:pt x="143938" y="1215015"/>
                  <a:pt x="149486" y="1209895"/>
                  <a:pt x="149674" y="1203458"/>
                </a:cubicBezTo>
                <a:cubicBezTo>
                  <a:pt x="149866" y="1196896"/>
                  <a:pt x="144412" y="1191428"/>
                  <a:pt x="137498" y="1191246"/>
                </a:cubicBezTo>
                <a:close/>
                <a:moveTo>
                  <a:pt x="137449" y="898320"/>
                </a:moveTo>
                <a:cubicBezTo>
                  <a:pt x="130535" y="898165"/>
                  <a:pt x="124795" y="903361"/>
                  <a:pt x="124631" y="909924"/>
                </a:cubicBezTo>
                <a:cubicBezTo>
                  <a:pt x="124552" y="916570"/>
                  <a:pt x="130161" y="922019"/>
                  <a:pt x="137158" y="922093"/>
                </a:cubicBezTo>
                <a:cubicBezTo>
                  <a:pt x="143959" y="922093"/>
                  <a:pt x="149516" y="916941"/>
                  <a:pt x="149679" y="910486"/>
                </a:cubicBezTo>
                <a:cubicBezTo>
                  <a:pt x="149841" y="903923"/>
                  <a:pt x="144367" y="898474"/>
                  <a:pt x="137449" y="898320"/>
                </a:cubicBezTo>
                <a:close/>
                <a:moveTo>
                  <a:pt x="137744" y="593738"/>
                </a:moveTo>
                <a:cubicBezTo>
                  <a:pt x="123881" y="593429"/>
                  <a:pt x="112381" y="603844"/>
                  <a:pt x="112056" y="616998"/>
                </a:cubicBezTo>
                <a:cubicBezTo>
                  <a:pt x="111918" y="630301"/>
                  <a:pt x="123142" y="641207"/>
                  <a:pt x="137158" y="641384"/>
                </a:cubicBezTo>
                <a:cubicBezTo>
                  <a:pt x="150789" y="641381"/>
                  <a:pt x="161924" y="631054"/>
                  <a:pt x="162244" y="618121"/>
                </a:cubicBezTo>
                <a:cubicBezTo>
                  <a:pt x="162570" y="604968"/>
                  <a:pt x="151602" y="594052"/>
                  <a:pt x="137744" y="593738"/>
                </a:cubicBezTo>
                <a:close/>
                <a:moveTo>
                  <a:pt x="137449" y="312467"/>
                </a:moveTo>
                <a:cubicBezTo>
                  <a:pt x="130535" y="312312"/>
                  <a:pt x="124795" y="317508"/>
                  <a:pt x="124631" y="324071"/>
                </a:cubicBezTo>
                <a:cubicBezTo>
                  <a:pt x="124552" y="330717"/>
                  <a:pt x="130161" y="336166"/>
                  <a:pt x="137158" y="336240"/>
                </a:cubicBezTo>
                <a:cubicBezTo>
                  <a:pt x="143959" y="336240"/>
                  <a:pt x="149516" y="331088"/>
                  <a:pt x="149679" y="324633"/>
                </a:cubicBezTo>
                <a:cubicBezTo>
                  <a:pt x="149841" y="318071"/>
                  <a:pt x="144367" y="312621"/>
                  <a:pt x="137449" y="312467"/>
                </a:cubicBezTo>
                <a:close/>
                <a:moveTo>
                  <a:pt x="0" y="0"/>
                </a:moveTo>
                <a:lnTo>
                  <a:pt x="4572000" y="0"/>
                </a:lnTo>
                <a:lnTo>
                  <a:pt x="4572000" y="5143500"/>
                </a:lnTo>
                <a:lnTo>
                  <a:pt x="0" y="5143500"/>
                </a:lnTo>
                <a:close/>
              </a:path>
            </a:pathLst>
          </a:custGeom>
          <a:solidFill>
            <a:schemeClr val="bg1">
              <a:lumMod val="85000"/>
            </a:schemeClr>
          </a:solidFill>
        </p:spPr>
        <p:txBody>
          <a:bodyPr wrap="square" anchor="ctr">
            <a:noAutofit/>
          </a:bodyPr>
          <a:lstStyle>
            <a:lvl1pPr marL="0" indent="0" algn="ctr">
              <a:buNone/>
              <a:defRPr/>
            </a:lvl1pPr>
          </a:lstStyle>
          <a:p>
            <a:r>
              <a:rPr lang="en-US"/>
              <a:t>Click to add picture</a:t>
            </a:r>
            <a:endParaRPr lang="en-US" dirty="0"/>
          </a:p>
        </p:txBody>
      </p:sp>
      <p:sp>
        <p:nvSpPr>
          <p:cNvPr id="37" name="Dots">
            <a:extLst>
              <a:ext uri="{FF2B5EF4-FFF2-40B4-BE49-F238E27FC236}">
                <a16:creationId xmlns:a16="http://schemas.microsoft.com/office/drawing/2014/main" id="{EE9EFEE1-081D-43C2-B79D-9A03DAD0196F}"/>
              </a:ext>
            </a:extLst>
          </p:cNvPr>
          <p:cNvSpPr/>
          <p:nvPr userDrawn="1"/>
        </p:nvSpPr>
        <p:spPr>
          <a:xfrm rot="16200000">
            <a:off x="2916303"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bg1"/>
                </a:solidFill>
              </a:defRPr>
            </a:lvl1pPr>
          </a:lstStyle>
          <a:p>
            <a:r>
              <a:rPr lang="en-US" dirty="0"/>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DEB59F"/>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Tree>
    <p:extLst>
      <p:ext uri="{BB962C8B-B14F-4D97-AF65-F5344CB8AC3E}">
        <p14:creationId xmlns:p14="http://schemas.microsoft.com/office/powerpoint/2010/main" val="479327905"/>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End slide 3">
    <p:bg>
      <p:bgPr>
        <a:solidFill>
          <a:schemeClr val="bg2">
            <a:alpha val="25000"/>
          </a:schemeClr>
        </a:solidFill>
        <a:effectLst/>
      </p:bgPr>
    </p:bg>
    <p:spTree>
      <p:nvGrpSpPr>
        <p:cNvPr id="1" name=""/>
        <p:cNvGrpSpPr/>
        <p:nvPr/>
      </p:nvGrpSpPr>
      <p:grpSpPr>
        <a:xfrm>
          <a:off x="0" y="0"/>
          <a:ext cx="0" cy="0"/>
          <a:chOff x="0" y="0"/>
          <a:chExt cx="0" cy="0"/>
        </a:xfrm>
      </p:grpSpPr>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tx2"/>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tx2"/>
                </a:solidFill>
              </a:defRPr>
            </a:lvl1pPr>
          </a:lstStyle>
          <a:p>
            <a:r>
              <a:rPr lang="en-US" dirty="0"/>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808080"/>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
        <p:nvSpPr>
          <p:cNvPr id="35" name="Dots">
            <a:extLst>
              <a:ext uri="{FF2B5EF4-FFF2-40B4-BE49-F238E27FC236}">
                <a16:creationId xmlns:a16="http://schemas.microsoft.com/office/drawing/2014/main" id="{4C816F69-5068-4908-9804-E11DD367E853}"/>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Tree>
    <p:extLst>
      <p:ext uri="{BB962C8B-B14F-4D97-AF65-F5344CB8AC3E}">
        <p14:creationId xmlns:p14="http://schemas.microsoft.com/office/powerpoint/2010/main" val="3340243737"/>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End slide 4">
    <p:bg>
      <p:bgPr>
        <a:solidFill>
          <a:schemeClr val="tx2"/>
        </a:solidFill>
        <a:effectLst/>
      </p:bgPr>
    </p:bg>
    <p:spTree>
      <p:nvGrpSpPr>
        <p:cNvPr id="1" name=""/>
        <p:cNvGrpSpPr/>
        <p:nvPr/>
      </p:nvGrpSpPr>
      <p:grpSpPr>
        <a:xfrm>
          <a:off x="0" y="0"/>
          <a:ext cx="0" cy="0"/>
          <a:chOff x="0" y="0"/>
          <a:chExt cx="0" cy="0"/>
        </a:xfrm>
      </p:grpSpPr>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bg1"/>
                </a:solidFill>
              </a:defRPr>
            </a:lvl1pPr>
          </a:lstStyle>
          <a:p>
            <a:r>
              <a:rPr lang="en-US" dirty="0"/>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DEB59F"/>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
        <p:nvSpPr>
          <p:cNvPr id="35" name="Dots">
            <a:extLst>
              <a:ext uri="{FF2B5EF4-FFF2-40B4-BE49-F238E27FC236}">
                <a16:creationId xmlns:a16="http://schemas.microsoft.com/office/drawing/2014/main" id="{D001CC6F-BFCA-4280-BE24-68BE1C518787}"/>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Tree>
    <p:extLst>
      <p:ext uri="{BB962C8B-B14F-4D97-AF65-F5344CB8AC3E}">
        <p14:creationId xmlns:p14="http://schemas.microsoft.com/office/powerpoint/2010/main" val="2042083115"/>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Conten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Public</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a:pPr/>
              <a:t>‹#›</a:t>
            </a:fld>
            <a:endParaRPr lang="en-GB"/>
          </a:p>
        </p:txBody>
      </p:sp>
    </p:spTree>
    <p:extLst>
      <p:ext uri="{BB962C8B-B14F-4D97-AF65-F5344CB8AC3E}">
        <p14:creationId xmlns:p14="http://schemas.microsoft.com/office/powerpoint/2010/main" val="234057262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6">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55AA8E6-7A46-4092-A3A7-300270FD1AF4}"/>
              </a:ext>
            </a:extLst>
          </p:cNvPr>
          <p:cNvSpPr>
            <a:spLocks noGrp="1"/>
          </p:cNvSpPr>
          <p:nvPr>
            <p:ph type="pic" sz="quarter" idx="13" hasCustomPrompt="1"/>
          </p:nvPr>
        </p:nvSpPr>
        <p:spPr>
          <a:xfrm>
            <a:off x="6113418" y="0"/>
            <a:ext cx="3030582" cy="5143500"/>
          </a:xfrm>
          <a:solidFill>
            <a:schemeClr val="bg1">
              <a:lumMod val="75000"/>
            </a:schemeClr>
          </a:solid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picture</a:t>
            </a:r>
          </a:p>
        </p:txBody>
      </p:sp>
      <p:sp>
        <p:nvSpPr>
          <p:cNvPr id="2" name="Title 1"/>
          <p:cNvSpPr>
            <a:spLocks noGrp="1"/>
          </p:cNvSpPr>
          <p:nvPr>
            <p:ph type="title" hasCustomPrompt="1"/>
          </p:nvPr>
        </p:nvSpPr>
        <p:spPr>
          <a:xfrm>
            <a:off x="287338" y="231774"/>
            <a:ext cx="3924300" cy="1439863"/>
          </a:xfrm>
        </p:spPr>
        <p:txBody>
          <a:bodyPr/>
          <a:lstStyle>
            <a:lvl1pPr>
              <a:defRPr>
                <a:solidFill>
                  <a:schemeClr val="bg1"/>
                </a:solidFill>
              </a:defRPr>
            </a:lvl1pPr>
          </a:lstStyle>
          <a:p>
            <a:r>
              <a:rPr lang="en-GB"/>
              <a:t>Click to add chapter number and title</a:t>
            </a:r>
          </a:p>
        </p:txBody>
      </p:sp>
      <p:sp>
        <p:nvSpPr>
          <p:cNvPr id="4" name="Date Placeholder 3"/>
          <p:cNvSpPr>
            <a:spLocks noGrp="1"/>
          </p:cNvSpPr>
          <p:nvPr>
            <p:ph type="dt" sz="half" idx="10"/>
          </p:nvPr>
        </p:nvSpPr>
        <p:spPr>
          <a:xfrm>
            <a:off x="7202323" y="4875766"/>
            <a:ext cx="1291279" cy="129382"/>
          </a:xfrm>
        </p:spPr>
        <p:txBody>
          <a:bodyPr/>
          <a:lstStyle>
            <a:lvl1pPr>
              <a:defRPr>
                <a:solidFill>
                  <a:schemeClr val="bg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a:xfrm>
            <a:off x="8539836" y="4875766"/>
            <a:ext cx="316567" cy="129382"/>
          </a:xfrm>
        </p:spPr>
        <p:txBody>
          <a:bodyPr/>
          <a:lstStyle>
            <a:lvl1pPr>
              <a:defRPr>
                <a:solidFill>
                  <a:schemeClr val="bg1"/>
                </a:solidFill>
              </a:defRPr>
            </a:lvl1pPr>
          </a:lstStyle>
          <a:p>
            <a:fld id="{61E25E67-CBB9-434B-BBF7-0A5E970272B8}" type="slidenum">
              <a:rPr lang="en-GB" smtClean="0"/>
              <a:pPr/>
              <a:t>‹#›</a:t>
            </a:fld>
            <a:endParaRPr lang="en-GB"/>
          </a:p>
        </p:txBody>
      </p:sp>
      <p:grpSp>
        <p:nvGrpSpPr>
          <p:cNvPr id="13" name="Graphic 19">
            <a:extLst>
              <a:ext uri="{FF2B5EF4-FFF2-40B4-BE49-F238E27FC236}">
                <a16:creationId xmlns:a16="http://schemas.microsoft.com/office/drawing/2014/main" id="{EDA775F8-93D1-4FFA-87A0-9FD0B3FBDB9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2382789952"/>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guide id="4" pos="369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peakers slide 3">
    <p:bg>
      <p:bgPr>
        <a:solidFill>
          <a:schemeClr val="accent5">
            <a:alpha val="25000"/>
          </a:schemeClr>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accent1"/>
                </a:solidFill>
              </a:defRPr>
            </a:lvl1pPr>
          </a:lstStyle>
          <a:p>
            <a:r>
              <a:rPr lang="en-GB"/>
              <a:t>Speakers name</a:t>
            </a:r>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655B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role title</a:t>
            </a:r>
          </a:p>
        </p:txBody>
      </p:sp>
      <p:grpSp>
        <p:nvGrpSpPr>
          <p:cNvPr id="34" name="Graphic 19">
            <a:extLst>
              <a:ext uri="{FF2B5EF4-FFF2-40B4-BE49-F238E27FC236}">
                <a16:creationId xmlns:a16="http://schemas.microsoft.com/office/drawing/2014/main" id="{30CCF508-8A96-414E-9404-07DB1BC1116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53565A"/>
                </a:solidFill>
              </a:defRPr>
            </a:lvl1pPr>
          </a:lstStyle>
          <a:p>
            <a:r>
              <a:rPr lang="en-US"/>
              <a:t>December 14, 2021</a:t>
            </a:r>
            <a:endParaRPr lang="en-GB"/>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53565A"/>
                </a:solidFill>
              </a:defRPr>
            </a:lvl1pPr>
          </a:lstStyle>
          <a:p>
            <a:r>
              <a:rPr lang="en-GB"/>
              <a:t>Internal</a:t>
            </a:r>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53565A"/>
                </a:solidFill>
              </a:defRPr>
            </a:lvl1pPr>
          </a:lstStyle>
          <a:p>
            <a:fld id="{61E25E67-CBB9-434B-BBF7-0A5E970272B8}" type="slidenum">
              <a:rPr lang="en-GB" smtClean="0"/>
              <a:pPr/>
              <a:t>‹#›</a:t>
            </a:fld>
            <a:endParaRPr lang="en-GB"/>
          </a:p>
        </p:txBody>
      </p:sp>
      <p:sp>
        <p:nvSpPr>
          <p:cNvPr id="32" name="Picture Placeholder 62">
            <a:extLst>
              <a:ext uri="{FF2B5EF4-FFF2-40B4-BE49-F238E27FC236}">
                <a16:creationId xmlns:a16="http://schemas.microsoft.com/office/drawing/2014/main" id="{51DD727F-E43F-4B84-9AF0-3AE3A5A8C39E}"/>
              </a:ext>
            </a:extLst>
          </p:cNvPr>
          <p:cNvSpPr>
            <a:spLocks noGrp="1"/>
          </p:cNvSpPr>
          <p:nvPr>
            <p:ph type="pic" sz="quarter" idx="14" hasCustomPrompt="1"/>
          </p:nvPr>
        </p:nvSpPr>
        <p:spPr>
          <a:xfrm>
            <a:off x="5915025" y="1050925"/>
            <a:ext cx="2524125" cy="3338513"/>
          </a:xfrm>
          <a:prstGeom prst="rect">
            <a:avLst/>
          </a:pr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GB"/>
              <a:t>Click to add picture</a:t>
            </a:r>
          </a:p>
        </p:txBody>
      </p:sp>
    </p:spTree>
    <p:extLst>
      <p:ext uri="{BB962C8B-B14F-4D97-AF65-F5344CB8AC3E}">
        <p14:creationId xmlns:p14="http://schemas.microsoft.com/office/powerpoint/2010/main" val="14968500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peakers slide 4">
    <p:bg>
      <p:bgPr>
        <a:solidFill>
          <a:schemeClr val="accent1"/>
        </a:solid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bg1"/>
                </a:solidFill>
              </a:defRPr>
            </a:lvl1pPr>
          </a:lstStyle>
          <a:p>
            <a:r>
              <a:rPr lang="en-GB"/>
              <a:t>Speakers name</a:t>
            </a:r>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EACBB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role title</a:t>
            </a:r>
          </a:p>
        </p:txBody>
      </p:sp>
      <p:grpSp>
        <p:nvGrpSpPr>
          <p:cNvPr id="34" name="Graphic 19">
            <a:extLst>
              <a:ext uri="{FF2B5EF4-FFF2-40B4-BE49-F238E27FC236}">
                <a16:creationId xmlns:a16="http://schemas.microsoft.com/office/drawing/2014/main" id="{30CCF508-8A96-414E-9404-07DB1BC1116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sp>
        <p:nvSpPr>
          <p:cNvPr id="63" name="Picture Placeholder 62">
            <a:extLst>
              <a:ext uri="{FF2B5EF4-FFF2-40B4-BE49-F238E27FC236}">
                <a16:creationId xmlns:a16="http://schemas.microsoft.com/office/drawing/2014/main" id="{ED1BA532-3110-40F8-A761-D6129FF3DF71}"/>
              </a:ext>
            </a:extLst>
          </p:cNvPr>
          <p:cNvSpPr>
            <a:spLocks noGrp="1"/>
          </p:cNvSpPr>
          <p:nvPr>
            <p:ph type="pic" sz="quarter" idx="14" hasCustomPrompt="1"/>
          </p:nvPr>
        </p:nvSpPr>
        <p:spPr>
          <a:xfrm>
            <a:off x="5915025" y="1050925"/>
            <a:ext cx="2524125" cy="3338513"/>
          </a:xfrm>
          <a:prstGeom prst="rect">
            <a:avLst/>
          </a:pr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GB"/>
              <a:t>Click to add picture</a:t>
            </a:r>
          </a:p>
        </p:txBody>
      </p:sp>
    </p:spTree>
    <p:extLst>
      <p:ext uri="{BB962C8B-B14F-4D97-AF65-F5344CB8AC3E}">
        <p14:creationId xmlns:p14="http://schemas.microsoft.com/office/powerpoint/2010/main" val="1973769599"/>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bg1"/>
                </a:solidFill>
              </a:defRPr>
            </a:lvl1pPr>
          </a:lstStyle>
          <a:p>
            <a:r>
              <a:rPr lang="en-GB"/>
              <a:t>Click to add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pic>
        <p:nvPicPr>
          <p:cNvPr id="8" name="Graphic 7">
            <a:extLst>
              <a:ext uri="{FF2B5EF4-FFF2-40B4-BE49-F238E27FC236}">
                <a16:creationId xmlns:a16="http://schemas.microsoft.com/office/drawing/2014/main" id="{AE677F3D-D716-40EC-B7B4-F4977570E1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grpSp>
        <p:nvGrpSpPr>
          <p:cNvPr id="10" name="Graphic 19">
            <a:extLst>
              <a:ext uri="{FF2B5EF4-FFF2-40B4-BE49-F238E27FC236}">
                <a16:creationId xmlns:a16="http://schemas.microsoft.com/office/drawing/2014/main" id="{59D87852-F834-409C-B191-0E3DB7829DDA}"/>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653109741"/>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bg1"/>
                </a:solidFill>
              </a:defRPr>
            </a:lvl1pPr>
          </a:lstStyle>
          <a:p>
            <a:r>
              <a:rPr lang="en-GB"/>
              <a:t>Click to add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grpSp>
        <p:nvGrpSpPr>
          <p:cNvPr id="10" name="Graphic 19">
            <a:extLst>
              <a:ext uri="{FF2B5EF4-FFF2-40B4-BE49-F238E27FC236}">
                <a16:creationId xmlns:a16="http://schemas.microsoft.com/office/drawing/2014/main" id="{59D87852-F834-409C-B191-0E3DB7829DDA}"/>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424981904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1"/>
        </a:solidFill>
        <a:effectLst/>
      </p:bgPr>
    </p:bg>
    <p:spTree>
      <p:nvGrpSpPr>
        <p:cNvPr id="1" name=""/>
        <p:cNvGrpSpPr/>
        <p:nvPr/>
      </p:nvGrpSpPr>
      <p:grpSpPr>
        <a:xfrm>
          <a:off x="0" y="0"/>
          <a:ext cx="0" cy="0"/>
          <a:chOff x="0" y="0"/>
          <a:chExt cx="0" cy="0"/>
        </a:xfrm>
      </p:grpSpPr>
      <p:grpSp>
        <p:nvGrpSpPr>
          <p:cNvPr id="11" name="Logo">
            <a:extLst>
              <a:ext uri="{FF2B5EF4-FFF2-40B4-BE49-F238E27FC236}">
                <a16:creationId xmlns:a16="http://schemas.microsoft.com/office/drawing/2014/main" id="{E1AED2E5-EACC-4379-8B86-BDCC33C414F2}"/>
              </a:ext>
              <a:ext uri="{C183D7F6-B498-43B3-948B-1728B52AA6E4}">
                <adec:decorative xmlns:adec="http://schemas.microsoft.com/office/drawing/2017/decorative" val="1"/>
              </a:ext>
            </a:extLst>
          </p:cNvPr>
          <p:cNvGrpSpPr/>
          <p:nvPr userDrawn="1"/>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C7D6CCA3-D98F-4E8C-B9B8-253423212EE6}"/>
              </a:ext>
            </a:extLst>
          </p:cNvPr>
          <p:cNvSpPr>
            <a:spLocks noGrp="1"/>
          </p:cNvSpPr>
          <p:nvPr>
            <p:ph type="ctrTitle" hasCustomPrompt="1"/>
          </p:nvPr>
        </p:nvSpPr>
        <p:spPr>
          <a:xfrm>
            <a:off x="576261" y="231776"/>
            <a:ext cx="4104000" cy="2583344"/>
          </a:xfrm>
        </p:spPr>
        <p:txBody>
          <a:bodyPr anchor="b"/>
          <a:lstStyle>
            <a:lvl1pPr algn="l">
              <a:defRPr sz="4400" b="0">
                <a:solidFill>
                  <a:schemeClr val="bg1"/>
                </a:solidFill>
              </a:defRPr>
            </a:lvl1pPr>
          </a:lstStyle>
          <a:p>
            <a:r>
              <a:rPr lang="en-GB"/>
              <a:t>Click to add title</a:t>
            </a:r>
          </a:p>
        </p:txBody>
      </p:sp>
      <p:sp>
        <p:nvSpPr>
          <p:cNvPr id="35" name="Subtitle 2">
            <a:extLst>
              <a:ext uri="{FF2B5EF4-FFF2-40B4-BE49-F238E27FC236}">
                <a16:creationId xmlns:a16="http://schemas.microsoft.com/office/drawing/2014/main" id="{466A57BE-C742-4942-BC2C-5CCB046B109C}"/>
              </a:ext>
            </a:extLst>
          </p:cNvPr>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 title</a:t>
            </a:r>
          </a:p>
        </p:txBody>
      </p:sp>
      <p:sp>
        <p:nvSpPr>
          <p:cNvPr id="36" name="Text Placeholder 33">
            <a:extLst>
              <a:ext uri="{FF2B5EF4-FFF2-40B4-BE49-F238E27FC236}">
                <a16:creationId xmlns:a16="http://schemas.microsoft.com/office/drawing/2014/main" id="{D784ED6D-55C4-43AE-897A-8020AD869C28}"/>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EACBBB"/>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
        <p:nvSpPr>
          <p:cNvPr id="39" name="Dots">
            <a:extLst>
              <a:ext uri="{FF2B5EF4-FFF2-40B4-BE49-F238E27FC236}">
                <a16:creationId xmlns:a16="http://schemas.microsoft.com/office/drawing/2014/main" id="{7E284916-3830-4B2D-96DE-5DDABBF929B7}"/>
              </a:ext>
              <a:ext uri="{C183D7F6-B498-43B3-948B-1728B52AA6E4}">
                <adec:decorative xmlns:adec="http://schemas.microsoft.com/office/drawing/2017/decorative" val="1"/>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tx2"/>
          </a:solidFill>
          <a:ln w="4800" cap="flat">
            <a:noFill/>
            <a:prstDash val="solid"/>
            <a:miter/>
          </a:ln>
        </p:spPr>
        <p:txBody>
          <a:bodyPr rtlCol="0" anchor="ctr"/>
          <a:lstStyle/>
          <a:p>
            <a:endParaRPr lang="en-GB"/>
          </a:p>
        </p:txBody>
      </p:sp>
    </p:spTree>
    <p:extLst>
      <p:ext uri="{BB962C8B-B14F-4D97-AF65-F5344CB8AC3E}">
        <p14:creationId xmlns:p14="http://schemas.microsoft.com/office/powerpoint/2010/main" val="3889503919"/>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5"/>
            <a:ext cx="8569325" cy="396000"/>
          </a:xfrm>
        </p:spPr>
        <p:txBody>
          <a:bodyPr/>
          <a:lstStyle>
            <a:lvl1pPr>
              <a:defRPr sz="2400">
                <a:solidFill>
                  <a:schemeClr val="bg1"/>
                </a:solidFill>
              </a:defRPr>
            </a:lvl1pPr>
          </a:lstStyle>
          <a:p>
            <a:r>
              <a:rPr lang="en-GB"/>
              <a:t>Click to add title</a:t>
            </a:r>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grpSp>
        <p:nvGrpSpPr>
          <p:cNvPr id="10" name="Graphic 19">
            <a:extLst>
              <a:ext uri="{FF2B5EF4-FFF2-40B4-BE49-F238E27FC236}">
                <a16:creationId xmlns:a16="http://schemas.microsoft.com/office/drawing/2014/main" id="{59D87852-F834-409C-B191-0E3DB7829DDA}"/>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2" name="Subtitle 2">
            <a:extLst>
              <a:ext uri="{FF2B5EF4-FFF2-40B4-BE49-F238E27FC236}">
                <a16:creationId xmlns:a16="http://schemas.microsoft.com/office/drawing/2014/main" id="{8F3246DC-C5BF-4123-BA49-B14EF33A4FF6}"/>
              </a:ext>
            </a:extLst>
          </p:cNvPr>
          <p:cNvSpPr>
            <a:spLocks noGrp="1"/>
          </p:cNvSpPr>
          <p:nvPr>
            <p:ph type="subTitle" idx="13" hasCustomPrompt="1"/>
          </p:nvPr>
        </p:nvSpPr>
        <p:spPr>
          <a:xfrm>
            <a:off x="287337" y="735013"/>
            <a:ext cx="8569325" cy="252412"/>
          </a:xfrm>
        </p:spPr>
        <p:txBody>
          <a:bodyPr>
            <a:noAutofit/>
          </a:bodyPr>
          <a:lstStyle>
            <a:lvl1pPr marL="0" indent="0" algn="l">
              <a:lnSpc>
                <a:spcPct val="90000"/>
              </a:lnSpc>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subtitle</a:t>
            </a:r>
          </a:p>
        </p:txBody>
      </p:sp>
    </p:spTree>
    <p:extLst>
      <p:ext uri="{BB962C8B-B14F-4D97-AF65-F5344CB8AC3E}">
        <p14:creationId xmlns:p14="http://schemas.microsoft.com/office/powerpoint/2010/main" val="2128515133"/>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pic>
        <p:nvPicPr>
          <p:cNvPr id="8" name="Graphic 7">
            <a:extLst>
              <a:ext uri="{FF2B5EF4-FFF2-40B4-BE49-F238E27FC236}">
                <a16:creationId xmlns:a16="http://schemas.microsoft.com/office/drawing/2014/main" id="{AE677F3D-D716-40EC-B7B4-F4977570E1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Tree>
    <p:extLst>
      <p:ext uri="{BB962C8B-B14F-4D97-AF65-F5344CB8AC3E}">
        <p14:creationId xmlns:p14="http://schemas.microsoft.com/office/powerpoint/2010/main" val="291865805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Tree>
    <p:extLst>
      <p:ext uri="{BB962C8B-B14F-4D97-AF65-F5344CB8AC3E}">
        <p14:creationId xmlns:p14="http://schemas.microsoft.com/office/powerpoint/2010/main" val="3175124761"/>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396000"/>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
        <p:nvSpPr>
          <p:cNvPr id="6" name="Subtitle 2">
            <a:extLst>
              <a:ext uri="{FF2B5EF4-FFF2-40B4-BE49-F238E27FC236}">
                <a16:creationId xmlns:a16="http://schemas.microsoft.com/office/drawing/2014/main" id="{DB2EFC80-19D6-4D40-8BBD-10FBF9FB3832}"/>
              </a:ext>
            </a:extLst>
          </p:cNvPr>
          <p:cNvSpPr>
            <a:spLocks noGrp="1"/>
          </p:cNvSpPr>
          <p:nvPr>
            <p:ph type="subTitle" idx="13" hasCustomPrompt="1"/>
          </p:nvPr>
        </p:nvSpPr>
        <p:spPr>
          <a:xfrm>
            <a:off x="287337" y="735013"/>
            <a:ext cx="8569325" cy="252412"/>
          </a:xfrm>
        </p:spPr>
        <p:txBody>
          <a:bodyPr>
            <a:noAutofit/>
          </a:bodyPr>
          <a:lstStyle>
            <a:lvl1pPr marL="0" indent="0" algn="l">
              <a:lnSpc>
                <a:spcPct val="90000"/>
              </a:lnSpc>
              <a:spcBef>
                <a:spcPts val="0"/>
              </a:spcBef>
              <a:buNone/>
              <a:defRPr sz="16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subtitle</a:t>
            </a:r>
          </a:p>
        </p:txBody>
      </p:sp>
    </p:spTree>
    <p:extLst>
      <p:ext uri="{BB962C8B-B14F-4D97-AF65-F5344CB8AC3E}">
        <p14:creationId xmlns:p14="http://schemas.microsoft.com/office/powerpoint/2010/main" val="24730820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7">
    <p:bg>
      <p:bgPr>
        <a:solidFill>
          <a:schemeClr val="accent4">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pic>
        <p:nvPicPr>
          <p:cNvPr id="8" name="Graphic 7">
            <a:extLst>
              <a:ext uri="{FF2B5EF4-FFF2-40B4-BE49-F238E27FC236}">
                <a16:creationId xmlns:a16="http://schemas.microsoft.com/office/drawing/2014/main" id="{AE677F3D-D716-40EC-B7B4-F4977570E1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lvl1pPr>
              <a:defRPr>
                <a:solidFill>
                  <a:srgbClr val="53565A"/>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lvl1pPr>
              <a:defRPr>
                <a:solidFill>
                  <a:srgbClr val="53565A"/>
                </a:solidFill>
              </a:defRPr>
            </a:lvl1p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lvl1pPr>
              <a:defRPr>
                <a:solidFill>
                  <a:srgbClr val="53565A"/>
                </a:solidFill>
              </a:defRPr>
            </a:lvl1pPr>
          </a:lstStyle>
          <a:p>
            <a:fld id="{61E25E67-CBB9-434B-BBF7-0A5E970272B8}" type="slidenum">
              <a:rPr lang="en-GB" smtClean="0"/>
              <a:pPr/>
              <a:t>‹#›</a:t>
            </a:fld>
            <a:endParaRPr lang="en-GB"/>
          </a:p>
        </p:txBody>
      </p:sp>
      <p:grpSp>
        <p:nvGrpSpPr>
          <p:cNvPr id="10" name="Graphic 19">
            <a:extLst>
              <a:ext uri="{FF2B5EF4-FFF2-40B4-BE49-F238E27FC236}">
                <a16:creationId xmlns:a16="http://schemas.microsoft.com/office/drawing/2014/main" id="{850DDEEC-1DA5-43EB-939E-82FF5ACCA33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11" name="Freeform: Shape 10">
              <a:extLst>
                <a:ext uri="{FF2B5EF4-FFF2-40B4-BE49-F238E27FC236}">
                  <a16:creationId xmlns:a16="http://schemas.microsoft.com/office/drawing/2014/main" id="{13FBF61D-E439-4D28-8ECE-FDA47454CD5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C1C645A-DC52-470C-8192-4ACC478B575D}"/>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E0C85-D248-4D0F-9C19-EF4B13DB7F9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0BBE9197-611F-475B-BD25-0EC8A86BCA6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A5CD69-A94D-4883-AC01-E6FF3F447E8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FA951B3-CA7A-468B-B334-A2BFCA9B6D00}"/>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1EE9E62-C5E7-42B5-BE8A-6275574A1393}"/>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B911DB0-4A27-441B-A7B8-69B99118636B}"/>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565D296-D101-4F16-93E6-72BC90584051}"/>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9F9CB12-4993-4BFE-9F4D-18F8627B090C}"/>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A65F25D-2B27-450C-B8BD-71565C55980C}"/>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153FB610-E3D3-4A7D-9898-BAAEE6E25E11}"/>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C7742BC4-19B8-47F0-ABB5-BEBAAD938562}"/>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735A104-5357-43BA-B08F-A7221584497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140844B-29B5-4DCA-9975-95116E5F6DC7}"/>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FFB4B08-799A-4724-AE06-B64F9A8D776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4F9E24C-A66D-459D-8473-482CB2591E26}"/>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C8C41A1-AAC4-4958-9D85-8193A19FD590}"/>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A7557AC-223E-4A56-9B79-4606698704B3}"/>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07E06773-FAC4-4C97-8B36-F9AD4BA9B9D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7770869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accent4">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lvl1pPr>
              <a:defRPr>
                <a:solidFill>
                  <a:srgbClr val="53565A"/>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lvl1pPr>
              <a:defRPr>
                <a:solidFill>
                  <a:srgbClr val="53565A"/>
                </a:solidFill>
              </a:defRPr>
            </a:lvl1p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lvl1pPr>
              <a:defRPr>
                <a:solidFill>
                  <a:srgbClr val="53565A"/>
                </a:solidFill>
              </a:defRPr>
            </a:lvl1pPr>
          </a:lstStyle>
          <a:p>
            <a:fld id="{61E25E67-CBB9-434B-BBF7-0A5E970272B8}" type="slidenum">
              <a:rPr lang="en-GB" smtClean="0"/>
              <a:pPr/>
              <a:t>‹#›</a:t>
            </a:fld>
            <a:endParaRPr lang="en-GB"/>
          </a:p>
        </p:txBody>
      </p:sp>
      <p:grpSp>
        <p:nvGrpSpPr>
          <p:cNvPr id="6" name="Graphic 19">
            <a:extLst>
              <a:ext uri="{FF2B5EF4-FFF2-40B4-BE49-F238E27FC236}">
                <a16:creationId xmlns:a16="http://schemas.microsoft.com/office/drawing/2014/main" id="{E1A420AD-4664-4967-8C23-CF0CBC05DA87}"/>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8" name="Freeform: Shape 7">
              <a:extLst>
                <a:ext uri="{FF2B5EF4-FFF2-40B4-BE49-F238E27FC236}">
                  <a16:creationId xmlns:a16="http://schemas.microsoft.com/office/drawing/2014/main" id="{67280439-DD54-4100-97F9-D7A4A327A0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92A83F7-90F7-43E5-B1EB-DC34201A486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53B0482-AECE-4C35-8403-9C3A9A9727ED}"/>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86E2943-61E9-4217-B49B-01DB377841C0}"/>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80E12CB-F1D3-4C07-8576-FD96F03B29B0}"/>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57C2BB1-7F13-42D0-8280-0C6AC5860E2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6009E81-CF94-43ED-98F3-2EFC911AF96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CCEE56E-EDC8-4088-9D28-243DD5B5F811}"/>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4E1F6F-0C47-4DB2-BDA2-87F98787AC86}"/>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E5BDFD2-3768-478E-BE3D-E9CEC458B0C4}"/>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8EAAD69-61B3-486B-9520-565E1A1FA6CF}"/>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3DE9FE4-1F26-41C9-9218-0F02A25B217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BC12A81-E9E3-43DA-98A6-EA7FD8B4C6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78EE2C1-BC5A-40F1-A956-7DF9AE6EFB01}"/>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C5E7BAE-2B0C-46BA-9533-F5339965A339}"/>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19E3C8D-4C3A-4035-88E3-97BAF26B4B3D}"/>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098F041-905E-445F-AB40-A2186AE0ADB0}"/>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2028F34-0815-4940-B5A7-925D59B6E474}"/>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995A7C8-F27A-4E78-A9AD-E859CA15B2A4}"/>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7A9AE59-A400-43E5-B137-92CBAC612BB7}"/>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83904657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9">
    <p:bg>
      <p:bgPr>
        <a:solidFill>
          <a:schemeClr val="accent4">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396000"/>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lvl1pPr>
              <a:defRPr>
                <a:solidFill>
                  <a:srgbClr val="53565A"/>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lvl1pPr>
              <a:defRPr>
                <a:solidFill>
                  <a:srgbClr val="53565A"/>
                </a:solidFill>
              </a:defRPr>
            </a:lvl1p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lvl1pPr>
              <a:defRPr>
                <a:solidFill>
                  <a:srgbClr val="53565A"/>
                </a:solidFill>
              </a:defRPr>
            </a:lvl1pPr>
          </a:lstStyle>
          <a:p>
            <a:fld id="{61E25E67-CBB9-434B-BBF7-0A5E970272B8}" type="slidenum">
              <a:rPr lang="en-GB" smtClean="0"/>
              <a:pPr/>
              <a:t>‹#›</a:t>
            </a:fld>
            <a:endParaRPr lang="en-GB"/>
          </a:p>
        </p:txBody>
      </p:sp>
      <p:sp>
        <p:nvSpPr>
          <p:cNvPr id="10" name="Subtitle 2">
            <a:extLst>
              <a:ext uri="{FF2B5EF4-FFF2-40B4-BE49-F238E27FC236}">
                <a16:creationId xmlns:a16="http://schemas.microsoft.com/office/drawing/2014/main" id="{336B8BE9-BB36-4A36-9F26-11708C686D0D}"/>
              </a:ext>
            </a:extLst>
          </p:cNvPr>
          <p:cNvSpPr>
            <a:spLocks noGrp="1"/>
          </p:cNvSpPr>
          <p:nvPr>
            <p:ph type="subTitle" idx="13" hasCustomPrompt="1"/>
          </p:nvPr>
        </p:nvSpPr>
        <p:spPr>
          <a:xfrm>
            <a:off x="287337" y="735013"/>
            <a:ext cx="8569325" cy="252412"/>
          </a:xfrm>
        </p:spPr>
        <p:txBody>
          <a:bodyPr>
            <a:noAutofit/>
          </a:bodyPr>
          <a:lstStyle>
            <a:lvl1pPr marL="0" indent="0" algn="l">
              <a:lnSpc>
                <a:spcPct val="90000"/>
              </a:lnSpc>
              <a:spcBef>
                <a:spcPts val="0"/>
              </a:spcBef>
              <a:buNone/>
              <a:defRPr sz="16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subtitle</a:t>
            </a:r>
          </a:p>
        </p:txBody>
      </p:sp>
      <p:grpSp>
        <p:nvGrpSpPr>
          <p:cNvPr id="8" name="Graphic 19">
            <a:extLst>
              <a:ext uri="{FF2B5EF4-FFF2-40B4-BE49-F238E27FC236}">
                <a16:creationId xmlns:a16="http://schemas.microsoft.com/office/drawing/2014/main" id="{0A648DE4-485C-4CD3-93CF-65AA4C1B3D17}"/>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11" name="Freeform: Shape 10">
              <a:extLst>
                <a:ext uri="{FF2B5EF4-FFF2-40B4-BE49-F238E27FC236}">
                  <a16:creationId xmlns:a16="http://schemas.microsoft.com/office/drawing/2014/main" id="{7E39939B-8239-4A6B-AD9E-86EFD72E75BA}"/>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2BF09CE-3E09-48EE-ABF6-6B8EBC69E15F}"/>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2C9FC79-1ED1-430F-9C5D-0F32619E7CF8}"/>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872B045-6E5F-4F4E-81AC-8EAA5436EA3C}"/>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A155D9F-0B11-4A02-A5E8-25F83D6CA22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B7BD3A5-C40E-4899-801C-AEDB5AB52ACC}"/>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A932660-79BD-403C-B905-7FFEDDA88D7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2BD8A76-1907-4EF6-AE1B-2310B82280D8}"/>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3700A09-D5A1-42A8-BAE3-BBD0859BA2E9}"/>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433D047-15E2-447B-8A0C-61C569F6CA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3CF639E-3D76-41C1-8F31-832B794D1B76}"/>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DEF5EC6A-AB60-49AB-9EDE-A865DB7F42A3}"/>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EF469AC-EC76-49F5-95F1-FFB0C4387D0B}"/>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30BC3CC-6668-41BB-A498-D2F712002A7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99C055A-7378-4DE3-872B-3039830C8DE8}"/>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85CEBDB-01CC-4CAC-8BCF-2897B853BCED}"/>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D94D193-773A-4280-8CB8-26746A5FACCC}"/>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E24820A-465D-4809-A8AC-2BC24AF07305}"/>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2E60FA5-9969-4254-91CE-F67ABD83DF2F}"/>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554149B-F0FA-412D-B1DA-7B349E3FC8E0}"/>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590623286"/>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mpty slide 1">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grpSp>
        <p:nvGrpSpPr>
          <p:cNvPr id="10" name="Graphic 19">
            <a:extLst>
              <a:ext uri="{FF2B5EF4-FFF2-40B4-BE49-F238E27FC236}">
                <a16:creationId xmlns:a16="http://schemas.microsoft.com/office/drawing/2014/main" id="{59D87852-F834-409C-B191-0E3DB7829DDA}"/>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9994B1"/>
          </a:solidFill>
        </p:grpSpPr>
        <p:sp>
          <p:nvSpPr>
            <p:cNvPr id="11" name="Freeform: Shape 10">
              <a:extLst>
                <a:ext uri="{FF2B5EF4-FFF2-40B4-BE49-F238E27FC236}">
                  <a16:creationId xmlns:a16="http://schemas.microsoft.com/office/drawing/2014/main" id="{2DF0FC44-919D-4D5C-BEDE-797DF9691A1F}"/>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2253D34-D437-45DF-84B9-D1CE60A1D18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40F4A8E-A03D-44B8-8474-1E1C3A2C5F7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FE8BD5B-94B5-4CAD-BE37-5FE1AD4E054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0B76B74-3ECE-4814-94B0-D91AF2A16645}"/>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3F50BF5-3D0F-4E32-9548-2354410572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BE7FA7-6CA4-4917-9C43-7B3C45C3A74D}"/>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0EF1529-5969-4764-ADDC-55D2BEFAA9E0}"/>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82530C-BFF7-4FFE-89DD-F04656417F4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00ED5B-069D-4629-9913-B89C79468A99}"/>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0DE64EC-1D8A-4A18-AA0D-966EA50380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DD7AA4-96EE-4BE7-9AA6-FA06015C465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FFBFE74-5BE0-4D88-9236-1490CB17271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920FB49-B53C-4555-9E94-A490506760C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C284678-601C-4037-8C9A-B5312F4A0C7A}"/>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C680057-9F14-40E7-A752-ED40510F485F}"/>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13A42F-A8E7-44E3-BB4A-7C763B911329}"/>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0E738A0-7E88-4E9C-B9B3-96C293DE9CE9}"/>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EAB8D02-ECE2-4190-8241-1DF73156035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6C8C16D-3A30-4ADF-A1E1-5E5668E7D70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285999885"/>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ty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Tree>
    <p:extLst>
      <p:ext uri="{BB962C8B-B14F-4D97-AF65-F5344CB8AC3E}">
        <p14:creationId xmlns:p14="http://schemas.microsoft.com/office/powerpoint/2010/main" val="1211161996"/>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3" name="Content Placeholder 2"/>
          <p:cNvSpPr>
            <a:spLocks noGrp="1"/>
          </p:cNvSpPr>
          <p:nvPr>
            <p:ph idx="1" hasCustomPrompt="1"/>
          </p:nvPr>
        </p:nvSpPr>
        <p:spPr>
          <a:xfrm>
            <a:off x="287338" y="1384301"/>
            <a:ext cx="75247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pic>
        <p:nvPicPr>
          <p:cNvPr id="8" name="Graphic 7">
            <a:extLst>
              <a:ext uri="{FF2B5EF4-FFF2-40B4-BE49-F238E27FC236}">
                <a16:creationId xmlns:a16="http://schemas.microsoft.com/office/drawing/2014/main" id="{AE677F3D-D716-40EC-B7B4-F4977570E1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Tree>
    <p:extLst>
      <p:ext uri="{BB962C8B-B14F-4D97-AF65-F5344CB8AC3E}">
        <p14:creationId xmlns:p14="http://schemas.microsoft.com/office/powerpoint/2010/main" val="2854620503"/>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alpha val="25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B9C4FDA-47FC-4EF4-87B8-F8831D0B6EFD}"/>
              </a:ext>
            </a:extLst>
          </p:cNvPr>
          <p:cNvSpPr/>
          <p:nvPr userDrawn="1"/>
        </p:nvSpPr>
        <p:spPr>
          <a:xfrm>
            <a:off x="5466988" y="0"/>
            <a:ext cx="367701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Picture Placeholder 36">
            <a:extLst>
              <a:ext uri="{FF2B5EF4-FFF2-40B4-BE49-F238E27FC236}">
                <a16:creationId xmlns:a16="http://schemas.microsoft.com/office/drawing/2014/main" id="{9F08C50D-C580-4576-ABA3-0C6EDE50A788}"/>
              </a:ext>
            </a:extLst>
          </p:cNvPr>
          <p:cNvSpPr>
            <a:spLocks noGrp="1"/>
          </p:cNvSpPr>
          <p:nvPr>
            <p:ph type="pic" sz="quarter" idx="14" hasCustomPrompt="1"/>
          </p:nvPr>
        </p:nvSpPr>
        <p:spPr>
          <a:xfrm>
            <a:off x="5434626" y="0"/>
            <a:ext cx="3711600" cy="5143500"/>
          </a:xfrm>
          <a:custGeom>
            <a:avLst/>
            <a:gdLst>
              <a:gd name="connsiteX0" fmla="*/ 142240 w 3708000"/>
              <a:gd name="connsiteY0" fmla="*/ 2070213 h 5143500"/>
              <a:gd name="connsiteX1" fmla="*/ 129373 w 3708000"/>
              <a:gd name="connsiteY1" fmla="*/ 2081770 h 5143500"/>
              <a:gd name="connsiteX2" fmla="*/ 129373 w 3708000"/>
              <a:gd name="connsiteY2" fmla="*/ 2081817 h 5143500"/>
              <a:gd name="connsiteX3" fmla="*/ 141900 w 3708000"/>
              <a:gd name="connsiteY3" fmla="*/ 2093986 h 5143500"/>
              <a:gd name="connsiteX4" fmla="*/ 154416 w 3708000"/>
              <a:gd name="connsiteY4" fmla="*/ 2082425 h 5143500"/>
              <a:gd name="connsiteX5" fmla="*/ 142240 w 3708000"/>
              <a:gd name="connsiteY5" fmla="*/ 2070213 h 5143500"/>
              <a:gd name="connsiteX6" fmla="*/ 142531 w 3708000"/>
              <a:gd name="connsiteY6" fmla="*/ 1765449 h 5143500"/>
              <a:gd name="connsiteX7" fmla="*/ 116798 w 3708000"/>
              <a:gd name="connsiteY7" fmla="*/ 1788657 h 5143500"/>
              <a:gd name="connsiteX8" fmla="*/ 116798 w 3708000"/>
              <a:gd name="connsiteY8" fmla="*/ 1788707 h 5143500"/>
              <a:gd name="connsiteX9" fmla="*/ 141899 w 3708000"/>
              <a:gd name="connsiteY9" fmla="*/ 1813090 h 5143500"/>
              <a:gd name="connsiteX10" fmla="*/ 166987 w 3708000"/>
              <a:gd name="connsiteY10" fmla="*/ 1789873 h 5143500"/>
              <a:gd name="connsiteX11" fmla="*/ 142531 w 3708000"/>
              <a:gd name="connsiteY11" fmla="*/ 1765449 h 5143500"/>
              <a:gd name="connsiteX12" fmla="*/ 142240 w 3708000"/>
              <a:gd name="connsiteY12" fmla="*/ 1484172 h 5143500"/>
              <a:gd name="connsiteX13" fmla="*/ 129373 w 3708000"/>
              <a:gd name="connsiteY13" fmla="*/ 1495729 h 5143500"/>
              <a:gd name="connsiteX14" fmla="*/ 129373 w 3708000"/>
              <a:gd name="connsiteY14" fmla="*/ 1495874 h 5143500"/>
              <a:gd name="connsiteX15" fmla="*/ 141899 w 3708000"/>
              <a:gd name="connsiteY15" fmla="*/ 1507945 h 5143500"/>
              <a:gd name="connsiteX16" fmla="*/ 154416 w 3708000"/>
              <a:gd name="connsiteY16" fmla="*/ 1496384 h 5143500"/>
              <a:gd name="connsiteX17" fmla="*/ 142240 w 3708000"/>
              <a:gd name="connsiteY17" fmla="*/ 1484172 h 5143500"/>
              <a:gd name="connsiteX18" fmla="*/ 142240 w 3708000"/>
              <a:gd name="connsiteY18" fmla="*/ 1191246 h 5143500"/>
              <a:gd name="connsiteX19" fmla="*/ 129373 w 3708000"/>
              <a:gd name="connsiteY19" fmla="*/ 1202803 h 5143500"/>
              <a:gd name="connsiteX20" fmla="*/ 129373 w 3708000"/>
              <a:gd name="connsiteY20" fmla="*/ 1202948 h 5143500"/>
              <a:gd name="connsiteX21" fmla="*/ 141899 w 3708000"/>
              <a:gd name="connsiteY21" fmla="*/ 1215019 h 5143500"/>
              <a:gd name="connsiteX22" fmla="*/ 154416 w 3708000"/>
              <a:gd name="connsiteY22" fmla="*/ 1203458 h 5143500"/>
              <a:gd name="connsiteX23" fmla="*/ 142240 w 3708000"/>
              <a:gd name="connsiteY23" fmla="*/ 1191246 h 5143500"/>
              <a:gd name="connsiteX24" fmla="*/ 142191 w 3708000"/>
              <a:gd name="connsiteY24" fmla="*/ 898320 h 5143500"/>
              <a:gd name="connsiteX25" fmla="*/ 129373 w 3708000"/>
              <a:gd name="connsiteY25" fmla="*/ 909924 h 5143500"/>
              <a:gd name="connsiteX26" fmla="*/ 141900 w 3708000"/>
              <a:gd name="connsiteY26" fmla="*/ 922093 h 5143500"/>
              <a:gd name="connsiteX27" fmla="*/ 154421 w 3708000"/>
              <a:gd name="connsiteY27" fmla="*/ 910486 h 5143500"/>
              <a:gd name="connsiteX28" fmla="*/ 142191 w 3708000"/>
              <a:gd name="connsiteY28" fmla="*/ 898320 h 5143500"/>
              <a:gd name="connsiteX29" fmla="*/ 142486 w 3708000"/>
              <a:gd name="connsiteY29" fmla="*/ 593738 h 5143500"/>
              <a:gd name="connsiteX30" fmla="*/ 116798 w 3708000"/>
              <a:gd name="connsiteY30" fmla="*/ 616998 h 5143500"/>
              <a:gd name="connsiteX31" fmla="*/ 141900 w 3708000"/>
              <a:gd name="connsiteY31" fmla="*/ 641384 h 5143500"/>
              <a:gd name="connsiteX32" fmla="*/ 166986 w 3708000"/>
              <a:gd name="connsiteY32" fmla="*/ 618121 h 5143500"/>
              <a:gd name="connsiteX33" fmla="*/ 142486 w 3708000"/>
              <a:gd name="connsiteY33" fmla="*/ 593738 h 5143500"/>
              <a:gd name="connsiteX34" fmla="*/ 142191 w 3708000"/>
              <a:gd name="connsiteY34" fmla="*/ 312467 h 5143500"/>
              <a:gd name="connsiteX35" fmla="*/ 129373 w 3708000"/>
              <a:gd name="connsiteY35" fmla="*/ 324071 h 5143500"/>
              <a:gd name="connsiteX36" fmla="*/ 141900 w 3708000"/>
              <a:gd name="connsiteY36" fmla="*/ 336240 h 5143500"/>
              <a:gd name="connsiteX37" fmla="*/ 154421 w 3708000"/>
              <a:gd name="connsiteY37" fmla="*/ 324633 h 5143500"/>
              <a:gd name="connsiteX38" fmla="*/ 142191 w 3708000"/>
              <a:gd name="connsiteY38" fmla="*/ 312467 h 5143500"/>
              <a:gd name="connsiteX39" fmla="*/ 0 w 3708000"/>
              <a:gd name="connsiteY39" fmla="*/ 0 h 5143500"/>
              <a:gd name="connsiteX40" fmla="*/ 3708000 w 3708000"/>
              <a:gd name="connsiteY40" fmla="*/ 0 h 5143500"/>
              <a:gd name="connsiteX41" fmla="*/ 3708000 w 3708000"/>
              <a:gd name="connsiteY41" fmla="*/ 5143500 h 5143500"/>
              <a:gd name="connsiteX42" fmla="*/ 0 w 3708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08000" h="5143500">
                <a:moveTo>
                  <a:pt x="142240" y="2070213"/>
                </a:moveTo>
                <a:cubicBezTo>
                  <a:pt x="135327" y="2070030"/>
                  <a:pt x="129566" y="2075207"/>
                  <a:pt x="129373" y="2081770"/>
                </a:cubicBezTo>
                <a:cubicBezTo>
                  <a:pt x="129373" y="2081784"/>
                  <a:pt x="129373" y="2081802"/>
                  <a:pt x="129373" y="2081817"/>
                </a:cubicBezTo>
                <a:cubicBezTo>
                  <a:pt x="129289" y="2088463"/>
                  <a:pt x="134903" y="2093912"/>
                  <a:pt x="141900" y="2093986"/>
                </a:cubicBezTo>
                <a:cubicBezTo>
                  <a:pt x="148681" y="2093982"/>
                  <a:pt x="154228" y="2088862"/>
                  <a:pt x="154416" y="2082425"/>
                </a:cubicBezTo>
                <a:cubicBezTo>
                  <a:pt x="154608" y="2075863"/>
                  <a:pt x="149155" y="2070395"/>
                  <a:pt x="142240" y="2070213"/>
                </a:cubicBezTo>
                <a:close/>
                <a:moveTo>
                  <a:pt x="142531" y="1765449"/>
                </a:moveTo>
                <a:cubicBezTo>
                  <a:pt x="128673" y="1765111"/>
                  <a:pt x="117153" y="1775503"/>
                  <a:pt x="116798" y="1788657"/>
                </a:cubicBezTo>
                <a:cubicBezTo>
                  <a:pt x="116798" y="1788675"/>
                  <a:pt x="116798" y="1788689"/>
                  <a:pt x="116798" y="1788707"/>
                </a:cubicBezTo>
                <a:cubicBezTo>
                  <a:pt x="116635" y="1802020"/>
                  <a:pt x="127874" y="1812936"/>
                  <a:pt x="141899" y="1813090"/>
                </a:cubicBezTo>
                <a:cubicBezTo>
                  <a:pt x="155511" y="1813086"/>
                  <a:pt x="166635" y="1802788"/>
                  <a:pt x="166987" y="1789873"/>
                </a:cubicBezTo>
                <a:cubicBezTo>
                  <a:pt x="167337" y="1776720"/>
                  <a:pt x="156393" y="1765781"/>
                  <a:pt x="142531" y="1765449"/>
                </a:cubicBezTo>
                <a:close/>
                <a:moveTo>
                  <a:pt x="142240" y="1484172"/>
                </a:moveTo>
                <a:cubicBezTo>
                  <a:pt x="135326" y="1483989"/>
                  <a:pt x="129565" y="1489166"/>
                  <a:pt x="129373" y="1495729"/>
                </a:cubicBezTo>
                <a:cubicBezTo>
                  <a:pt x="129373" y="1495776"/>
                  <a:pt x="129373" y="1495823"/>
                  <a:pt x="129373" y="1495874"/>
                </a:cubicBezTo>
                <a:cubicBezTo>
                  <a:pt x="129319" y="1502488"/>
                  <a:pt x="134926" y="1507895"/>
                  <a:pt x="141899" y="1507945"/>
                </a:cubicBezTo>
                <a:cubicBezTo>
                  <a:pt x="148680" y="1507941"/>
                  <a:pt x="154228" y="1502821"/>
                  <a:pt x="154416" y="1496384"/>
                </a:cubicBezTo>
                <a:cubicBezTo>
                  <a:pt x="154608" y="1489822"/>
                  <a:pt x="149154" y="1484354"/>
                  <a:pt x="142240" y="1484172"/>
                </a:cubicBezTo>
                <a:close/>
                <a:moveTo>
                  <a:pt x="142240" y="1191246"/>
                </a:moveTo>
                <a:cubicBezTo>
                  <a:pt x="135326" y="1191064"/>
                  <a:pt x="129565" y="1196240"/>
                  <a:pt x="129373" y="1202803"/>
                </a:cubicBezTo>
                <a:cubicBezTo>
                  <a:pt x="129373" y="1202850"/>
                  <a:pt x="129373" y="1202897"/>
                  <a:pt x="129373" y="1202948"/>
                </a:cubicBezTo>
                <a:cubicBezTo>
                  <a:pt x="129319" y="1209562"/>
                  <a:pt x="134926" y="1214969"/>
                  <a:pt x="141899" y="1215019"/>
                </a:cubicBezTo>
                <a:cubicBezTo>
                  <a:pt x="148680" y="1215015"/>
                  <a:pt x="154228" y="1209895"/>
                  <a:pt x="154416" y="1203458"/>
                </a:cubicBezTo>
                <a:cubicBezTo>
                  <a:pt x="154608" y="1196896"/>
                  <a:pt x="149154" y="1191428"/>
                  <a:pt x="142240" y="1191246"/>
                </a:cubicBezTo>
                <a:close/>
                <a:moveTo>
                  <a:pt x="142191" y="898320"/>
                </a:moveTo>
                <a:cubicBezTo>
                  <a:pt x="135277" y="898165"/>
                  <a:pt x="129537" y="903361"/>
                  <a:pt x="129373" y="909924"/>
                </a:cubicBezTo>
                <a:cubicBezTo>
                  <a:pt x="129294" y="916570"/>
                  <a:pt x="134903" y="922019"/>
                  <a:pt x="141900" y="922093"/>
                </a:cubicBezTo>
                <a:cubicBezTo>
                  <a:pt x="148701" y="922093"/>
                  <a:pt x="154258" y="916941"/>
                  <a:pt x="154421" y="910486"/>
                </a:cubicBezTo>
                <a:cubicBezTo>
                  <a:pt x="154583" y="903923"/>
                  <a:pt x="149109" y="898474"/>
                  <a:pt x="142191" y="898320"/>
                </a:cubicBezTo>
                <a:close/>
                <a:moveTo>
                  <a:pt x="142486" y="593738"/>
                </a:moveTo>
                <a:cubicBezTo>
                  <a:pt x="128623" y="593429"/>
                  <a:pt x="117123" y="603844"/>
                  <a:pt x="116798" y="616998"/>
                </a:cubicBezTo>
                <a:cubicBezTo>
                  <a:pt x="116660" y="630301"/>
                  <a:pt x="127884" y="641207"/>
                  <a:pt x="141900" y="641384"/>
                </a:cubicBezTo>
                <a:cubicBezTo>
                  <a:pt x="155531" y="641381"/>
                  <a:pt x="166666" y="631054"/>
                  <a:pt x="166986" y="618121"/>
                </a:cubicBezTo>
                <a:cubicBezTo>
                  <a:pt x="167312" y="604968"/>
                  <a:pt x="156344" y="594052"/>
                  <a:pt x="142486" y="593738"/>
                </a:cubicBezTo>
                <a:close/>
                <a:moveTo>
                  <a:pt x="142191" y="312467"/>
                </a:moveTo>
                <a:cubicBezTo>
                  <a:pt x="135277" y="312312"/>
                  <a:pt x="129537" y="317508"/>
                  <a:pt x="129373" y="324071"/>
                </a:cubicBezTo>
                <a:cubicBezTo>
                  <a:pt x="129294" y="330717"/>
                  <a:pt x="134903" y="336166"/>
                  <a:pt x="141900" y="336240"/>
                </a:cubicBezTo>
                <a:cubicBezTo>
                  <a:pt x="148701" y="336240"/>
                  <a:pt x="154258" y="331088"/>
                  <a:pt x="154421" y="324633"/>
                </a:cubicBezTo>
                <a:cubicBezTo>
                  <a:pt x="154583" y="318071"/>
                  <a:pt x="149109" y="312621"/>
                  <a:pt x="142191" y="312467"/>
                </a:cubicBezTo>
                <a:close/>
                <a:moveTo>
                  <a:pt x="0" y="0"/>
                </a:moveTo>
                <a:lnTo>
                  <a:pt x="3708000" y="0"/>
                </a:lnTo>
                <a:lnTo>
                  <a:pt x="3708000" y="5143500"/>
                </a:lnTo>
                <a:lnTo>
                  <a:pt x="0" y="5143500"/>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GB"/>
              <a:t>Click to add picture</a:t>
            </a:r>
          </a:p>
        </p:txBody>
      </p:sp>
      <p:sp>
        <p:nvSpPr>
          <p:cNvPr id="38" name="Dots">
            <a:extLst>
              <a:ext uri="{FF2B5EF4-FFF2-40B4-BE49-F238E27FC236}">
                <a16:creationId xmlns:a16="http://schemas.microsoft.com/office/drawing/2014/main" id="{73DE4581-E0EA-4A8F-A722-4EDE83490D89}"/>
              </a:ext>
              <a:ext uri="{C183D7F6-B498-43B3-948B-1728B52AA6E4}">
                <adec:decorative xmlns:adec="http://schemas.microsoft.com/office/drawing/2017/decorative" val="1"/>
              </a:ext>
            </a:extLst>
          </p:cNvPr>
          <p:cNvSpPr/>
          <p:nvPr userDrawn="1"/>
        </p:nvSpPr>
        <p:spPr>
          <a:xfrm rot="16200000">
            <a:off x="3783671"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tx2"/>
          </a:solidFill>
          <a:ln w="4800" cap="flat">
            <a:noFill/>
            <a:prstDash val="solid"/>
            <a:miter/>
          </a:ln>
        </p:spPr>
        <p:txBody>
          <a:bodyPr rtlCol="0" anchor="ctr"/>
          <a:lstStyle/>
          <a:p>
            <a:endParaRPr lang="en-GB"/>
          </a:p>
        </p:txBody>
      </p:sp>
      <p:sp>
        <p:nvSpPr>
          <p:cNvPr id="2" name="Title 1"/>
          <p:cNvSpPr>
            <a:spLocks noGrp="1"/>
          </p:cNvSpPr>
          <p:nvPr>
            <p:ph type="ctrTitle" hasCustomPrompt="1"/>
          </p:nvPr>
        </p:nvSpPr>
        <p:spPr>
          <a:xfrm>
            <a:off x="576261" y="231776"/>
            <a:ext cx="4104000" cy="2583344"/>
          </a:xfrm>
        </p:spPr>
        <p:txBody>
          <a:bodyPr anchor="b"/>
          <a:lstStyle>
            <a:lvl1pPr algn="l">
              <a:defRPr sz="4400" b="0">
                <a:solidFill>
                  <a:schemeClr val="accent1"/>
                </a:solidFill>
              </a:defRPr>
            </a:lvl1pPr>
          </a:lstStyle>
          <a:p>
            <a:r>
              <a:rPr lang="en-GB"/>
              <a:t>Click to add title</a:t>
            </a:r>
          </a:p>
        </p:txBody>
      </p:sp>
      <p:sp>
        <p:nvSpPr>
          <p:cNvPr id="3" name="Subtitle 2"/>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 title</a:t>
            </a:r>
          </a:p>
        </p:txBody>
      </p:sp>
      <p:grpSp>
        <p:nvGrpSpPr>
          <p:cNvPr id="11" name="Logo">
            <a:extLst>
              <a:ext uri="{FF2B5EF4-FFF2-40B4-BE49-F238E27FC236}">
                <a16:creationId xmlns:a16="http://schemas.microsoft.com/office/drawing/2014/main" id="{E1AED2E5-EACC-4379-8B86-BDCC33C414F2}"/>
              </a:ext>
              <a:ext uri="{C183D7F6-B498-43B3-948B-1728B52AA6E4}">
                <adec:decorative xmlns:adec="http://schemas.microsoft.com/office/drawing/2017/decorative" val="1"/>
              </a:ext>
            </a:extLst>
          </p:cNvPr>
          <p:cNvGrpSpPr/>
          <p:nvPr userDrawn="1"/>
        </p:nvGrpSpPr>
        <p:grpSpPr>
          <a:xfrm>
            <a:off x="571125" y="4482250"/>
            <a:ext cx="1535077" cy="256610"/>
            <a:chOff x="301852" y="4913727"/>
            <a:chExt cx="487916" cy="81562"/>
          </a:xfrm>
          <a:solidFill>
            <a:schemeClr val="accent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4" name="Text Placeholder 33">
            <a:extLst>
              <a:ext uri="{FF2B5EF4-FFF2-40B4-BE49-F238E27FC236}">
                <a16:creationId xmlns:a16="http://schemas.microsoft.com/office/drawing/2014/main" id="{B9A30684-A5A5-4C39-B1C5-51CC46FDC00A}"/>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655B54"/>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Tree>
    <p:extLst>
      <p:ext uri="{BB962C8B-B14F-4D97-AF65-F5344CB8AC3E}">
        <p14:creationId xmlns:p14="http://schemas.microsoft.com/office/powerpoint/2010/main" val="2808022247"/>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3" name="Content Placeholder 2"/>
          <p:cNvSpPr>
            <a:spLocks noGrp="1"/>
          </p:cNvSpPr>
          <p:nvPr>
            <p:ph idx="1" hasCustomPrompt="1"/>
          </p:nvPr>
        </p:nvSpPr>
        <p:spPr>
          <a:xfrm>
            <a:off x="287338" y="1384301"/>
            <a:ext cx="75247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Tree>
    <p:extLst>
      <p:ext uri="{BB962C8B-B14F-4D97-AF65-F5344CB8AC3E}">
        <p14:creationId xmlns:p14="http://schemas.microsoft.com/office/powerpoint/2010/main" val="2224520615"/>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ne content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3" name="Content Placeholder 2"/>
          <p:cNvSpPr>
            <a:spLocks noGrp="1"/>
          </p:cNvSpPr>
          <p:nvPr>
            <p:ph idx="1" hasCustomPrompt="1"/>
          </p:nvPr>
        </p:nvSpPr>
        <p:spPr>
          <a:xfrm>
            <a:off x="287338" y="1384301"/>
            <a:ext cx="75247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solidFill>
                  <a:srgbClr val="53565A"/>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53565A"/>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53565A"/>
                </a:solidFill>
              </a:defRPr>
            </a:lvl1pPr>
          </a:lstStyle>
          <a:p>
            <a:fld id="{61E25E67-CBB9-434B-BBF7-0A5E970272B8}" type="slidenum">
              <a:rPr lang="en-GB" smtClean="0"/>
              <a:pPr/>
              <a:t>‹#›</a:t>
            </a:fld>
            <a:endParaRPr lang="en-GB"/>
          </a:p>
        </p:txBody>
      </p:sp>
      <p:pic>
        <p:nvPicPr>
          <p:cNvPr id="8" name="Graphic 7">
            <a:extLst>
              <a:ext uri="{FF2B5EF4-FFF2-40B4-BE49-F238E27FC236}">
                <a16:creationId xmlns:a16="http://schemas.microsoft.com/office/drawing/2014/main" id="{AE677F3D-D716-40EC-B7B4-F4977570E1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grpSp>
        <p:nvGrpSpPr>
          <p:cNvPr id="9" name="Graphic 19">
            <a:extLst>
              <a:ext uri="{FF2B5EF4-FFF2-40B4-BE49-F238E27FC236}">
                <a16:creationId xmlns:a16="http://schemas.microsoft.com/office/drawing/2014/main" id="{90AA1AAD-FFB3-4E19-A08C-4948180A9E16}"/>
              </a:ext>
              <a:ext uri="{C183D7F6-B498-43B3-948B-1728B52AA6E4}">
                <adec:decorative xmlns:adec="http://schemas.microsoft.com/office/drawing/2017/decorative" val="1"/>
              </a:ext>
            </a:extLst>
          </p:cNvPr>
          <p:cNvGrpSpPr/>
          <p:nvPr userDrawn="1"/>
        </p:nvGrpSpPr>
        <p:grpSpPr>
          <a:xfrm>
            <a:off x="294746" y="4911726"/>
            <a:ext cx="487916" cy="81562"/>
            <a:chOff x="301852" y="4913727"/>
            <a:chExt cx="487916" cy="81562"/>
          </a:xfrm>
          <a:solidFill>
            <a:srgbClr val="53565A"/>
          </a:solidFill>
        </p:grpSpPr>
        <p:sp>
          <p:nvSpPr>
            <p:cNvPr id="10" name="Freeform: Shape 9">
              <a:extLst>
                <a:ext uri="{FF2B5EF4-FFF2-40B4-BE49-F238E27FC236}">
                  <a16:creationId xmlns:a16="http://schemas.microsoft.com/office/drawing/2014/main" id="{6D2142AA-C1F2-413B-85F6-3193CBB40E9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AF27B02-6CDC-490C-A736-9EFF0B55753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F07A60D-7153-487D-BB58-E43E8C5640D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21C4398-6F90-4229-A156-B1CB14286070}"/>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84736A5-B5FE-4B22-AAB2-73D89487DB1B}"/>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1C343E3-632F-45EB-90FA-20E5D0DE57D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32CE8D8-3DCB-4F73-8B14-D648E2FEF95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905E651-C109-4EC6-94C6-B183AC6A3779}"/>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365EC35-08D3-4055-910E-14F56892EB71}"/>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6DF54AC-659D-4590-B8E5-5B6CC10AF5C2}"/>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3BD372C-BC49-4687-AB15-64E2019E02F4}"/>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AE1B123-13B4-4DB4-9595-8599B6C7C4EE}"/>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F2C7E98-F964-42DA-8A43-7F50DBF307D1}"/>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280C13B-FC9A-479B-9D84-35F26043306F}"/>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AA7D6D95-E7D1-469E-8079-4C51D6826EF8}"/>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32D4350-B766-4449-B7E7-B05968AF75CA}"/>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D193F03-FEB8-4DFE-B297-1FAB6FF6F060}"/>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B343257-2828-4B3B-8B03-B1BB5D7E9E11}"/>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3D557D1-80E4-42E8-B630-2E08BCC999EF}"/>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D11B9F7-598C-47CF-A70C-CCCCC951CBD2}"/>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680995610"/>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One content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3" name="Content Placeholder 2"/>
          <p:cNvSpPr>
            <a:spLocks noGrp="1"/>
          </p:cNvSpPr>
          <p:nvPr>
            <p:ph idx="1" hasCustomPrompt="1"/>
          </p:nvPr>
        </p:nvSpPr>
        <p:spPr>
          <a:xfrm>
            <a:off x="287338" y="1384301"/>
            <a:ext cx="75247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solidFill>
                  <a:srgbClr val="53565A"/>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53565A"/>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53565A"/>
                </a:solidFill>
              </a:defRPr>
            </a:lvl1pPr>
          </a:lstStyle>
          <a:p>
            <a:fld id="{61E25E67-CBB9-434B-BBF7-0A5E970272B8}" type="slidenum">
              <a:rPr lang="en-GB" smtClean="0"/>
              <a:pPr/>
              <a:t>‹#›</a:t>
            </a:fld>
            <a:endParaRPr lang="en-GB"/>
          </a:p>
        </p:txBody>
      </p:sp>
      <p:grpSp>
        <p:nvGrpSpPr>
          <p:cNvPr id="7" name="Graphic 19">
            <a:extLst>
              <a:ext uri="{FF2B5EF4-FFF2-40B4-BE49-F238E27FC236}">
                <a16:creationId xmlns:a16="http://schemas.microsoft.com/office/drawing/2014/main" id="{AAFC091A-C10F-4DAF-BDD5-EB0BB4B55957}"/>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8" name="Freeform: Shape 7">
              <a:extLst>
                <a:ext uri="{FF2B5EF4-FFF2-40B4-BE49-F238E27FC236}">
                  <a16:creationId xmlns:a16="http://schemas.microsoft.com/office/drawing/2014/main" id="{8F953622-3C3B-4560-9C59-6AA1102754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56C57F1-2BD7-45F9-ABD5-9EDA701C342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EE7D152-C560-464D-AC43-64BE3CCA2A3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D63D9E2-848F-47A5-9982-DFCC84D7F155}"/>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5BEA1DF-E688-477F-B842-A00D407F99E9}"/>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D3AF0E8-0B03-45B4-884A-E886460C7A7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0A2C990C-A968-4309-9494-1CD8DA2774EF}"/>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42A1DAF-84DA-400F-BAD5-CA40018EF9BC}"/>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14E2AB5D-D6CF-46C0-BA61-B7FC5335E51D}"/>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BEB92E3-A220-4F72-8C55-54AEFD7A33CB}"/>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62763B4-F834-4044-A6EA-F0D128C672E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D3A5D33-9EB5-4BD4-81EB-CBB37DEA103C}"/>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92DC0CD-16E9-441A-B783-3D021A4FE9C6}"/>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C137175-1B2E-432F-BB0E-A685819A0D22}"/>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87E9EE0-6905-403E-BB72-3DB1306B7C8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8645C3F-6D4A-4439-BB2B-3FBCD0F846C4}"/>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D28FDDE-DF17-4B7E-A7AD-A06AB7AB6151}"/>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DD51B9D-6B6E-45B2-8B84-B1F0D55AFC1D}"/>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4AC7D6B-FAA9-4E3E-9788-1736579236CE}"/>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C68916D-0498-4808-B8B1-B9EA58B58D1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1148328087"/>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3" name="Content Placeholder 2"/>
          <p:cNvSpPr>
            <a:spLocks noGrp="1"/>
          </p:cNvSpPr>
          <p:nvPr>
            <p:ph idx="1" hasCustomPrompt="1"/>
          </p:nvPr>
        </p:nvSpPr>
        <p:spPr>
          <a:xfrm>
            <a:off x="287338" y="1384301"/>
            <a:ext cx="36004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pic>
        <p:nvPicPr>
          <p:cNvPr id="8" name="Graphic 7">
            <a:extLst>
              <a:ext uri="{FF2B5EF4-FFF2-40B4-BE49-F238E27FC236}">
                <a16:creationId xmlns:a16="http://schemas.microsoft.com/office/drawing/2014/main" id="{AE677F3D-D716-40EC-B7B4-F4977570E1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11" name="Content Placeholder 2">
            <a:extLst>
              <a:ext uri="{FF2B5EF4-FFF2-40B4-BE49-F238E27FC236}">
                <a16:creationId xmlns:a16="http://schemas.microsoft.com/office/drawing/2014/main" id="{6AFA2D52-E665-4CA4-A88B-1E264F26A5C2}"/>
              </a:ext>
            </a:extLst>
          </p:cNvPr>
          <p:cNvSpPr>
            <a:spLocks noGrp="1"/>
          </p:cNvSpPr>
          <p:nvPr>
            <p:ph idx="14" hasCustomPrompt="1"/>
          </p:nvPr>
        </p:nvSpPr>
        <p:spPr>
          <a:xfrm>
            <a:off x="4217203" y="1384301"/>
            <a:ext cx="36004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42649167"/>
      </p:ext>
    </p:extLst>
  </p:cSld>
  <p:clrMapOvr>
    <a:masterClrMapping/>
  </p:clrMapOvr>
  <p:extLst>
    <p:ext uri="{DCECCB84-F9BA-43D5-87BE-67443E8EF086}">
      <p15:sldGuideLst xmlns:p15="http://schemas.microsoft.com/office/powerpoint/2012/main">
        <p15:guide id="1" pos="2449" userDrawn="1">
          <p15:clr>
            <a:srgbClr val="FBAE40"/>
          </p15:clr>
        </p15:guide>
        <p15:guide id="2" pos="2653" userDrawn="1">
          <p15:clr>
            <a:srgbClr val="FBAE40"/>
          </p15:clr>
        </p15:guide>
        <p15:guide id="3" pos="492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3" name="Content Placeholder 2"/>
          <p:cNvSpPr>
            <a:spLocks noGrp="1"/>
          </p:cNvSpPr>
          <p:nvPr>
            <p:ph idx="1" hasCustomPrompt="1"/>
          </p:nvPr>
        </p:nvSpPr>
        <p:spPr>
          <a:xfrm>
            <a:off x="287338" y="1384301"/>
            <a:ext cx="36004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
        <p:nvSpPr>
          <p:cNvPr id="11" name="Content Placeholder 2">
            <a:extLst>
              <a:ext uri="{FF2B5EF4-FFF2-40B4-BE49-F238E27FC236}">
                <a16:creationId xmlns:a16="http://schemas.microsoft.com/office/drawing/2014/main" id="{6AFA2D52-E665-4CA4-A88B-1E264F26A5C2}"/>
              </a:ext>
            </a:extLst>
          </p:cNvPr>
          <p:cNvSpPr>
            <a:spLocks noGrp="1"/>
          </p:cNvSpPr>
          <p:nvPr>
            <p:ph idx="14" hasCustomPrompt="1"/>
          </p:nvPr>
        </p:nvSpPr>
        <p:spPr>
          <a:xfrm>
            <a:off x="4217203" y="1384301"/>
            <a:ext cx="3600450" cy="3240088"/>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33045775"/>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pic>
        <p:nvPicPr>
          <p:cNvPr id="8" name="Graphic 7">
            <a:extLst>
              <a:ext uri="{FF2B5EF4-FFF2-40B4-BE49-F238E27FC236}">
                <a16:creationId xmlns:a16="http://schemas.microsoft.com/office/drawing/2014/main" id="{AE677F3D-D716-40EC-B7B4-F4977570E1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10" name="Text Placeholder 9">
            <a:extLst>
              <a:ext uri="{FF2B5EF4-FFF2-40B4-BE49-F238E27FC236}">
                <a16:creationId xmlns:a16="http://schemas.microsoft.com/office/drawing/2014/main" id="{6D8FD492-2D24-4BF8-AE54-A527D3C947E2}"/>
              </a:ext>
            </a:extLst>
          </p:cNvPr>
          <p:cNvSpPr>
            <a:spLocks noGrp="1"/>
          </p:cNvSpPr>
          <p:nvPr>
            <p:ph type="body" sz="quarter" idx="14"/>
          </p:nvPr>
        </p:nvSpPr>
        <p:spPr>
          <a:xfrm>
            <a:off x="2873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9">
            <a:extLst>
              <a:ext uri="{FF2B5EF4-FFF2-40B4-BE49-F238E27FC236}">
                <a16:creationId xmlns:a16="http://schemas.microsoft.com/office/drawing/2014/main" id="{56024D76-B1AD-4C6E-B1D2-9BADC8ED8BFE}"/>
              </a:ext>
            </a:extLst>
          </p:cNvPr>
          <p:cNvSpPr>
            <a:spLocks noGrp="1"/>
          </p:cNvSpPr>
          <p:nvPr>
            <p:ph type="body" sz="quarter" idx="15"/>
          </p:nvPr>
        </p:nvSpPr>
        <p:spPr>
          <a:xfrm>
            <a:off x="42116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54181982"/>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wo columns 2">
    <p:bg>
      <p:bgPr>
        <a:solidFill>
          <a:schemeClr val="accent4">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lvl1pPr>
              <a:defRPr>
                <a:solidFill>
                  <a:srgbClr val="53565A"/>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53565A"/>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53565A"/>
                </a:solidFill>
              </a:defRPr>
            </a:lvl1pPr>
          </a:lstStyle>
          <a:p>
            <a:fld id="{61E25E67-CBB9-434B-BBF7-0A5E970272B8}" type="slidenum">
              <a:rPr lang="en-GB" smtClean="0"/>
              <a:pPr/>
              <a:t>‹#›</a:t>
            </a:fld>
            <a:endParaRPr lang="en-GB"/>
          </a:p>
        </p:txBody>
      </p:sp>
      <p:pic>
        <p:nvPicPr>
          <p:cNvPr id="8" name="Graphic 7">
            <a:extLst>
              <a:ext uri="{FF2B5EF4-FFF2-40B4-BE49-F238E27FC236}">
                <a16:creationId xmlns:a16="http://schemas.microsoft.com/office/drawing/2014/main" id="{AE677F3D-D716-40EC-B7B4-F4977570E1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7249" y="3044758"/>
            <a:ext cx="1839414" cy="1796190"/>
          </a:xfrm>
          <a:prstGeom prst="rect">
            <a:avLst/>
          </a:prstGeom>
        </p:spPr>
      </p:pic>
      <p:sp>
        <p:nvSpPr>
          <p:cNvPr id="10" name="Text Placeholder 9">
            <a:extLst>
              <a:ext uri="{FF2B5EF4-FFF2-40B4-BE49-F238E27FC236}">
                <a16:creationId xmlns:a16="http://schemas.microsoft.com/office/drawing/2014/main" id="{6D8FD492-2D24-4BF8-AE54-A527D3C947E2}"/>
              </a:ext>
            </a:extLst>
          </p:cNvPr>
          <p:cNvSpPr>
            <a:spLocks noGrp="1"/>
          </p:cNvSpPr>
          <p:nvPr>
            <p:ph type="body" sz="quarter" idx="14"/>
          </p:nvPr>
        </p:nvSpPr>
        <p:spPr>
          <a:xfrm>
            <a:off x="2873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9">
            <a:extLst>
              <a:ext uri="{FF2B5EF4-FFF2-40B4-BE49-F238E27FC236}">
                <a16:creationId xmlns:a16="http://schemas.microsoft.com/office/drawing/2014/main" id="{56024D76-B1AD-4C6E-B1D2-9BADC8ED8BFE}"/>
              </a:ext>
            </a:extLst>
          </p:cNvPr>
          <p:cNvSpPr>
            <a:spLocks noGrp="1"/>
          </p:cNvSpPr>
          <p:nvPr>
            <p:ph type="body" sz="quarter" idx="15"/>
          </p:nvPr>
        </p:nvSpPr>
        <p:spPr>
          <a:xfrm>
            <a:off x="42116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9" name="Graphic 19">
            <a:extLst>
              <a:ext uri="{FF2B5EF4-FFF2-40B4-BE49-F238E27FC236}">
                <a16:creationId xmlns:a16="http://schemas.microsoft.com/office/drawing/2014/main" id="{02AF89FC-84AD-457F-A215-4C444DF5FD82}"/>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11" name="Freeform: Shape 10">
              <a:extLst>
                <a:ext uri="{FF2B5EF4-FFF2-40B4-BE49-F238E27FC236}">
                  <a16:creationId xmlns:a16="http://schemas.microsoft.com/office/drawing/2014/main" id="{AD05FC70-CE33-4A87-8449-E1B9B0F82DAD}"/>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C51FA43-2BC5-4E38-8E78-05643F05832B}"/>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32AD1503-2D75-4882-BC73-CD43EC468BE0}"/>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088984F-6771-4FCE-9457-AEDF37C54B9A}"/>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59C64356-1910-427B-A1E3-9D582C7BCD66}"/>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371CB873-8E26-4127-B72A-4D1F50A56179}"/>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74DB33F-0727-4BEB-BB34-8FF56542E7B4}"/>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93BE8DE-AF52-4D3C-8D26-A1E813CC0209}"/>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FADAC4E-0025-49B5-9193-005805248D2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F333341-EE7E-4B56-81B1-4C0E8BBAD5EE}"/>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1E3801D4-9BF7-4700-8C32-D70AE36D4D0E}"/>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67C9AAB-BC0F-4F47-A45A-84F12265CEAB}"/>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620A042-CFD3-4726-9871-95DF0A19200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C7DE60-D77E-45B1-BE9F-9C296A01202D}"/>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373AA0E-0F03-4C52-A670-2C43C1E35668}"/>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D89DF5B-E575-4553-BAFF-6FDAE0A72DED}"/>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E24FB39-65D6-4F28-A8A6-B01F30986E14}"/>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3FE6349-71D4-4AD6-A2B7-C630037B5D2A}"/>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FA7A066-CC02-4961-A242-F2116F5A0EE5}"/>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78E8E2CB-A539-45E9-9ECD-33FDF5F5436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2034509888"/>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wo columns 3">
    <p:bg>
      <p:bgPr>
        <a:solidFill>
          <a:schemeClr val="accent4">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9" y="231774"/>
            <a:ext cx="7524750"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lvl1pPr>
              <a:defRPr>
                <a:solidFill>
                  <a:srgbClr val="53565A"/>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53565A"/>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53565A"/>
                </a:solidFill>
              </a:defRPr>
            </a:lvl1pPr>
          </a:lstStyle>
          <a:p>
            <a:fld id="{61E25E67-CBB9-434B-BBF7-0A5E970272B8}" type="slidenum">
              <a:rPr lang="en-GB" smtClean="0"/>
              <a:pPr/>
              <a:t>‹#›</a:t>
            </a:fld>
            <a:endParaRPr lang="en-GB"/>
          </a:p>
        </p:txBody>
      </p:sp>
      <p:sp>
        <p:nvSpPr>
          <p:cNvPr id="10" name="Text Placeholder 9">
            <a:extLst>
              <a:ext uri="{FF2B5EF4-FFF2-40B4-BE49-F238E27FC236}">
                <a16:creationId xmlns:a16="http://schemas.microsoft.com/office/drawing/2014/main" id="{6D8FD492-2D24-4BF8-AE54-A527D3C947E2}"/>
              </a:ext>
            </a:extLst>
          </p:cNvPr>
          <p:cNvSpPr>
            <a:spLocks noGrp="1"/>
          </p:cNvSpPr>
          <p:nvPr>
            <p:ph type="body" sz="quarter" idx="14"/>
          </p:nvPr>
        </p:nvSpPr>
        <p:spPr>
          <a:xfrm>
            <a:off x="2873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9">
            <a:extLst>
              <a:ext uri="{FF2B5EF4-FFF2-40B4-BE49-F238E27FC236}">
                <a16:creationId xmlns:a16="http://schemas.microsoft.com/office/drawing/2014/main" id="{56024D76-B1AD-4C6E-B1D2-9BADC8ED8BFE}"/>
              </a:ext>
            </a:extLst>
          </p:cNvPr>
          <p:cNvSpPr>
            <a:spLocks noGrp="1"/>
          </p:cNvSpPr>
          <p:nvPr>
            <p:ph type="body" sz="quarter" idx="15"/>
          </p:nvPr>
        </p:nvSpPr>
        <p:spPr>
          <a:xfrm>
            <a:off x="4211638" y="1384300"/>
            <a:ext cx="3600450" cy="3240088"/>
          </a:xfrm>
        </p:spPr>
        <p:txBody>
          <a:bodyPr/>
          <a:lstStyle>
            <a:lvl1pPr marL="0" indent="0">
              <a:buNone/>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8" name="Graphic 19">
            <a:extLst>
              <a:ext uri="{FF2B5EF4-FFF2-40B4-BE49-F238E27FC236}">
                <a16:creationId xmlns:a16="http://schemas.microsoft.com/office/drawing/2014/main" id="{EF457548-E4E9-48CF-BFEF-7FF4E830722F}"/>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9" name="Freeform: Shape 8">
              <a:extLst>
                <a:ext uri="{FF2B5EF4-FFF2-40B4-BE49-F238E27FC236}">
                  <a16:creationId xmlns:a16="http://schemas.microsoft.com/office/drawing/2014/main" id="{484CEEEC-B682-4914-BE51-06184C528EAA}"/>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B143F58-8F90-4981-B8A4-4E6E6DF78D38}"/>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5C1FDEC-F27B-4C2B-AEB6-D0B7092D119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2030235-2089-43DC-ADCD-3FF7A7414822}"/>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F7F594A-85A1-4433-B1D9-E883EAF719CA}"/>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CCC16F-38C5-43C7-A412-486585591455}"/>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EDF0B0C-7ECA-4F7F-9BB7-770C74733725}"/>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2AEA256-8AD9-4119-B258-E80EE082240D}"/>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2128A0CD-1DCC-412A-A58A-2FE93CBDE85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AA1FF9A-D8BF-4D62-91BA-6D3BAF18CA6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0CF045C-C079-401C-8DA2-65A2281761F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1AE84ED9-F5B5-4394-8EA9-C9B9B9DCD073}"/>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2CEA51E-D360-4270-9AC0-372799B4C152}"/>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8269DD3-3494-4B2A-8557-9E29670A26A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6195827-9307-42F3-B1CE-7EEBB06F42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FFF2E896-0881-487C-BC9B-C6E50596C28E}"/>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EA62F6-6725-4395-A522-4C31C231437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0B7EDF7-E564-4F84-897B-CA00DC075684}"/>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68F84A02-AAEE-4CC5-B2E8-60EF1687433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3B439FE-A7D2-4D82-B6BE-2D53B5DEFABF}"/>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2875595113"/>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
        <p:nvSpPr>
          <p:cNvPr id="15" name="Text Placeholder 14">
            <a:extLst>
              <a:ext uri="{FF2B5EF4-FFF2-40B4-BE49-F238E27FC236}">
                <a16:creationId xmlns:a16="http://schemas.microsoft.com/office/drawing/2014/main" id="{B96702BE-8DDA-4141-820E-8AEE85BB00FB}"/>
              </a:ext>
            </a:extLst>
          </p:cNvPr>
          <p:cNvSpPr>
            <a:spLocks noGrp="1"/>
          </p:cNvSpPr>
          <p:nvPr>
            <p:ph type="body" sz="quarter" idx="14" hasCustomPrompt="1"/>
          </p:nvPr>
        </p:nvSpPr>
        <p:spPr>
          <a:xfrm>
            <a:off x="287338" y="1384300"/>
            <a:ext cx="2736850" cy="3252702"/>
          </a:xfrm>
        </p:spPr>
        <p:txBody>
          <a:bodyPr>
            <a:normAutofit/>
          </a:bodyPr>
          <a:lstStyle>
            <a:lvl1pPr marL="0" indent="0">
              <a:lnSpc>
                <a:spcPct val="88000"/>
              </a:lnSpc>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6" name="Text Placeholder 14">
            <a:extLst>
              <a:ext uri="{FF2B5EF4-FFF2-40B4-BE49-F238E27FC236}">
                <a16:creationId xmlns:a16="http://schemas.microsoft.com/office/drawing/2014/main" id="{626E9252-67B5-44BC-914E-DC52F84651F8}"/>
              </a:ext>
            </a:extLst>
          </p:cNvPr>
          <p:cNvSpPr>
            <a:spLocks noGrp="1"/>
          </p:cNvSpPr>
          <p:nvPr>
            <p:ph type="body" sz="quarter" idx="15" hasCustomPrompt="1"/>
          </p:nvPr>
        </p:nvSpPr>
        <p:spPr>
          <a:xfrm>
            <a:off x="3203574" y="1384300"/>
            <a:ext cx="2736850" cy="3252702"/>
          </a:xfrm>
        </p:spPr>
        <p:txBody>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7" name="Text Placeholder 14">
            <a:extLst>
              <a:ext uri="{FF2B5EF4-FFF2-40B4-BE49-F238E27FC236}">
                <a16:creationId xmlns:a16="http://schemas.microsoft.com/office/drawing/2014/main" id="{1D028AD5-C27D-4A54-B587-543EDEDCEA1F}"/>
              </a:ext>
            </a:extLst>
          </p:cNvPr>
          <p:cNvSpPr>
            <a:spLocks noGrp="1"/>
          </p:cNvSpPr>
          <p:nvPr>
            <p:ph type="body" sz="quarter" idx="16" hasCustomPrompt="1"/>
          </p:nvPr>
        </p:nvSpPr>
        <p:spPr>
          <a:xfrm>
            <a:off x="6119813" y="1384300"/>
            <a:ext cx="2736850" cy="3252702"/>
          </a:xfrm>
        </p:spPr>
        <p:txBody>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91100106"/>
      </p:ext>
    </p:extLst>
  </p:cSld>
  <p:clrMapOvr>
    <a:masterClrMapping/>
  </p:clrMapOvr>
  <p:extLst>
    <p:ext uri="{DCECCB84-F9BA-43D5-87BE-67443E8EF086}">
      <p15:sldGuideLst xmlns:p15="http://schemas.microsoft.com/office/powerpoint/2012/main">
        <p15:guide id="1" pos="1905" userDrawn="1">
          <p15:clr>
            <a:srgbClr val="FBAE40"/>
          </p15:clr>
        </p15:guide>
        <p15:guide id="2" pos="2018" userDrawn="1">
          <p15:clr>
            <a:srgbClr val="FBAE40"/>
          </p15:clr>
        </p15:guide>
        <p15:guide id="3" pos="3742" userDrawn="1">
          <p15:clr>
            <a:srgbClr val="FBAE40"/>
          </p15:clr>
        </p15:guide>
        <p15:guide id="4" pos="3855"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
        <p:nvSpPr>
          <p:cNvPr id="14" name="Text Placeholder 14">
            <a:extLst>
              <a:ext uri="{FF2B5EF4-FFF2-40B4-BE49-F238E27FC236}">
                <a16:creationId xmlns:a16="http://schemas.microsoft.com/office/drawing/2014/main" id="{1CFFCB23-D261-4EEF-AB85-1BD6EF09DF89}"/>
              </a:ext>
            </a:extLst>
          </p:cNvPr>
          <p:cNvSpPr>
            <a:spLocks noGrp="1"/>
          </p:cNvSpPr>
          <p:nvPr>
            <p:ph type="body" sz="quarter" idx="14" hasCustomPrompt="1"/>
          </p:nvPr>
        </p:nvSpPr>
        <p:spPr>
          <a:xfrm>
            <a:off x="287338"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6" name="Text Placeholder 14">
            <a:extLst>
              <a:ext uri="{FF2B5EF4-FFF2-40B4-BE49-F238E27FC236}">
                <a16:creationId xmlns:a16="http://schemas.microsoft.com/office/drawing/2014/main" id="{CFC5C668-368E-4EE4-B072-C1F003E76908}"/>
              </a:ext>
            </a:extLst>
          </p:cNvPr>
          <p:cNvSpPr>
            <a:spLocks noGrp="1"/>
          </p:cNvSpPr>
          <p:nvPr>
            <p:ph type="body" sz="quarter" idx="15" hasCustomPrompt="1"/>
          </p:nvPr>
        </p:nvSpPr>
        <p:spPr>
          <a:xfrm>
            <a:off x="2476500"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7" name="Text Placeholder 14">
            <a:extLst>
              <a:ext uri="{FF2B5EF4-FFF2-40B4-BE49-F238E27FC236}">
                <a16:creationId xmlns:a16="http://schemas.microsoft.com/office/drawing/2014/main" id="{86C8A71D-B40E-4849-81A7-D752EF5F8AFD}"/>
              </a:ext>
            </a:extLst>
          </p:cNvPr>
          <p:cNvSpPr>
            <a:spLocks noGrp="1"/>
          </p:cNvSpPr>
          <p:nvPr>
            <p:ph type="body" sz="quarter" idx="16" hasCustomPrompt="1"/>
          </p:nvPr>
        </p:nvSpPr>
        <p:spPr>
          <a:xfrm>
            <a:off x="4665662"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8" name="Text Placeholder 14">
            <a:extLst>
              <a:ext uri="{FF2B5EF4-FFF2-40B4-BE49-F238E27FC236}">
                <a16:creationId xmlns:a16="http://schemas.microsoft.com/office/drawing/2014/main" id="{B3C3DE41-C5A2-47F0-8966-C5CF80B1A433}"/>
              </a:ext>
            </a:extLst>
          </p:cNvPr>
          <p:cNvSpPr>
            <a:spLocks noGrp="1"/>
          </p:cNvSpPr>
          <p:nvPr>
            <p:ph type="body" sz="quarter" idx="17" hasCustomPrompt="1"/>
          </p:nvPr>
        </p:nvSpPr>
        <p:spPr>
          <a:xfrm>
            <a:off x="6858001" y="1384300"/>
            <a:ext cx="1998662"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11750272"/>
      </p:ext>
    </p:extLst>
  </p:cSld>
  <p:clrMapOvr>
    <a:masterClrMapping/>
  </p:clrMapOvr>
  <p:extLst>
    <p:ext uri="{DCECCB84-F9BA-43D5-87BE-67443E8EF086}">
      <p15:sldGuideLst xmlns:p15="http://schemas.microsoft.com/office/powerpoint/2012/main">
        <p15:guide id="1" pos="1440" userDrawn="1">
          <p15:clr>
            <a:srgbClr val="FBAE40"/>
          </p15:clr>
        </p15:guide>
        <p15:guide id="4" pos="4320" userDrawn="1">
          <p15:clr>
            <a:srgbClr val="FBAE40"/>
          </p15:clr>
        </p15:guide>
        <p15:guide id="5" pos="1560" userDrawn="1">
          <p15:clr>
            <a:srgbClr val="FBAE40"/>
          </p15:clr>
        </p15:guide>
        <p15:guide id="6" pos="2822" userDrawn="1">
          <p15:clr>
            <a:srgbClr val="FBAE40"/>
          </p15:clr>
        </p15:guide>
        <p15:guide id="7" pos="2941" userDrawn="1">
          <p15:clr>
            <a:srgbClr val="FBAE40"/>
          </p15:clr>
        </p15:guide>
        <p15:guide id="8" pos="42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CC86D-A9F1-4C7F-8A8B-0E2535F8A86C}"/>
              </a:ext>
            </a:extLst>
          </p:cNvPr>
          <p:cNvSpPr/>
          <p:nvPr userDrawn="1"/>
        </p:nvSpPr>
        <p:spPr>
          <a:xfrm>
            <a:off x="5466988" y="0"/>
            <a:ext cx="367701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icture Placeholder 75">
            <a:extLst>
              <a:ext uri="{FF2B5EF4-FFF2-40B4-BE49-F238E27FC236}">
                <a16:creationId xmlns:a16="http://schemas.microsoft.com/office/drawing/2014/main" id="{C0D90AE0-1FCB-4D84-ABAD-75632D77D5FF}"/>
              </a:ext>
            </a:extLst>
          </p:cNvPr>
          <p:cNvSpPr>
            <a:spLocks noGrp="1"/>
          </p:cNvSpPr>
          <p:nvPr>
            <p:ph type="pic" sz="quarter" idx="14" hasCustomPrompt="1"/>
          </p:nvPr>
        </p:nvSpPr>
        <p:spPr>
          <a:xfrm>
            <a:off x="5434626" y="0"/>
            <a:ext cx="3711600" cy="5143500"/>
          </a:xfrm>
          <a:custGeom>
            <a:avLst/>
            <a:gdLst>
              <a:gd name="connsiteX0" fmla="*/ 142240 w 3708000"/>
              <a:gd name="connsiteY0" fmla="*/ 2070213 h 5143500"/>
              <a:gd name="connsiteX1" fmla="*/ 129373 w 3708000"/>
              <a:gd name="connsiteY1" fmla="*/ 2081770 h 5143500"/>
              <a:gd name="connsiteX2" fmla="*/ 129373 w 3708000"/>
              <a:gd name="connsiteY2" fmla="*/ 2081817 h 5143500"/>
              <a:gd name="connsiteX3" fmla="*/ 141900 w 3708000"/>
              <a:gd name="connsiteY3" fmla="*/ 2093986 h 5143500"/>
              <a:gd name="connsiteX4" fmla="*/ 154416 w 3708000"/>
              <a:gd name="connsiteY4" fmla="*/ 2082425 h 5143500"/>
              <a:gd name="connsiteX5" fmla="*/ 142240 w 3708000"/>
              <a:gd name="connsiteY5" fmla="*/ 2070213 h 5143500"/>
              <a:gd name="connsiteX6" fmla="*/ 142531 w 3708000"/>
              <a:gd name="connsiteY6" fmla="*/ 1765449 h 5143500"/>
              <a:gd name="connsiteX7" fmla="*/ 116798 w 3708000"/>
              <a:gd name="connsiteY7" fmla="*/ 1788657 h 5143500"/>
              <a:gd name="connsiteX8" fmla="*/ 116798 w 3708000"/>
              <a:gd name="connsiteY8" fmla="*/ 1788707 h 5143500"/>
              <a:gd name="connsiteX9" fmla="*/ 141899 w 3708000"/>
              <a:gd name="connsiteY9" fmla="*/ 1813090 h 5143500"/>
              <a:gd name="connsiteX10" fmla="*/ 166987 w 3708000"/>
              <a:gd name="connsiteY10" fmla="*/ 1789873 h 5143500"/>
              <a:gd name="connsiteX11" fmla="*/ 142531 w 3708000"/>
              <a:gd name="connsiteY11" fmla="*/ 1765449 h 5143500"/>
              <a:gd name="connsiteX12" fmla="*/ 142240 w 3708000"/>
              <a:gd name="connsiteY12" fmla="*/ 1484172 h 5143500"/>
              <a:gd name="connsiteX13" fmla="*/ 129373 w 3708000"/>
              <a:gd name="connsiteY13" fmla="*/ 1495729 h 5143500"/>
              <a:gd name="connsiteX14" fmla="*/ 129373 w 3708000"/>
              <a:gd name="connsiteY14" fmla="*/ 1495874 h 5143500"/>
              <a:gd name="connsiteX15" fmla="*/ 141899 w 3708000"/>
              <a:gd name="connsiteY15" fmla="*/ 1507945 h 5143500"/>
              <a:gd name="connsiteX16" fmla="*/ 154416 w 3708000"/>
              <a:gd name="connsiteY16" fmla="*/ 1496384 h 5143500"/>
              <a:gd name="connsiteX17" fmla="*/ 142240 w 3708000"/>
              <a:gd name="connsiteY17" fmla="*/ 1484172 h 5143500"/>
              <a:gd name="connsiteX18" fmla="*/ 142240 w 3708000"/>
              <a:gd name="connsiteY18" fmla="*/ 1191246 h 5143500"/>
              <a:gd name="connsiteX19" fmla="*/ 129373 w 3708000"/>
              <a:gd name="connsiteY19" fmla="*/ 1202803 h 5143500"/>
              <a:gd name="connsiteX20" fmla="*/ 129373 w 3708000"/>
              <a:gd name="connsiteY20" fmla="*/ 1202948 h 5143500"/>
              <a:gd name="connsiteX21" fmla="*/ 141899 w 3708000"/>
              <a:gd name="connsiteY21" fmla="*/ 1215019 h 5143500"/>
              <a:gd name="connsiteX22" fmla="*/ 154416 w 3708000"/>
              <a:gd name="connsiteY22" fmla="*/ 1203458 h 5143500"/>
              <a:gd name="connsiteX23" fmla="*/ 142240 w 3708000"/>
              <a:gd name="connsiteY23" fmla="*/ 1191246 h 5143500"/>
              <a:gd name="connsiteX24" fmla="*/ 142191 w 3708000"/>
              <a:gd name="connsiteY24" fmla="*/ 898320 h 5143500"/>
              <a:gd name="connsiteX25" fmla="*/ 129373 w 3708000"/>
              <a:gd name="connsiteY25" fmla="*/ 909924 h 5143500"/>
              <a:gd name="connsiteX26" fmla="*/ 141900 w 3708000"/>
              <a:gd name="connsiteY26" fmla="*/ 922093 h 5143500"/>
              <a:gd name="connsiteX27" fmla="*/ 154421 w 3708000"/>
              <a:gd name="connsiteY27" fmla="*/ 910486 h 5143500"/>
              <a:gd name="connsiteX28" fmla="*/ 142191 w 3708000"/>
              <a:gd name="connsiteY28" fmla="*/ 898320 h 5143500"/>
              <a:gd name="connsiteX29" fmla="*/ 142486 w 3708000"/>
              <a:gd name="connsiteY29" fmla="*/ 593738 h 5143500"/>
              <a:gd name="connsiteX30" fmla="*/ 116798 w 3708000"/>
              <a:gd name="connsiteY30" fmla="*/ 616998 h 5143500"/>
              <a:gd name="connsiteX31" fmla="*/ 141900 w 3708000"/>
              <a:gd name="connsiteY31" fmla="*/ 641384 h 5143500"/>
              <a:gd name="connsiteX32" fmla="*/ 166986 w 3708000"/>
              <a:gd name="connsiteY32" fmla="*/ 618121 h 5143500"/>
              <a:gd name="connsiteX33" fmla="*/ 142486 w 3708000"/>
              <a:gd name="connsiteY33" fmla="*/ 593738 h 5143500"/>
              <a:gd name="connsiteX34" fmla="*/ 142191 w 3708000"/>
              <a:gd name="connsiteY34" fmla="*/ 312467 h 5143500"/>
              <a:gd name="connsiteX35" fmla="*/ 129373 w 3708000"/>
              <a:gd name="connsiteY35" fmla="*/ 324071 h 5143500"/>
              <a:gd name="connsiteX36" fmla="*/ 141900 w 3708000"/>
              <a:gd name="connsiteY36" fmla="*/ 336240 h 5143500"/>
              <a:gd name="connsiteX37" fmla="*/ 154421 w 3708000"/>
              <a:gd name="connsiteY37" fmla="*/ 324633 h 5143500"/>
              <a:gd name="connsiteX38" fmla="*/ 142191 w 3708000"/>
              <a:gd name="connsiteY38" fmla="*/ 312467 h 5143500"/>
              <a:gd name="connsiteX39" fmla="*/ 0 w 3708000"/>
              <a:gd name="connsiteY39" fmla="*/ 0 h 5143500"/>
              <a:gd name="connsiteX40" fmla="*/ 3708000 w 3708000"/>
              <a:gd name="connsiteY40" fmla="*/ 0 h 5143500"/>
              <a:gd name="connsiteX41" fmla="*/ 3708000 w 3708000"/>
              <a:gd name="connsiteY41" fmla="*/ 5143500 h 5143500"/>
              <a:gd name="connsiteX42" fmla="*/ 0 w 3708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08000" h="5143500">
                <a:moveTo>
                  <a:pt x="142240" y="2070213"/>
                </a:moveTo>
                <a:cubicBezTo>
                  <a:pt x="135327" y="2070030"/>
                  <a:pt x="129566" y="2075207"/>
                  <a:pt x="129373" y="2081770"/>
                </a:cubicBezTo>
                <a:cubicBezTo>
                  <a:pt x="129373" y="2081784"/>
                  <a:pt x="129373" y="2081802"/>
                  <a:pt x="129373" y="2081817"/>
                </a:cubicBezTo>
                <a:cubicBezTo>
                  <a:pt x="129289" y="2088463"/>
                  <a:pt x="134903" y="2093912"/>
                  <a:pt x="141900" y="2093986"/>
                </a:cubicBezTo>
                <a:cubicBezTo>
                  <a:pt x="148681" y="2093982"/>
                  <a:pt x="154228" y="2088862"/>
                  <a:pt x="154416" y="2082425"/>
                </a:cubicBezTo>
                <a:cubicBezTo>
                  <a:pt x="154608" y="2075863"/>
                  <a:pt x="149155" y="2070395"/>
                  <a:pt x="142240" y="2070213"/>
                </a:cubicBezTo>
                <a:close/>
                <a:moveTo>
                  <a:pt x="142531" y="1765449"/>
                </a:moveTo>
                <a:cubicBezTo>
                  <a:pt x="128673" y="1765111"/>
                  <a:pt x="117153" y="1775503"/>
                  <a:pt x="116798" y="1788657"/>
                </a:cubicBezTo>
                <a:cubicBezTo>
                  <a:pt x="116798" y="1788675"/>
                  <a:pt x="116798" y="1788689"/>
                  <a:pt x="116798" y="1788707"/>
                </a:cubicBezTo>
                <a:cubicBezTo>
                  <a:pt x="116635" y="1802020"/>
                  <a:pt x="127874" y="1812936"/>
                  <a:pt x="141899" y="1813090"/>
                </a:cubicBezTo>
                <a:cubicBezTo>
                  <a:pt x="155511" y="1813086"/>
                  <a:pt x="166635" y="1802788"/>
                  <a:pt x="166987" y="1789873"/>
                </a:cubicBezTo>
                <a:cubicBezTo>
                  <a:pt x="167337" y="1776720"/>
                  <a:pt x="156393" y="1765781"/>
                  <a:pt x="142531" y="1765449"/>
                </a:cubicBezTo>
                <a:close/>
                <a:moveTo>
                  <a:pt x="142240" y="1484172"/>
                </a:moveTo>
                <a:cubicBezTo>
                  <a:pt x="135326" y="1483989"/>
                  <a:pt x="129565" y="1489166"/>
                  <a:pt x="129373" y="1495729"/>
                </a:cubicBezTo>
                <a:cubicBezTo>
                  <a:pt x="129373" y="1495776"/>
                  <a:pt x="129373" y="1495823"/>
                  <a:pt x="129373" y="1495874"/>
                </a:cubicBezTo>
                <a:cubicBezTo>
                  <a:pt x="129319" y="1502488"/>
                  <a:pt x="134926" y="1507895"/>
                  <a:pt x="141899" y="1507945"/>
                </a:cubicBezTo>
                <a:cubicBezTo>
                  <a:pt x="148680" y="1507941"/>
                  <a:pt x="154228" y="1502821"/>
                  <a:pt x="154416" y="1496384"/>
                </a:cubicBezTo>
                <a:cubicBezTo>
                  <a:pt x="154608" y="1489822"/>
                  <a:pt x="149154" y="1484354"/>
                  <a:pt x="142240" y="1484172"/>
                </a:cubicBezTo>
                <a:close/>
                <a:moveTo>
                  <a:pt x="142240" y="1191246"/>
                </a:moveTo>
                <a:cubicBezTo>
                  <a:pt x="135326" y="1191064"/>
                  <a:pt x="129565" y="1196240"/>
                  <a:pt x="129373" y="1202803"/>
                </a:cubicBezTo>
                <a:cubicBezTo>
                  <a:pt x="129373" y="1202850"/>
                  <a:pt x="129373" y="1202897"/>
                  <a:pt x="129373" y="1202948"/>
                </a:cubicBezTo>
                <a:cubicBezTo>
                  <a:pt x="129319" y="1209562"/>
                  <a:pt x="134926" y="1214969"/>
                  <a:pt x="141899" y="1215019"/>
                </a:cubicBezTo>
                <a:cubicBezTo>
                  <a:pt x="148680" y="1215015"/>
                  <a:pt x="154228" y="1209895"/>
                  <a:pt x="154416" y="1203458"/>
                </a:cubicBezTo>
                <a:cubicBezTo>
                  <a:pt x="154608" y="1196896"/>
                  <a:pt x="149154" y="1191428"/>
                  <a:pt x="142240" y="1191246"/>
                </a:cubicBezTo>
                <a:close/>
                <a:moveTo>
                  <a:pt x="142191" y="898320"/>
                </a:moveTo>
                <a:cubicBezTo>
                  <a:pt x="135277" y="898165"/>
                  <a:pt x="129537" y="903361"/>
                  <a:pt x="129373" y="909924"/>
                </a:cubicBezTo>
                <a:cubicBezTo>
                  <a:pt x="129294" y="916570"/>
                  <a:pt x="134903" y="922019"/>
                  <a:pt x="141900" y="922093"/>
                </a:cubicBezTo>
                <a:cubicBezTo>
                  <a:pt x="148701" y="922093"/>
                  <a:pt x="154258" y="916941"/>
                  <a:pt x="154421" y="910486"/>
                </a:cubicBezTo>
                <a:cubicBezTo>
                  <a:pt x="154583" y="903923"/>
                  <a:pt x="149109" y="898474"/>
                  <a:pt x="142191" y="898320"/>
                </a:cubicBezTo>
                <a:close/>
                <a:moveTo>
                  <a:pt x="142486" y="593738"/>
                </a:moveTo>
                <a:cubicBezTo>
                  <a:pt x="128623" y="593429"/>
                  <a:pt x="117123" y="603844"/>
                  <a:pt x="116798" y="616998"/>
                </a:cubicBezTo>
                <a:cubicBezTo>
                  <a:pt x="116660" y="630301"/>
                  <a:pt x="127884" y="641207"/>
                  <a:pt x="141900" y="641384"/>
                </a:cubicBezTo>
                <a:cubicBezTo>
                  <a:pt x="155531" y="641381"/>
                  <a:pt x="166666" y="631054"/>
                  <a:pt x="166986" y="618121"/>
                </a:cubicBezTo>
                <a:cubicBezTo>
                  <a:pt x="167312" y="604968"/>
                  <a:pt x="156344" y="594052"/>
                  <a:pt x="142486" y="593738"/>
                </a:cubicBezTo>
                <a:close/>
                <a:moveTo>
                  <a:pt x="142191" y="312467"/>
                </a:moveTo>
                <a:cubicBezTo>
                  <a:pt x="135277" y="312312"/>
                  <a:pt x="129537" y="317508"/>
                  <a:pt x="129373" y="324071"/>
                </a:cubicBezTo>
                <a:cubicBezTo>
                  <a:pt x="129294" y="330717"/>
                  <a:pt x="134903" y="336166"/>
                  <a:pt x="141900" y="336240"/>
                </a:cubicBezTo>
                <a:cubicBezTo>
                  <a:pt x="148701" y="336240"/>
                  <a:pt x="154258" y="331088"/>
                  <a:pt x="154421" y="324633"/>
                </a:cubicBezTo>
                <a:cubicBezTo>
                  <a:pt x="154583" y="318071"/>
                  <a:pt x="149109" y="312621"/>
                  <a:pt x="142191" y="312467"/>
                </a:cubicBezTo>
                <a:close/>
                <a:moveTo>
                  <a:pt x="0" y="0"/>
                </a:moveTo>
                <a:lnTo>
                  <a:pt x="3708000" y="0"/>
                </a:lnTo>
                <a:lnTo>
                  <a:pt x="3708000" y="5143500"/>
                </a:lnTo>
                <a:lnTo>
                  <a:pt x="0" y="5143500"/>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GB"/>
              <a:t>Click to add picture</a:t>
            </a:r>
          </a:p>
        </p:txBody>
      </p:sp>
      <p:sp>
        <p:nvSpPr>
          <p:cNvPr id="75" name="Dots">
            <a:extLst>
              <a:ext uri="{FF2B5EF4-FFF2-40B4-BE49-F238E27FC236}">
                <a16:creationId xmlns:a16="http://schemas.microsoft.com/office/drawing/2014/main" id="{2E3B1537-5542-4DE2-9E35-373E9D811F5A}"/>
              </a:ext>
            </a:extLst>
          </p:cNvPr>
          <p:cNvSpPr/>
          <p:nvPr userDrawn="1"/>
        </p:nvSpPr>
        <p:spPr>
          <a:xfrm rot="16200000">
            <a:off x="3783671"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tx2"/>
          </a:solidFill>
          <a:ln w="4800" cap="flat">
            <a:noFill/>
            <a:prstDash val="solid"/>
            <a:miter/>
          </a:ln>
        </p:spPr>
        <p:txBody>
          <a:bodyPr rtlCol="0" anchor="ctr"/>
          <a:lstStyle/>
          <a:p>
            <a:endParaRPr lang="en-GB"/>
          </a:p>
        </p:txBody>
      </p:sp>
      <p:grpSp>
        <p:nvGrpSpPr>
          <p:cNvPr id="11" name="Graphic 19">
            <a:extLst>
              <a:ext uri="{FF2B5EF4-FFF2-40B4-BE49-F238E27FC236}">
                <a16:creationId xmlns:a16="http://schemas.microsoft.com/office/drawing/2014/main" id="{E1AED2E5-EACC-4379-8B86-BDCC33C414F2}"/>
              </a:ext>
              <a:ext uri="{C183D7F6-B498-43B3-948B-1728B52AA6E4}">
                <adec:decorative xmlns:adec="http://schemas.microsoft.com/office/drawing/2017/decorative" val="1"/>
              </a:ext>
            </a:extLst>
          </p:cNvPr>
          <p:cNvGrpSpPr/>
          <p:nvPr/>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4104000" cy="2583344"/>
          </a:xfrm>
        </p:spPr>
        <p:txBody>
          <a:bodyPr anchor="b"/>
          <a:lstStyle>
            <a:lvl1pPr algn="l">
              <a:defRPr sz="4400" b="0">
                <a:solidFill>
                  <a:schemeClr val="bg1"/>
                </a:solidFill>
              </a:defRPr>
            </a:lvl1pPr>
          </a:lstStyle>
          <a:p>
            <a:r>
              <a:rPr lang="en-GB"/>
              <a:t>Click to add title</a:t>
            </a:r>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 title</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EACBBB"/>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Tree>
    <p:extLst>
      <p:ext uri="{BB962C8B-B14F-4D97-AF65-F5344CB8AC3E}">
        <p14:creationId xmlns:p14="http://schemas.microsoft.com/office/powerpoint/2010/main" val="23276903"/>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v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
        <p:nvSpPr>
          <p:cNvPr id="14" name="Text Placeholder 13">
            <a:extLst>
              <a:ext uri="{FF2B5EF4-FFF2-40B4-BE49-F238E27FC236}">
                <a16:creationId xmlns:a16="http://schemas.microsoft.com/office/drawing/2014/main" id="{BDB37055-18D0-4167-842A-28E3217E49C7}"/>
              </a:ext>
            </a:extLst>
          </p:cNvPr>
          <p:cNvSpPr>
            <a:spLocks noGrp="1"/>
          </p:cNvSpPr>
          <p:nvPr>
            <p:ph type="body" sz="quarter" idx="14"/>
          </p:nvPr>
        </p:nvSpPr>
        <p:spPr>
          <a:xfrm>
            <a:off x="287338"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3">
            <a:extLst>
              <a:ext uri="{FF2B5EF4-FFF2-40B4-BE49-F238E27FC236}">
                <a16:creationId xmlns:a16="http://schemas.microsoft.com/office/drawing/2014/main" id="{0AD3BE6F-9CAC-42E3-9FDB-BB76C5757B7F}"/>
              </a:ext>
            </a:extLst>
          </p:cNvPr>
          <p:cNvSpPr>
            <a:spLocks noGrp="1"/>
          </p:cNvSpPr>
          <p:nvPr>
            <p:ph type="body" sz="quarter" idx="15"/>
          </p:nvPr>
        </p:nvSpPr>
        <p:spPr>
          <a:xfrm>
            <a:off x="2034450"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3">
            <a:extLst>
              <a:ext uri="{FF2B5EF4-FFF2-40B4-BE49-F238E27FC236}">
                <a16:creationId xmlns:a16="http://schemas.microsoft.com/office/drawing/2014/main" id="{0E5DF87C-1B84-491A-8BE0-03F3EBFD02F6}"/>
              </a:ext>
            </a:extLst>
          </p:cNvPr>
          <p:cNvSpPr>
            <a:spLocks noGrp="1"/>
          </p:cNvSpPr>
          <p:nvPr>
            <p:ph type="body" sz="quarter" idx="16"/>
          </p:nvPr>
        </p:nvSpPr>
        <p:spPr>
          <a:xfrm>
            <a:off x="3788999"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13">
            <a:extLst>
              <a:ext uri="{FF2B5EF4-FFF2-40B4-BE49-F238E27FC236}">
                <a16:creationId xmlns:a16="http://schemas.microsoft.com/office/drawing/2014/main" id="{5647C692-E63D-49B1-87FE-EBCEE077435D}"/>
              </a:ext>
            </a:extLst>
          </p:cNvPr>
          <p:cNvSpPr>
            <a:spLocks noGrp="1"/>
          </p:cNvSpPr>
          <p:nvPr>
            <p:ph type="body" sz="quarter" idx="17"/>
          </p:nvPr>
        </p:nvSpPr>
        <p:spPr>
          <a:xfrm>
            <a:off x="5544413"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Placeholder 13">
            <a:extLst>
              <a:ext uri="{FF2B5EF4-FFF2-40B4-BE49-F238E27FC236}">
                <a16:creationId xmlns:a16="http://schemas.microsoft.com/office/drawing/2014/main" id="{93A47FA5-323D-4520-BD12-CAE38918374A}"/>
              </a:ext>
            </a:extLst>
          </p:cNvPr>
          <p:cNvSpPr>
            <a:spLocks noGrp="1"/>
          </p:cNvSpPr>
          <p:nvPr>
            <p:ph type="body" sz="quarter" idx="18"/>
          </p:nvPr>
        </p:nvSpPr>
        <p:spPr>
          <a:xfrm>
            <a:off x="7290663" y="1384300"/>
            <a:ext cx="1566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75792471"/>
      </p:ext>
    </p:extLst>
  </p:cSld>
  <p:clrMapOvr>
    <a:masterClrMapping/>
  </p:clrMapOvr>
  <p:extLst>
    <p:ext uri="{DCECCB84-F9BA-43D5-87BE-67443E8EF086}">
      <p15:sldGuideLst xmlns:p15="http://schemas.microsoft.com/office/powerpoint/2012/main">
        <p15:guide id="1" pos="1168" userDrawn="1">
          <p15:clr>
            <a:srgbClr val="FBAE40"/>
          </p15:clr>
        </p15:guide>
        <p15:guide id="4" pos="4479" userDrawn="1">
          <p15:clr>
            <a:srgbClr val="FBAE40"/>
          </p15:clr>
        </p15:guide>
        <p15:guide id="5" pos="1281" userDrawn="1">
          <p15:clr>
            <a:srgbClr val="FBAE40"/>
          </p15:clr>
        </p15:guide>
        <p15:guide id="6" pos="2268" userDrawn="1">
          <p15:clr>
            <a:srgbClr val="FBAE40"/>
          </p15:clr>
        </p15:guide>
        <p15:guide id="7" pos="2381" userDrawn="1">
          <p15:clr>
            <a:srgbClr val="FBAE40"/>
          </p15:clr>
        </p15:guide>
        <p15:guide id="8" pos="4589" userDrawn="1">
          <p15:clr>
            <a:srgbClr val="FBAE40"/>
          </p15:clr>
        </p15:guide>
        <p15:guide id="9" pos="3379" userDrawn="1">
          <p15:clr>
            <a:srgbClr val="FBAE40"/>
          </p15:clr>
        </p15:guide>
        <p15:guide id="10" pos="349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x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4" name="Date Placeholder 3"/>
          <p:cNvSpPr>
            <a:spLocks noGrp="1"/>
          </p:cNvSpPr>
          <p:nvPr>
            <p:ph type="dt" sz="half" idx="10"/>
          </p:nvPr>
        </p:nvSpPr>
        <p:spPr/>
        <p:txBody>
          <a:bodyPr/>
          <a:lstStyle/>
          <a:p>
            <a:r>
              <a:rPr lang="en-US"/>
              <a:t>December 14, 2021</a:t>
            </a:r>
            <a:endParaRPr lang="en-GB"/>
          </a:p>
        </p:txBody>
      </p:sp>
      <p:sp>
        <p:nvSpPr>
          <p:cNvPr id="5" name="Footer Placeholder 4"/>
          <p:cNvSpPr>
            <a:spLocks noGrp="1"/>
          </p:cNvSpPr>
          <p:nvPr>
            <p:ph type="ftr" sz="quarter" idx="11"/>
          </p:nvPr>
        </p:nvSpPr>
        <p:spPr/>
        <p:txBody>
          <a:bodyPr/>
          <a:lstStyle/>
          <a:p>
            <a:r>
              <a:rPr lang="en-GB"/>
              <a:t>Internal</a:t>
            </a:r>
          </a:p>
        </p:txBody>
      </p:sp>
      <p:sp>
        <p:nvSpPr>
          <p:cNvPr id="6" name="Slide Number Placeholder 5"/>
          <p:cNvSpPr>
            <a:spLocks noGrp="1"/>
          </p:cNvSpPr>
          <p:nvPr>
            <p:ph type="sldNum" sz="quarter" idx="12"/>
          </p:nvPr>
        </p:nvSpPr>
        <p:spPr/>
        <p:txBody>
          <a:bodyPr/>
          <a:lstStyle/>
          <a:p>
            <a:fld id="{61E25E67-CBB9-434B-BBF7-0A5E970272B8}" type="slidenum">
              <a:rPr lang="en-GB" smtClean="0"/>
              <a:t>‹#›</a:t>
            </a:fld>
            <a:endParaRPr lang="en-GB"/>
          </a:p>
        </p:txBody>
      </p:sp>
      <p:sp>
        <p:nvSpPr>
          <p:cNvPr id="14" name="Text Placeholder 13">
            <a:extLst>
              <a:ext uri="{FF2B5EF4-FFF2-40B4-BE49-F238E27FC236}">
                <a16:creationId xmlns:a16="http://schemas.microsoft.com/office/drawing/2014/main" id="{BDB37055-18D0-4167-842A-28E3217E49C7}"/>
              </a:ext>
            </a:extLst>
          </p:cNvPr>
          <p:cNvSpPr>
            <a:spLocks noGrp="1"/>
          </p:cNvSpPr>
          <p:nvPr>
            <p:ph type="body" sz="quarter" idx="14"/>
          </p:nvPr>
        </p:nvSpPr>
        <p:spPr>
          <a:xfrm>
            <a:off x="287338"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3">
            <a:extLst>
              <a:ext uri="{FF2B5EF4-FFF2-40B4-BE49-F238E27FC236}">
                <a16:creationId xmlns:a16="http://schemas.microsoft.com/office/drawing/2014/main" id="{0AD3BE6F-9CAC-42E3-9FDB-BB76C5757B7F}"/>
              </a:ext>
            </a:extLst>
          </p:cNvPr>
          <p:cNvSpPr>
            <a:spLocks noGrp="1"/>
          </p:cNvSpPr>
          <p:nvPr>
            <p:ph type="body" sz="quarter" idx="15"/>
          </p:nvPr>
        </p:nvSpPr>
        <p:spPr>
          <a:xfrm>
            <a:off x="1745014"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3">
            <a:extLst>
              <a:ext uri="{FF2B5EF4-FFF2-40B4-BE49-F238E27FC236}">
                <a16:creationId xmlns:a16="http://schemas.microsoft.com/office/drawing/2014/main" id="{0E5DF87C-1B84-491A-8BE0-03F3EBFD02F6}"/>
              </a:ext>
            </a:extLst>
          </p:cNvPr>
          <p:cNvSpPr>
            <a:spLocks noGrp="1"/>
          </p:cNvSpPr>
          <p:nvPr>
            <p:ph type="body" sz="quarter" idx="16"/>
          </p:nvPr>
        </p:nvSpPr>
        <p:spPr>
          <a:xfrm>
            <a:off x="3202690"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13">
            <a:extLst>
              <a:ext uri="{FF2B5EF4-FFF2-40B4-BE49-F238E27FC236}">
                <a16:creationId xmlns:a16="http://schemas.microsoft.com/office/drawing/2014/main" id="{5647C692-E63D-49B1-87FE-EBCEE077435D}"/>
              </a:ext>
            </a:extLst>
          </p:cNvPr>
          <p:cNvSpPr>
            <a:spLocks noGrp="1"/>
          </p:cNvSpPr>
          <p:nvPr>
            <p:ph type="body" sz="quarter" idx="17"/>
          </p:nvPr>
        </p:nvSpPr>
        <p:spPr>
          <a:xfrm>
            <a:off x="4660366" y="1384300"/>
            <a:ext cx="1278000"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Placeholder 13">
            <a:extLst>
              <a:ext uri="{FF2B5EF4-FFF2-40B4-BE49-F238E27FC236}">
                <a16:creationId xmlns:a16="http://schemas.microsoft.com/office/drawing/2014/main" id="{93A47FA5-323D-4520-BD12-CAE38918374A}"/>
              </a:ext>
            </a:extLst>
          </p:cNvPr>
          <p:cNvSpPr>
            <a:spLocks noGrp="1"/>
          </p:cNvSpPr>
          <p:nvPr>
            <p:ph type="body" sz="quarter" idx="18"/>
          </p:nvPr>
        </p:nvSpPr>
        <p:spPr>
          <a:xfrm>
            <a:off x="6118042" y="1384300"/>
            <a:ext cx="1279472"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3">
            <a:extLst>
              <a:ext uri="{FF2B5EF4-FFF2-40B4-BE49-F238E27FC236}">
                <a16:creationId xmlns:a16="http://schemas.microsoft.com/office/drawing/2014/main" id="{5F8C725A-89A3-4153-BB30-F09829AE0801}"/>
              </a:ext>
            </a:extLst>
          </p:cNvPr>
          <p:cNvSpPr>
            <a:spLocks noGrp="1"/>
          </p:cNvSpPr>
          <p:nvPr>
            <p:ph type="body" sz="quarter" idx="19"/>
          </p:nvPr>
        </p:nvSpPr>
        <p:spPr>
          <a:xfrm>
            <a:off x="7577190" y="1384300"/>
            <a:ext cx="1279472" cy="3240088"/>
          </a:xfrm>
        </p:spPr>
        <p:txBody>
          <a:bodyPr>
            <a:normAutofit/>
          </a:bodyPr>
          <a:lstStyle>
            <a:lvl1pPr marL="0" indent="0">
              <a:buNone/>
              <a:defRPr sz="800"/>
            </a:lvl1pPr>
            <a:lvl2pPr marL="87313" indent="0">
              <a:buNone/>
              <a:defRPr sz="800"/>
            </a:lvl2pPr>
            <a:lvl3pPr marL="179387" indent="0">
              <a:buNone/>
              <a:defRPr sz="800"/>
            </a:lvl3pPr>
            <a:lvl4pPr marL="266700" indent="0">
              <a:buNone/>
              <a:defRPr sz="800"/>
            </a:lvl4pPr>
            <a:lvl5pPr marL="360362" indent="0">
              <a:buNone/>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50485192"/>
      </p:ext>
    </p:extLst>
  </p:cSld>
  <p:clrMapOvr>
    <a:masterClrMapping/>
  </p:clrMapOvr>
  <p:extLst>
    <p:ext uri="{DCECCB84-F9BA-43D5-87BE-67443E8EF086}">
      <p15:sldGuideLst xmlns:p15="http://schemas.microsoft.com/office/powerpoint/2012/main">
        <p15:guide id="1" pos="987" userDrawn="1">
          <p15:clr>
            <a:srgbClr val="FBAE40"/>
          </p15:clr>
        </p15:guide>
        <p15:guide id="4" pos="3742" userDrawn="1">
          <p15:clr>
            <a:srgbClr val="FBAE40"/>
          </p15:clr>
        </p15:guide>
        <p15:guide id="5" pos="1097" userDrawn="1">
          <p15:clr>
            <a:srgbClr val="FBAE40"/>
          </p15:clr>
        </p15:guide>
        <p15:guide id="6" pos="1906" userDrawn="1">
          <p15:clr>
            <a:srgbClr val="FBAE40"/>
          </p15:clr>
        </p15:guide>
        <p15:guide id="7" pos="2016" userDrawn="1">
          <p15:clr>
            <a:srgbClr val="FBAE40"/>
          </p15:clr>
        </p15:guide>
        <p15:guide id="8" pos="4660" userDrawn="1">
          <p15:clr>
            <a:srgbClr val="FBAE40"/>
          </p15:clr>
        </p15:guide>
        <p15:guide id="9" pos="2825" userDrawn="1">
          <p15:clr>
            <a:srgbClr val="FBAE40"/>
          </p15:clr>
        </p15:guide>
        <p15:guide id="10" pos="2935" userDrawn="1">
          <p15:clr>
            <a:srgbClr val="FBAE40"/>
          </p15:clr>
        </p15:guide>
        <p15:guide id="11" pos="4770" userDrawn="1">
          <p15:clr>
            <a:srgbClr val="FBAE40"/>
          </p15:clr>
        </p15:guide>
        <p15:guide id="12" pos="3855"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images and text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8" y="2465798"/>
            <a:ext cx="1998662"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accent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8"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18" name="Picture Placeholder 4">
            <a:extLst>
              <a:ext uri="{FF2B5EF4-FFF2-40B4-BE49-F238E27FC236}">
                <a16:creationId xmlns:a16="http://schemas.microsoft.com/office/drawing/2014/main" id="{A68EE013-AE2A-4248-8BCF-2E64E6BABDD7}"/>
              </a:ext>
            </a:extLst>
          </p:cNvPr>
          <p:cNvSpPr>
            <a:spLocks noGrp="1"/>
          </p:cNvSpPr>
          <p:nvPr>
            <p:ph type="pic" sz="quarter" idx="20"/>
          </p:nvPr>
        </p:nvSpPr>
        <p:spPr>
          <a:xfrm>
            <a:off x="2478281"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19" name="Picture Placeholder 4">
            <a:extLst>
              <a:ext uri="{FF2B5EF4-FFF2-40B4-BE49-F238E27FC236}">
                <a16:creationId xmlns:a16="http://schemas.microsoft.com/office/drawing/2014/main" id="{D11CE9E7-F377-4DD8-A11A-DDDEDEC0BC68}"/>
              </a:ext>
            </a:extLst>
          </p:cNvPr>
          <p:cNvSpPr>
            <a:spLocks noGrp="1"/>
          </p:cNvSpPr>
          <p:nvPr>
            <p:ph type="pic" sz="quarter" idx="21"/>
          </p:nvPr>
        </p:nvSpPr>
        <p:spPr>
          <a:xfrm>
            <a:off x="4669224"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20" name="Picture Placeholder 4">
            <a:extLst>
              <a:ext uri="{FF2B5EF4-FFF2-40B4-BE49-F238E27FC236}">
                <a16:creationId xmlns:a16="http://schemas.microsoft.com/office/drawing/2014/main" id="{C5781105-3433-4B25-8A2C-71205B96E3F9}"/>
              </a:ext>
            </a:extLst>
          </p:cNvPr>
          <p:cNvSpPr>
            <a:spLocks noGrp="1"/>
          </p:cNvSpPr>
          <p:nvPr>
            <p:ph type="pic" sz="quarter" idx="22"/>
          </p:nvPr>
        </p:nvSpPr>
        <p:spPr>
          <a:xfrm>
            <a:off x="6860166"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21" name="Text Placeholder 14">
            <a:extLst>
              <a:ext uri="{FF2B5EF4-FFF2-40B4-BE49-F238E27FC236}">
                <a16:creationId xmlns:a16="http://schemas.microsoft.com/office/drawing/2014/main" id="{E390B699-9829-4C4D-9271-54B5879B36A4}"/>
              </a:ext>
            </a:extLst>
          </p:cNvPr>
          <p:cNvSpPr>
            <a:spLocks noGrp="1"/>
          </p:cNvSpPr>
          <p:nvPr>
            <p:ph type="body" sz="quarter" idx="23" hasCustomPrompt="1"/>
          </p:nvPr>
        </p:nvSpPr>
        <p:spPr>
          <a:xfrm>
            <a:off x="2478281" y="2465798"/>
            <a:ext cx="1998662"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accent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22" name="Text Placeholder 14">
            <a:extLst>
              <a:ext uri="{FF2B5EF4-FFF2-40B4-BE49-F238E27FC236}">
                <a16:creationId xmlns:a16="http://schemas.microsoft.com/office/drawing/2014/main" id="{63A6803F-D4D2-4ED2-A99D-780C639CA58B}"/>
              </a:ext>
            </a:extLst>
          </p:cNvPr>
          <p:cNvSpPr>
            <a:spLocks noGrp="1"/>
          </p:cNvSpPr>
          <p:nvPr>
            <p:ph type="body" sz="quarter" idx="24" hasCustomPrompt="1"/>
          </p:nvPr>
        </p:nvSpPr>
        <p:spPr>
          <a:xfrm>
            <a:off x="2478281"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23" name="Text Placeholder 14">
            <a:extLst>
              <a:ext uri="{FF2B5EF4-FFF2-40B4-BE49-F238E27FC236}">
                <a16:creationId xmlns:a16="http://schemas.microsoft.com/office/drawing/2014/main" id="{EF14BB3F-0B6E-49DE-98D5-69F9B40A1CCF}"/>
              </a:ext>
            </a:extLst>
          </p:cNvPr>
          <p:cNvSpPr>
            <a:spLocks noGrp="1"/>
          </p:cNvSpPr>
          <p:nvPr>
            <p:ph type="body" sz="quarter" idx="25" hasCustomPrompt="1"/>
          </p:nvPr>
        </p:nvSpPr>
        <p:spPr>
          <a:xfrm>
            <a:off x="4669224" y="2465798"/>
            <a:ext cx="1998662"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accent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24" name="Text Placeholder 14">
            <a:extLst>
              <a:ext uri="{FF2B5EF4-FFF2-40B4-BE49-F238E27FC236}">
                <a16:creationId xmlns:a16="http://schemas.microsoft.com/office/drawing/2014/main" id="{FE678802-AB38-4C6E-AE7F-BDD84189529D}"/>
              </a:ext>
            </a:extLst>
          </p:cNvPr>
          <p:cNvSpPr>
            <a:spLocks noGrp="1"/>
          </p:cNvSpPr>
          <p:nvPr>
            <p:ph type="body" sz="quarter" idx="26" hasCustomPrompt="1"/>
          </p:nvPr>
        </p:nvSpPr>
        <p:spPr>
          <a:xfrm>
            <a:off x="4669224"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25" name="Text Placeholder 14">
            <a:extLst>
              <a:ext uri="{FF2B5EF4-FFF2-40B4-BE49-F238E27FC236}">
                <a16:creationId xmlns:a16="http://schemas.microsoft.com/office/drawing/2014/main" id="{92B200A8-A390-4184-A558-D2CFC7EE0D33}"/>
              </a:ext>
            </a:extLst>
          </p:cNvPr>
          <p:cNvSpPr>
            <a:spLocks noGrp="1"/>
          </p:cNvSpPr>
          <p:nvPr>
            <p:ph type="body" sz="quarter" idx="27" hasCustomPrompt="1"/>
          </p:nvPr>
        </p:nvSpPr>
        <p:spPr>
          <a:xfrm>
            <a:off x="6860166" y="2465798"/>
            <a:ext cx="1998662"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accent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26" name="Text Placeholder 14">
            <a:extLst>
              <a:ext uri="{FF2B5EF4-FFF2-40B4-BE49-F238E27FC236}">
                <a16:creationId xmlns:a16="http://schemas.microsoft.com/office/drawing/2014/main" id="{A3730497-CA66-4CCE-9128-3C544C7579BE}"/>
              </a:ext>
            </a:extLst>
          </p:cNvPr>
          <p:cNvSpPr>
            <a:spLocks noGrp="1"/>
          </p:cNvSpPr>
          <p:nvPr>
            <p:ph type="body" sz="quarter" idx="28" hasCustomPrompt="1"/>
          </p:nvPr>
        </p:nvSpPr>
        <p:spPr>
          <a:xfrm>
            <a:off x="6860166" y="2938409"/>
            <a:ext cx="1998662" cy="1685980"/>
          </a:xfrm>
        </p:spPr>
        <p:txBody>
          <a:bodyPr>
            <a:normAutofit/>
          </a:bodyPr>
          <a:lstStyle>
            <a:lvl1pPr marL="0" indent="0">
              <a:lnSpc>
                <a:spcPct val="100000"/>
              </a:lnSpc>
              <a:spcBef>
                <a:spcPts val="600"/>
              </a:spcBef>
              <a:spcAft>
                <a:spcPts val="0"/>
              </a:spcAft>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Tree>
    <p:extLst>
      <p:ext uri="{BB962C8B-B14F-4D97-AF65-F5344CB8AC3E}">
        <p14:creationId xmlns:p14="http://schemas.microsoft.com/office/powerpoint/2010/main" val="381092555"/>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images and text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bg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8"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8"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18" name="Picture Placeholder 4">
            <a:extLst>
              <a:ext uri="{FF2B5EF4-FFF2-40B4-BE49-F238E27FC236}">
                <a16:creationId xmlns:a16="http://schemas.microsoft.com/office/drawing/2014/main" id="{A68EE013-AE2A-4248-8BCF-2E64E6BABDD7}"/>
              </a:ext>
            </a:extLst>
          </p:cNvPr>
          <p:cNvSpPr>
            <a:spLocks noGrp="1"/>
          </p:cNvSpPr>
          <p:nvPr>
            <p:ph type="pic" sz="quarter" idx="20"/>
          </p:nvPr>
        </p:nvSpPr>
        <p:spPr>
          <a:xfrm>
            <a:off x="2478281"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19" name="Picture Placeholder 4">
            <a:extLst>
              <a:ext uri="{FF2B5EF4-FFF2-40B4-BE49-F238E27FC236}">
                <a16:creationId xmlns:a16="http://schemas.microsoft.com/office/drawing/2014/main" id="{D11CE9E7-F377-4DD8-A11A-DDDEDEC0BC68}"/>
              </a:ext>
            </a:extLst>
          </p:cNvPr>
          <p:cNvSpPr>
            <a:spLocks noGrp="1"/>
          </p:cNvSpPr>
          <p:nvPr>
            <p:ph type="pic" sz="quarter" idx="21"/>
          </p:nvPr>
        </p:nvSpPr>
        <p:spPr>
          <a:xfrm>
            <a:off x="4669224"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20" name="Picture Placeholder 4">
            <a:extLst>
              <a:ext uri="{FF2B5EF4-FFF2-40B4-BE49-F238E27FC236}">
                <a16:creationId xmlns:a16="http://schemas.microsoft.com/office/drawing/2014/main" id="{C5781105-3433-4B25-8A2C-71205B96E3F9}"/>
              </a:ext>
            </a:extLst>
          </p:cNvPr>
          <p:cNvSpPr>
            <a:spLocks noGrp="1"/>
          </p:cNvSpPr>
          <p:nvPr>
            <p:ph type="pic" sz="quarter" idx="22"/>
          </p:nvPr>
        </p:nvSpPr>
        <p:spPr>
          <a:xfrm>
            <a:off x="6860166" y="1824038"/>
            <a:ext cx="611187" cy="523875"/>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21" name="Text Placeholder 14">
            <a:extLst>
              <a:ext uri="{FF2B5EF4-FFF2-40B4-BE49-F238E27FC236}">
                <a16:creationId xmlns:a16="http://schemas.microsoft.com/office/drawing/2014/main" id="{E390B699-9829-4C4D-9271-54B5879B36A4}"/>
              </a:ext>
            </a:extLst>
          </p:cNvPr>
          <p:cNvSpPr>
            <a:spLocks noGrp="1"/>
          </p:cNvSpPr>
          <p:nvPr>
            <p:ph type="body" sz="quarter" idx="23" hasCustomPrompt="1"/>
          </p:nvPr>
        </p:nvSpPr>
        <p:spPr>
          <a:xfrm>
            <a:off x="2478281"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22" name="Text Placeholder 14">
            <a:extLst>
              <a:ext uri="{FF2B5EF4-FFF2-40B4-BE49-F238E27FC236}">
                <a16:creationId xmlns:a16="http://schemas.microsoft.com/office/drawing/2014/main" id="{63A6803F-D4D2-4ED2-A99D-780C639CA58B}"/>
              </a:ext>
            </a:extLst>
          </p:cNvPr>
          <p:cNvSpPr>
            <a:spLocks noGrp="1"/>
          </p:cNvSpPr>
          <p:nvPr>
            <p:ph type="body" sz="quarter" idx="24" hasCustomPrompt="1"/>
          </p:nvPr>
        </p:nvSpPr>
        <p:spPr>
          <a:xfrm>
            <a:off x="2478281"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23" name="Text Placeholder 14">
            <a:extLst>
              <a:ext uri="{FF2B5EF4-FFF2-40B4-BE49-F238E27FC236}">
                <a16:creationId xmlns:a16="http://schemas.microsoft.com/office/drawing/2014/main" id="{EF14BB3F-0B6E-49DE-98D5-69F9B40A1CCF}"/>
              </a:ext>
            </a:extLst>
          </p:cNvPr>
          <p:cNvSpPr>
            <a:spLocks noGrp="1"/>
          </p:cNvSpPr>
          <p:nvPr>
            <p:ph type="body" sz="quarter" idx="25" hasCustomPrompt="1"/>
          </p:nvPr>
        </p:nvSpPr>
        <p:spPr>
          <a:xfrm>
            <a:off x="4669224"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24" name="Text Placeholder 14">
            <a:extLst>
              <a:ext uri="{FF2B5EF4-FFF2-40B4-BE49-F238E27FC236}">
                <a16:creationId xmlns:a16="http://schemas.microsoft.com/office/drawing/2014/main" id="{FE678802-AB38-4C6E-AE7F-BDD84189529D}"/>
              </a:ext>
            </a:extLst>
          </p:cNvPr>
          <p:cNvSpPr>
            <a:spLocks noGrp="1"/>
          </p:cNvSpPr>
          <p:nvPr>
            <p:ph type="body" sz="quarter" idx="26" hasCustomPrompt="1"/>
          </p:nvPr>
        </p:nvSpPr>
        <p:spPr>
          <a:xfrm>
            <a:off x="4669224"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25" name="Text Placeholder 14">
            <a:extLst>
              <a:ext uri="{FF2B5EF4-FFF2-40B4-BE49-F238E27FC236}">
                <a16:creationId xmlns:a16="http://schemas.microsoft.com/office/drawing/2014/main" id="{92B200A8-A390-4184-A558-D2CFC7EE0D33}"/>
              </a:ext>
            </a:extLst>
          </p:cNvPr>
          <p:cNvSpPr>
            <a:spLocks noGrp="1"/>
          </p:cNvSpPr>
          <p:nvPr>
            <p:ph type="body" sz="quarter" idx="27" hasCustomPrompt="1"/>
          </p:nvPr>
        </p:nvSpPr>
        <p:spPr>
          <a:xfrm>
            <a:off x="6860166" y="2465798"/>
            <a:ext cx="1998662" cy="398716"/>
          </a:xfrm>
        </p:spPr>
        <p:txBody>
          <a:bodyPr>
            <a:noAutofit/>
          </a:bodyPr>
          <a:lstStyle>
            <a:lvl1pPr marL="0" indent="0">
              <a:lnSpc>
                <a:spcPct val="100000"/>
              </a:lnSpc>
              <a:spcBef>
                <a:spcPts val="0"/>
              </a:spcBef>
              <a:buNone/>
              <a:defRPr sz="1600">
                <a:solidFill>
                  <a:schemeClr val="bg1"/>
                </a:solidFill>
              </a:defRPr>
            </a:lvl1pPr>
            <a:lvl2pPr marL="179388" indent="0">
              <a:lnSpc>
                <a:spcPct val="100000"/>
              </a:lnSpc>
              <a:spcBef>
                <a:spcPts val="0"/>
              </a:spcBef>
              <a:buNone/>
              <a:defRPr sz="1200">
                <a:solidFill>
                  <a:schemeClr val="bg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a:p>
            <a:pPr lvl="1"/>
            <a:endParaRPr lang="en-GB"/>
          </a:p>
        </p:txBody>
      </p:sp>
      <p:sp>
        <p:nvSpPr>
          <p:cNvPr id="27" name="Text Placeholder 14">
            <a:extLst>
              <a:ext uri="{FF2B5EF4-FFF2-40B4-BE49-F238E27FC236}">
                <a16:creationId xmlns:a16="http://schemas.microsoft.com/office/drawing/2014/main" id="{8B535D04-089D-4C0C-B8F6-D5DF48A1F415}"/>
              </a:ext>
            </a:extLst>
          </p:cNvPr>
          <p:cNvSpPr>
            <a:spLocks noGrp="1"/>
          </p:cNvSpPr>
          <p:nvPr>
            <p:ph type="body" sz="quarter" idx="28" hasCustomPrompt="1"/>
          </p:nvPr>
        </p:nvSpPr>
        <p:spPr>
          <a:xfrm>
            <a:off x="6860166" y="2938409"/>
            <a:ext cx="1998662" cy="1685980"/>
          </a:xfrm>
        </p:spPr>
        <p:txBody>
          <a:bodyPr>
            <a:normAutofit/>
          </a:bodyPr>
          <a:lstStyle>
            <a:lvl1pPr marL="0" indent="0">
              <a:lnSpc>
                <a:spcPct val="100000"/>
              </a:lnSpc>
              <a:spcBef>
                <a:spcPts val="600"/>
              </a:spcBef>
              <a:buNone/>
              <a:defRPr sz="1100">
                <a:solidFill>
                  <a:schemeClr val="bg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Tree>
    <p:extLst>
      <p:ext uri="{BB962C8B-B14F-4D97-AF65-F5344CB8AC3E}">
        <p14:creationId xmlns:p14="http://schemas.microsoft.com/office/powerpoint/2010/main" val="25390509"/>
      </p:ext>
    </p:extLst>
  </p:cSld>
  <p:clrMapOvr>
    <a:masterClrMapping/>
  </p:clrMapOvr>
  <p:extLst>
    <p:ext uri="{DCECCB84-F9BA-43D5-87BE-67443E8EF086}">
      <p15:sldGuideLst xmlns:p15="http://schemas.microsoft.com/office/powerpoint/2012/main">
        <p15:guide id="1" pos="1440" userDrawn="1">
          <p15:clr>
            <a:srgbClr val="FBAE40"/>
          </p15:clr>
        </p15:guide>
        <p15:guide id="4" pos="1560" userDrawn="1">
          <p15:clr>
            <a:srgbClr val="FBAE40"/>
          </p15:clr>
        </p15:guide>
        <p15:guide id="5" pos="2822" userDrawn="1">
          <p15:clr>
            <a:srgbClr val="FBAE40"/>
          </p15:clr>
        </p15:guide>
        <p15:guide id="6" pos="2938" userDrawn="1">
          <p15:clr>
            <a:srgbClr val="FBAE40"/>
          </p15:clr>
        </p15:guide>
        <p15:guide id="7" pos="4200" userDrawn="1">
          <p15:clr>
            <a:srgbClr val="FBAE40"/>
          </p15:clr>
        </p15:guide>
        <p15:guide id="8" pos="432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x images and text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smtClean="0"/>
              <a:pPr/>
              <a:t>‹#›</a:t>
            </a:fld>
            <a:endParaRPr lang="en-GB"/>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7" y="2465798"/>
            <a:ext cx="1278000"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7"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464068"/>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28" name="Picture Placeholder 4">
            <a:extLst>
              <a:ext uri="{FF2B5EF4-FFF2-40B4-BE49-F238E27FC236}">
                <a16:creationId xmlns:a16="http://schemas.microsoft.com/office/drawing/2014/main" id="{2EE733A6-DEFC-4650-AE8D-E0D5B5C822C1}"/>
              </a:ext>
            </a:extLst>
          </p:cNvPr>
          <p:cNvSpPr>
            <a:spLocks noGrp="1"/>
          </p:cNvSpPr>
          <p:nvPr>
            <p:ph type="pic" sz="quarter" idx="29"/>
          </p:nvPr>
        </p:nvSpPr>
        <p:spPr>
          <a:xfrm>
            <a:off x="1742126"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29" name="Picture Placeholder 4">
            <a:extLst>
              <a:ext uri="{FF2B5EF4-FFF2-40B4-BE49-F238E27FC236}">
                <a16:creationId xmlns:a16="http://schemas.microsoft.com/office/drawing/2014/main" id="{0ECACEAF-4E8A-409F-A96A-C0ECA46B8883}"/>
              </a:ext>
            </a:extLst>
          </p:cNvPr>
          <p:cNvSpPr>
            <a:spLocks noGrp="1"/>
          </p:cNvSpPr>
          <p:nvPr>
            <p:ph type="pic" sz="quarter" idx="30"/>
          </p:nvPr>
        </p:nvSpPr>
        <p:spPr>
          <a:xfrm>
            <a:off x="3196914"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30" name="Picture Placeholder 4">
            <a:extLst>
              <a:ext uri="{FF2B5EF4-FFF2-40B4-BE49-F238E27FC236}">
                <a16:creationId xmlns:a16="http://schemas.microsoft.com/office/drawing/2014/main" id="{706FA668-9394-42F3-85C8-613D50855302}"/>
              </a:ext>
            </a:extLst>
          </p:cNvPr>
          <p:cNvSpPr>
            <a:spLocks noGrp="1"/>
          </p:cNvSpPr>
          <p:nvPr>
            <p:ph type="pic" sz="quarter" idx="31"/>
          </p:nvPr>
        </p:nvSpPr>
        <p:spPr>
          <a:xfrm>
            <a:off x="4651702"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31" name="Picture Placeholder 4">
            <a:extLst>
              <a:ext uri="{FF2B5EF4-FFF2-40B4-BE49-F238E27FC236}">
                <a16:creationId xmlns:a16="http://schemas.microsoft.com/office/drawing/2014/main" id="{70A1D5F1-0CEC-4928-BDB1-6C2DDC0D3FDB}"/>
              </a:ext>
            </a:extLst>
          </p:cNvPr>
          <p:cNvSpPr>
            <a:spLocks noGrp="1"/>
          </p:cNvSpPr>
          <p:nvPr>
            <p:ph type="pic" sz="quarter" idx="32"/>
          </p:nvPr>
        </p:nvSpPr>
        <p:spPr>
          <a:xfrm>
            <a:off x="6106490"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32" name="Picture Placeholder 4">
            <a:extLst>
              <a:ext uri="{FF2B5EF4-FFF2-40B4-BE49-F238E27FC236}">
                <a16:creationId xmlns:a16="http://schemas.microsoft.com/office/drawing/2014/main" id="{A212763A-D03F-49D4-91C6-ECC7A02C98EA}"/>
              </a:ext>
            </a:extLst>
          </p:cNvPr>
          <p:cNvSpPr>
            <a:spLocks noGrp="1"/>
          </p:cNvSpPr>
          <p:nvPr>
            <p:ph type="pic" sz="quarter" idx="33"/>
          </p:nvPr>
        </p:nvSpPr>
        <p:spPr>
          <a:xfrm>
            <a:off x="7561277"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33" name="Text Placeholder 14">
            <a:extLst>
              <a:ext uri="{FF2B5EF4-FFF2-40B4-BE49-F238E27FC236}">
                <a16:creationId xmlns:a16="http://schemas.microsoft.com/office/drawing/2014/main" id="{5D4BA8B6-B69C-4AC9-8D15-DD18D74DB2D3}"/>
              </a:ext>
            </a:extLst>
          </p:cNvPr>
          <p:cNvSpPr>
            <a:spLocks noGrp="1"/>
          </p:cNvSpPr>
          <p:nvPr>
            <p:ph type="body" sz="quarter" idx="34" hasCustomPrompt="1"/>
          </p:nvPr>
        </p:nvSpPr>
        <p:spPr>
          <a:xfrm>
            <a:off x="1745602" y="2465798"/>
            <a:ext cx="1278000"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4" name="Text Placeholder 14">
            <a:extLst>
              <a:ext uri="{FF2B5EF4-FFF2-40B4-BE49-F238E27FC236}">
                <a16:creationId xmlns:a16="http://schemas.microsoft.com/office/drawing/2014/main" id="{5E3F21CB-3D54-489B-9A30-3A854B8F196A}"/>
              </a:ext>
            </a:extLst>
          </p:cNvPr>
          <p:cNvSpPr>
            <a:spLocks noGrp="1"/>
          </p:cNvSpPr>
          <p:nvPr>
            <p:ph type="body" sz="quarter" idx="35" hasCustomPrompt="1"/>
          </p:nvPr>
        </p:nvSpPr>
        <p:spPr>
          <a:xfrm>
            <a:off x="3203867" y="2465798"/>
            <a:ext cx="1278000"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5" name="Text Placeholder 14">
            <a:extLst>
              <a:ext uri="{FF2B5EF4-FFF2-40B4-BE49-F238E27FC236}">
                <a16:creationId xmlns:a16="http://schemas.microsoft.com/office/drawing/2014/main" id="{1DA71580-ECB2-4D09-8897-C50E57D035C3}"/>
              </a:ext>
            </a:extLst>
          </p:cNvPr>
          <p:cNvSpPr>
            <a:spLocks noGrp="1"/>
          </p:cNvSpPr>
          <p:nvPr>
            <p:ph type="body" sz="quarter" idx="36" hasCustomPrompt="1"/>
          </p:nvPr>
        </p:nvSpPr>
        <p:spPr>
          <a:xfrm>
            <a:off x="4662132" y="2465798"/>
            <a:ext cx="1278000"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6" name="Text Placeholder 14">
            <a:extLst>
              <a:ext uri="{FF2B5EF4-FFF2-40B4-BE49-F238E27FC236}">
                <a16:creationId xmlns:a16="http://schemas.microsoft.com/office/drawing/2014/main" id="{6B150BEA-75D4-4BD8-A296-50A0131D4DBB}"/>
              </a:ext>
            </a:extLst>
          </p:cNvPr>
          <p:cNvSpPr>
            <a:spLocks noGrp="1"/>
          </p:cNvSpPr>
          <p:nvPr>
            <p:ph type="body" sz="quarter" idx="37" hasCustomPrompt="1"/>
          </p:nvPr>
        </p:nvSpPr>
        <p:spPr>
          <a:xfrm>
            <a:off x="6120397" y="2465798"/>
            <a:ext cx="1278000"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7" name="Text Placeholder 14">
            <a:extLst>
              <a:ext uri="{FF2B5EF4-FFF2-40B4-BE49-F238E27FC236}">
                <a16:creationId xmlns:a16="http://schemas.microsoft.com/office/drawing/2014/main" id="{2F7F8C6F-C4E5-4F61-83A3-6E5BA86DC75F}"/>
              </a:ext>
            </a:extLst>
          </p:cNvPr>
          <p:cNvSpPr>
            <a:spLocks noGrp="1"/>
          </p:cNvSpPr>
          <p:nvPr>
            <p:ph type="body" sz="quarter" idx="38" hasCustomPrompt="1"/>
          </p:nvPr>
        </p:nvSpPr>
        <p:spPr>
          <a:xfrm>
            <a:off x="7578663" y="2465798"/>
            <a:ext cx="1278000" cy="398716"/>
          </a:xfrm>
        </p:spPr>
        <p:txBody>
          <a:bodyPr>
            <a:noAutofit/>
          </a:bodyPr>
          <a:lstStyle>
            <a:lvl1pPr marL="0" indent="0">
              <a:lnSpc>
                <a:spcPct val="100000"/>
              </a:lnSpc>
              <a:spcBef>
                <a:spcPts val="0"/>
              </a:spcBef>
              <a:buNone/>
              <a:defRPr sz="1600">
                <a:solidFill>
                  <a:schemeClr val="accent1"/>
                </a:solidFill>
              </a:defRPr>
            </a:lvl1pPr>
            <a:lvl2pPr marL="179388" indent="0">
              <a:lnSpc>
                <a:spcPct val="100000"/>
              </a:lnSpc>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8" name="Text Placeholder 14">
            <a:extLst>
              <a:ext uri="{FF2B5EF4-FFF2-40B4-BE49-F238E27FC236}">
                <a16:creationId xmlns:a16="http://schemas.microsoft.com/office/drawing/2014/main" id="{CF887BEC-8696-44FA-AAEB-11CDA42F6C84}"/>
              </a:ext>
            </a:extLst>
          </p:cNvPr>
          <p:cNvSpPr>
            <a:spLocks noGrp="1"/>
          </p:cNvSpPr>
          <p:nvPr>
            <p:ph type="body" sz="quarter" idx="39" hasCustomPrompt="1"/>
          </p:nvPr>
        </p:nvSpPr>
        <p:spPr>
          <a:xfrm>
            <a:off x="1744120"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39" name="Text Placeholder 14">
            <a:extLst>
              <a:ext uri="{FF2B5EF4-FFF2-40B4-BE49-F238E27FC236}">
                <a16:creationId xmlns:a16="http://schemas.microsoft.com/office/drawing/2014/main" id="{6778262D-D493-48E0-BD79-6361B86EC9BA}"/>
              </a:ext>
            </a:extLst>
          </p:cNvPr>
          <p:cNvSpPr>
            <a:spLocks noGrp="1"/>
          </p:cNvSpPr>
          <p:nvPr>
            <p:ph type="body" sz="quarter" idx="40" hasCustomPrompt="1"/>
          </p:nvPr>
        </p:nvSpPr>
        <p:spPr>
          <a:xfrm>
            <a:off x="3200903"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0" name="Text Placeholder 14">
            <a:extLst>
              <a:ext uri="{FF2B5EF4-FFF2-40B4-BE49-F238E27FC236}">
                <a16:creationId xmlns:a16="http://schemas.microsoft.com/office/drawing/2014/main" id="{1BD87ADC-1E7C-4187-A8A9-9112E6E2AC65}"/>
              </a:ext>
            </a:extLst>
          </p:cNvPr>
          <p:cNvSpPr>
            <a:spLocks noGrp="1"/>
          </p:cNvSpPr>
          <p:nvPr>
            <p:ph type="body" sz="quarter" idx="41" hasCustomPrompt="1"/>
          </p:nvPr>
        </p:nvSpPr>
        <p:spPr>
          <a:xfrm>
            <a:off x="4657686"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1" name="Text Placeholder 14">
            <a:extLst>
              <a:ext uri="{FF2B5EF4-FFF2-40B4-BE49-F238E27FC236}">
                <a16:creationId xmlns:a16="http://schemas.microsoft.com/office/drawing/2014/main" id="{35001C77-91F2-4B03-8C37-FB1467681A8A}"/>
              </a:ext>
            </a:extLst>
          </p:cNvPr>
          <p:cNvSpPr>
            <a:spLocks noGrp="1"/>
          </p:cNvSpPr>
          <p:nvPr>
            <p:ph type="body" sz="quarter" idx="42" hasCustomPrompt="1"/>
          </p:nvPr>
        </p:nvSpPr>
        <p:spPr>
          <a:xfrm>
            <a:off x="6114469"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2" name="Text Placeholder 14">
            <a:extLst>
              <a:ext uri="{FF2B5EF4-FFF2-40B4-BE49-F238E27FC236}">
                <a16:creationId xmlns:a16="http://schemas.microsoft.com/office/drawing/2014/main" id="{138A40E3-EB52-48DE-8ADF-840BA50D1923}"/>
              </a:ext>
            </a:extLst>
          </p:cNvPr>
          <p:cNvSpPr>
            <a:spLocks noGrp="1"/>
          </p:cNvSpPr>
          <p:nvPr>
            <p:ph type="body" sz="quarter" idx="43" hasCustomPrompt="1"/>
          </p:nvPr>
        </p:nvSpPr>
        <p:spPr>
          <a:xfrm>
            <a:off x="7571254" y="2938409"/>
            <a:ext cx="1278000" cy="1685980"/>
          </a:xfrm>
        </p:spPr>
        <p:txBody>
          <a:bodyPr>
            <a:normAutofit/>
          </a:bodyPr>
          <a:lstStyle>
            <a:lvl1pPr marL="0" indent="0">
              <a:lnSpc>
                <a:spcPct val="100000"/>
              </a:lnSpc>
              <a:spcBef>
                <a:spcPts val="600"/>
              </a:spcBef>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Tree>
    <p:extLst>
      <p:ext uri="{BB962C8B-B14F-4D97-AF65-F5344CB8AC3E}">
        <p14:creationId xmlns:p14="http://schemas.microsoft.com/office/powerpoint/2010/main" val="3384702053"/>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ix images and text 2">
    <p:bg>
      <p:bgPr>
        <a:solidFill>
          <a:schemeClr val="accent4">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4"/>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lvl1pPr>
              <a:defRPr>
                <a:solidFill>
                  <a:srgbClr val="53565A"/>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lvl1pPr>
              <a:defRPr>
                <a:solidFill>
                  <a:srgbClr val="53565A"/>
                </a:solidFill>
              </a:defRPr>
            </a:lvl1p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lvl1pPr>
              <a:defRPr>
                <a:solidFill>
                  <a:srgbClr val="53565A"/>
                </a:solidFill>
              </a:defRPr>
            </a:lvl1pPr>
          </a:lstStyle>
          <a:p>
            <a:fld id="{61E25E67-CBB9-434B-BBF7-0A5E970272B8}" type="slidenum">
              <a:rPr lang="en-GB" smtClean="0"/>
              <a:pPr/>
              <a:t>‹#›</a:t>
            </a:fld>
            <a:endParaRPr lang="en-GB"/>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7"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7"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464068"/>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28" name="Picture Placeholder 4">
            <a:extLst>
              <a:ext uri="{FF2B5EF4-FFF2-40B4-BE49-F238E27FC236}">
                <a16:creationId xmlns:a16="http://schemas.microsoft.com/office/drawing/2014/main" id="{2EE733A6-DEFC-4650-AE8D-E0D5B5C822C1}"/>
              </a:ext>
            </a:extLst>
          </p:cNvPr>
          <p:cNvSpPr>
            <a:spLocks noGrp="1"/>
          </p:cNvSpPr>
          <p:nvPr>
            <p:ph type="pic" sz="quarter" idx="29"/>
          </p:nvPr>
        </p:nvSpPr>
        <p:spPr>
          <a:xfrm>
            <a:off x="1742126"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29" name="Picture Placeholder 4">
            <a:extLst>
              <a:ext uri="{FF2B5EF4-FFF2-40B4-BE49-F238E27FC236}">
                <a16:creationId xmlns:a16="http://schemas.microsoft.com/office/drawing/2014/main" id="{0ECACEAF-4E8A-409F-A96A-C0ECA46B8883}"/>
              </a:ext>
            </a:extLst>
          </p:cNvPr>
          <p:cNvSpPr>
            <a:spLocks noGrp="1"/>
          </p:cNvSpPr>
          <p:nvPr>
            <p:ph type="pic" sz="quarter" idx="30"/>
          </p:nvPr>
        </p:nvSpPr>
        <p:spPr>
          <a:xfrm>
            <a:off x="3196914"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30" name="Picture Placeholder 4">
            <a:extLst>
              <a:ext uri="{FF2B5EF4-FFF2-40B4-BE49-F238E27FC236}">
                <a16:creationId xmlns:a16="http://schemas.microsoft.com/office/drawing/2014/main" id="{706FA668-9394-42F3-85C8-613D50855302}"/>
              </a:ext>
            </a:extLst>
          </p:cNvPr>
          <p:cNvSpPr>
            <a:spLocks noGrp="1"/>
          </p:cNvSpPr>
          <p:nvPr>
            <p:ph type="pic" sz="quarter" idx="31"/>
          </p:nvPr>
        </p:nvSpPr>
        <p:spPr>
          <a:xfrm>
            <a:off x="4651702"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31" name="Picture Placeholder 4">
            <a:extLst>
              <a:ext uri="{FF2B5EF4-FFF2-40B4-BE49-F238E27FC236}">
                <a16:creationId xmlns:a16="http://schemas.microsoft.com/office/drawing/2014/main" id="{70A1D5F1-0CEC-4928-BDB1-6C2DDC0D3FDB}"/>
              </a:ext>
            </a:extLst>
          </p:cNvPr>
          <p:cNvSpPr>
            <a:spLocks noGrp="1"/>
          </p:cNvSpPr>
          <p:nvPr>
            <p:ph type="pic" sz="quarter" idx="32"/>
          </p:nvPr>
        </p:nvSpPr>
        <p:spPr>
          <a:xfrm>
            <a:off x="6106490"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32" name="Picture Placeholder 4">
            <a:extLst>
              <a:ext uri="{FF2B5EF4-FFF2-40B4-BE49-F238E27FC236}">
                <a16:creationId xmlns:a16="http://schemas.microsoft.com/office/drawing/2014/main" id="{A212763A-D03F-49D4-91C6-ECC7A02C98EA}"/>
              </a:ext>
            </a:extLst>
          </p:cNvPr>
          <p:cNvSpPr>
            <a:spLocks noGrp="1"/>
          </p:cNvSpPr>
          <p:nvPr>
            <p:ph type="pic" sz="quarter" idx="33"/>
          </p:nvPr>
        </p:nvSpPr>
        <p:spPr>
          <a:xfrm>
            <a:off x="7561277"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33" name="Text Placeholder 14">
            <a:extLst>
              <a:ext uri="{FF2B5EF4-FFF2-40B4-BE49-F238E27FC236}">
                <a16:creationId xmlns:a16="http://schemas.microsoft.com/office/drawing/2014/main" id="{5D4BA8B6-B69C-4AC9-8D15-DD18D74DB2D3}"/>
              </a:ext>
            </a:extLst>
          </p:cNvPr>
          <p:cNvSpPr>
            <a:spLocks noGrp="1"/>
          </p:cNvSpPr>
          <p:nvPr>
            <p:ph type="body" sz="quarter" idx="34" hasCustomPrompt="1"/>
          </p:nvPr>
        </p:nvSpPr>
        <p:spPr>
          <a:xfrm>
            <a:off x="1745602"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4" name="Text Placeholder 14">
            <a:extLst>
              <a:ext uri="{FF2B5EF4-FFF2-40B4-BE49-F238E27FC236}">
                <a16:creationId xmlns:a16="http://schemas.microsoft.com/office/drawing/2014/main" id="{5E3F21CB-3D54-489B-9A30-3A854B8F196A}"/>
              </a:ext>
            </a:extLst>
          </p:cNvPr>
          <p:cNvSpPr>
            <a:spLocks noGrp="1"/>
          </p:cNvSpPr>
          <p:nvPr>
            <p:ph type="body" sz="quarter" idx="35" hasCustomPrompt="1"/>
          </p:nvPr>
        </p:nvSpPr>
        <p:spPr>
          <a:xfrm>
            <a:off x="3203867"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5" name="Text Placeholder 14">
            <a:extLst>
              <a:ext uri="{FF2B5EF4-FFF2-40B4-BE49-F238E27FC236}">
                <a16:creationId xmlns:a16="http://schemas.microsoft.com/office/drawing/2014/main" id="{1DA71580-ECB2-4D09-8897-C50E57D035C3}"/>
              </a:ext>
            </a:extLst>
          </p:cNvPr>
          <p:cNvSpPr>
            <a:spLocks noGrp="1"/>
          </p:cNvSpPr>
          <p:nvPr>
            <p:ph type="body" sz="quarter" idx="36" hasCustomPrompt="1"/>
          </p:nvPr>
        </p:nvSpPr>
        <p:spPr>
          <a:xfrm>
            <a:off x="4662132"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6" name="Text Placeholder 14">
            <a:extLst>
              <a:ext uri="{FF2B5EF4-FFF2-40B4-BE49-F238E27FC236}">
                <a16:creationId xmlns:a16="http://schemas.microsoft.com/office/drawing/2014/main" id="{6B150BEA-75D4-4BD8-A296-50A0131D4DBB}"/>
              </a:ext>
            </a:extLst>
          </p:cNvPr>
          <p:cNvSpPr>
            <a:spLocks noGrp="1"/>
          </p:cNvSpPr>
          <p:nvPr>
            <p:ph type="body" sz="quarter" idx="37" hasCustomPrompt="1"/>
          </p:nvPr>
        </p:nvSpPr>
        <p:spPr>
          <a:xfrm>
            <a:off x="6120397"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7" name="Text Placeholder 14">
            <a:extLst>
              <a:ext uri="{FF2B5EF4-FFF2-40B4-BE49-F238E27FC236}">
                <a16:creationId xmlns:a16="http://schemas.microsoft.com/office/drawing/2014/main" id="{2F7F8C6F-C4E5-4F61-83A3-6E5BA86DC75F}"/>
              </a:ext>
            </a:extLst>
          </p:cNvPr>
          <p:cNvSpPr>
            <a:spLocks noGrp="1"/>
          </p:cNvSpPr>
          <p:nvPr>
            <p:ph type="body" sz="quarter" idx="38" hasCustomPrompt="1"/>
          </p:nvPr>
        </p:nvSpPr>
        <p:spPr>
          <a:xfrm>
            <a:off x="7578663"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8" name="Text Placeholder 14">
            <a:extLst>
              <a:ext uri="{FF2B5EF4-FFF2-40B4-BE49-F238E27FC236}">
                <a16:creationId xmlns:a16="http://schemas.microsoft.com/office/drawing/2014/main" id="{CF887BEC-8696-44FA-AAEB-11CDA42F6C84}"/>
              </a:ext>
            </a:extLst>
          </p:cNvPr>
          <p:cNvSpPr>
            <a:spLocks noGrp="1"/>
          </p:cNvSpPr>
          <p:nvPr>
            <p:ph type="body" sz="quarter" idx="39" hasCustomPrompt="1"/>
          </p:nvPr>
        </p:nvSpPr>
        <p:spPr>
          <a:xfrm>
            <a:off x="1744120"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39" name="Text Placeholder 14">
            <a:extLst>
              <a:ext uri="{FF2B5EF4-FFF2-40B4-BE49-F238E27FC236}">
                <a16:creationId xmlns:a16="http://schemas.microsoft.com/office/drawing/2014/main" id="{6778262D-D493-48E0-BD79-6361B86EC9BA}"/>
              </a:ext>
            </a:extLst>
          </p:cNvPr>
          <p:cNvSpPr>
            <a:spLocks noGrp="1"/>
          </p:cNvSpPr>
          <p:nvPr>
            <p:ph type="body" sz="quarter" idx="40" hasCustomPrompt="1"/>
          </p:nvPr>
        </p:nvSpPr>
        <p:spPr>
          <a:xfrm>
            <a:off x="3200903"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0" name="Text Placeholder 14">
            <a:extLst>
              <a:ext uri="{FF2B5EF4-FFF2-40B4-BE49-F238E27FC236}">
                <a16:creationId xmlns:a16="http://schemas.microsoft.com/office/drawing/2014/main" id="{1BD87ADC-1E7C-4187-A8A9-9112E6E2AC65}"/>
              </a:ext>
            </a:extLst>
          </p:cNvPr>
          <p:cNvSpPr>
            <a:spLocks noGrp="1"/>
          </p:cNvSpPr>
          <p:nvPr>
            <p:ph type="body" sz="quarter" idx="41" hasCustomPrompt="1"/>
          </p:nvPr>
        </p:nvSpPr>
        <p:spPr>
          <a:xfrm>
            <a:off x="4657686"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1" name="Text Placeholder 14">
            <a:extLst>
              <a:ext uri="{FF2B5EF4-FFF2-40B4-BE49-F238E27FC236}">
                <a16:creationId xmlns:a16="http://schemas.microsoft.com/office/drawing/2014/main" id="{35001C77-91F2-4B03-8C37-FB1467681A8A}"/>
              </a:ext>
            </a:extLst>
          </p:cNvPr>
          <p:cNvSpPr>
            <a:spLocks noGrp="1"/>
          </p:cNvSpPr>
          <p:nvPr>
            <p:ph type="body" sz="quarter" idx="42" hasCustomPrompt="1"/>
          </p:nvPr>
        </p:nvSpPr>
        <p:spPr>
          <a:xfrm>
            <a:off x="6114469"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2" name="Text Placeholder 14">
            <a:extLst>
              <a:ext uri="{FF2B5EF4-FFF2-40B4-BE49-F238E27FC236}">
                <a16:creationId xmlns:a16="http://schemas.microsoft.com/office/drawing/2014/main" id="{138A40E3-EB52-48DE-8ADF-840BA50D1923}"/>
              </a:ext>
            </a:extLst>
          </p:cNvPr>
          <p:cNvSpPr>
            <a:spLocks noGrp="1"/>
          </p:cNvSpPr>
          <p:nvPr>
            <p:ph type="body" sz="quarter" idx="43" hasCustomPrompt="1"/>
          </p:nvPr>
        </p:nvSpPr>
        <p:spPr>
          <a:xfrm>
            <a:off x="7571254"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grpSp>
        <p:nvGrpSpPr>
          <p:cNvPr id="24" name="Graphic 19">
            <a:extLst>
              <a:ext uri="{FF2B5EF4-FFF2-40B4-BE49-F238E27FC236}">
                <a16:creationId xmlns:a16="http://schemas.microsoft.com/office/drawing/2014/main" id="{5CC8B7A0-2360-4832-B9E7-49352F47A83F}"/>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25" name="Freeform: Shape 24">
              <a:extLst>
                <a:ext uri="{FF2B5EF4-FFF2-40B4-BE49-F238E27FC236}">
                  <a16:creationId xmlns:a16="http://schemas.microsoft.com/office/drawing/2014/main" id="{CA8F1401-E0F2-461D-85B4-02FDA74BB5D9}"/>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582F35A7-8A2B-4FF2-A1E8-99D75F379886}"/>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D5C9C0E-C64F-46A9-9415-8782E041020C}"/>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ED84713D-6A8A-4EAC-BAF4-83F70D66F4E1}"/>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455E89E9-6C1C-4EB7-9FED-1C1FD794E0B0}"/>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411A293C-5052-4D21-8F50-DA0D72838197}"/>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D4F4B9DB-A9E1-435B-878B-490E939360C1}"/>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B76F0E2-4080-4D43-8644-401166DCDC5E}"/>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69BCF3C8-D2F8-438A-A873-DF0402FC896A}"/>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F8C42139-8062-4FD9-9B40-4BCFDDD36DA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BA944A91-33C1-4ADE-8FB5-15D1FE8FA941}"/>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A06DE010-8ADA-4F76-B38B-9E349C057147}"/>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A56F72D-51AA-44C6-BC2E-5F4EE0D24A04}"/>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D9C1FA35-C8B3-4870-823A-0B90FAAB5962}"/>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757354A1-63A3-4F27-920D-EFF00C17E53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27C2FD7F-FBA5-43CC-A963-981788BB7623}"/>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6588CA61-DEFD-4976-9996-87212E2661A2}"/>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DD4D684D-C933-48E6-9C41-60C5627A49B7}"/>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2F3C24D9-5BCF-4584-BEB2-A5AEDCE20EF7}"/>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E3C4D663-7165-48F4-9686-91465E1A5CE2}"/>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3674160951"/>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ix images and text 3">
    <p:bg>
      <p:bgPr>
        <a:solidFill>
          <a:schemeClr val="accent4">
            <a:alpha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313A7A-AD91-4ED9-8CF5-6890BC33877C}"/>
              </a:ext>
            </a:extLst>
          </p:cNvPr>
          <p:cNvSpPr/>
          <p:nvPr userDrawn="1"/>
        </p:nvSpPr>
        <p:spPr>
          <a:xfrm>
            <a:off x="0" y="0"/>
            <a:ext cx="9144000" cy="193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lvl1pPr>
              <a:defRPr>
                <a:solidFill>
                  <a:srgbClr val="53565A"/>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lvl1pPr>
              <a:defRPr>
                <a:solidFill>
                  <a:srgbClr val="53565A"/>
                </a:solidFill>
              </a:defRPr>
            </a:lvl1p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lvl1pPr>
              <a:defRPr>
                <a:solidFill>
                  <a:srgbClr val="53565A"/>
                </a:solidFill>
              </a:defRPr>
            </a:lvl1pPr>
          </a:lstStyle>
          <a:p>
            <a:fld id="{61E25E67-CBB9-434B-BBF7-0A5E970272B8}" type="slidenum">
              <a:rPr lang="en-GB" smtClean="0"/>
              <a:pPr/>
              <a:t>‹#›</a:t>
            </a:fld>
            <a:endParaRPr lang="en-GB"/>
          </a:p>
        </p:txBody>
      </p:sp>
      <p:sp>
        <p:nvSpPr>
          <p:cNvPr id="12" name="Text Placeholder 14">
            <a:extLst>
              <a:ext uri="{FF2B5EF4-FFF2-40B4-BE49-F238E27FC236}">
                <a16:creationId xmlns:a16="http://schemas.microsoft.com/office/drawing/2014/main" id="{E9B8376A-3F2F-4D41-BC8B-1C25749381A6}"/>
              </a:ext>
            </a:extLst>
          </p:cNvPr>
          <p:cNvSpPr>
            <a:spLocks noGrp="1"/>
          </p:cNvSpPr>
          <p:nvPr>
            <p:ph type="body" sz="quarter" idx="17" hasCustomPrompt="1"/>
          </p:nvPr>
        </p:nvSpPr>
        <p:spPr>
          <a:xfrm>
            <a:off x="287337"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accent1"/>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a:p>
            <a:pPr lvl="1"/>
            <a:endParaRPr lang="en-GB"/>
          </a:p>
        </p:txBody>
      </p:sp>
      <p:sp>
        <p:nvSpPr>
          <p:cNvPr id="17" name="Text Placeholder 14">
            <a:extLst>
              <a:ext uri="{FF2B5EF4-FFF2-40B4-BE49-F238E27FC236}">
                <a16:creationId xmlns:a16="http://schemas.microsoft.com/office/drawing/2014/main" id="{44C88DCC-E2CF-4C92-BB09-0F1056975759}"/>
              </a:ext>
            </a:extLst>
          </p:cNvPr>
          <p:cNvSpPr>
            <a:spLocks noGrp="1"/>
          </p:cNvSpPr>
          <p:nvPr>
            <p:ph type="body" sz="quarter" idx="18" hasCustomPrompt="1"/>
          </p:nvPr>
        </p:nvSpPr>
        <p:spPr>
          <a:xfrm>
            <a:off x="287337"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5" name="Picture Placeholder 4">
            <a:extLst>
              <a:ext uri="{FF2B5EF4-FFF2-40B4-BE49-F238E27FC236}">
                <a16:creationId xmlns:a16="http://schemas.microsoft.com/office/drawing/2014/main" id="{6AD58F12-3A40-4AD6-B65A-AAC2F3E79D69}"/>
              </a:ext>
            </a:extLst>
          </p:cNvPr>
          <p:cNvSpPr>
            <a:spLocks noGrp="1"/>
          </p:cNvSpPr>
          <p:nvPr>
            <p:ph type="pic" sz="quarter" idx="19"/>
          </p:nvPr>
        </p:nvSpPr>
        <p:spPr>
          <a:xfrm>
            <a:off x="287338" y="1464068"/>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28" name="Picture Placeholder 4">
            <a:extLst>
              <a:ext uri="{FF2B5EF4-FFF2-40B4-BE49-F238E27FC236}">
                <a16:creationId xmlns:a16="http://schemas.microsoft.com/office/drawing/2014/main" id="{2EE733A6-DEFC-4650-AE8D-E0D5B5C822C1}"/>
              </a:ext>
            </a:extLst>
          </p:cNvPr>
          <p:cNvSpPr>
            <a:spLocks noGrp="1"/>
          </p:cNvSpPr>
          <p:nvPr>
            <p:ph type="pic" sz="quarter" idx="29"/>
          </p:nvPr>
        </p:nvSpPr>
        <p:spPr>
          <a:xfrm>
            <a:off x="1742126"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29" name="Picture Placeholder 4">
            <a:extLst>
              <a:ext uri="{FF2B5EF4-FFF2-40B4-BE49-F238E27FC236}">
                <a16:creationId xmlns:a16="http://schemas.microsoft.com/office/drawing/2014/main" id="{0ECACEAF-4E8A-409F-A96A-C0ECA46B8883}"/>
              </a:ext>
            </a:extLst>
          </p:cNvPr>
          <p:cNvSpPr>
            <a:spLocks noGrp="1"/>
          </p:cNvSpPr>
          <p:nvPr>
            <p:ph type="pic" sz="quarter" idx="30"/>
          </p:nvPr>
        </p:nvSpPr>
        <p:spPr>
          <a:xfrm>
            <a:off x="3196914"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30" name="Picture Placeholder 4">
            <a:extLst>
              <a:ext uri="{FF2B5EF4-FFF2-40B4-BE49-F238E27FC236}">
                <a16:creationId xmlns:a16="http://schemas.microsoft.com/office/drawing/2014/main" id="{706FA668-9394-42F3-85C8-613D50855302}"/>
              </a:ext>
            </a:extLst>
          </p:cNvPr>
          <p:cNvSpPr>
            <a:spLocks noGrp="1"/>
          </p:cNvSpPr>
          <p:nvPr>
            <p:ph type="pic" sz="quarter" idx="31"/>
          </p:nvPr>
        </p:nvSpPr>
        <p:spPr>
          <a:xfrm>
            <a:off x="4651702"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31" name="Picture Placeholder 4">
            <a:extLst>
              <a:ext uri="{FF2B5EF4-FFF2-40B4-BE49-F238E27FC236}">
                <a16:creationId xmlns:a16="http://schemas.microsoft.com/office/drawing/2014/main" id="{70A1D5F1-0CEC-4928-BDB1-6C2DDC0D3FDB}"/>
              </a:ext>
            </a:extLst>
          </p:cNvPr>
          <p:cNvSpPr>
            <a:spLocks noGrp="1"/>
          </p:cNvSpPr>
          <p:nvPr>
            <p:ph type="pic" sz="quarter" idx="32"/>
          </p:nvPr>
        </p:nvSpPr>
        <p:spPr>
          <a:xfrm>
            <a:off x="6106490"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32" name="Picture Placeholder 4">
            <a:extLst>
              <a:ext uri="{FF2B5EF4-FFF2-40B4-BE49-F238E27FC236}">
                <a16:creationId xmlns:a16="http://schemas.microsoft.com/office/drawing/2014/main" id="{A212763A-D03F-49D4-91C6-ECC7A02C98EA}"/>
              </a:ext>
            </a:extLst>
          </p:cNvPr>
          <p:cNvSpPr>
            <a:spLocks noGrp="1"/>
          </p:cNvSpPr>
          <p:nvPr>
            <p:ph type="pic" sz="quarter" idx="33"/>
          </p:nvPr>
        </p:nvSpPr>
        <p:spPr>
          <a:xfrm>
            <a:off x="7561277" y="1463747"/>
            <a:ext cx="940424" cy="883846"/>
          </a:xfrm>
          <a:solidFill>
            <a:schemeClr val="bg1">
              <a:lumMod val="75000"/>
            </a:schemeClr>
          </a:solidFill>
        </p:spPr>
        <p:txBody>
          <a:bodyPr anchor="ctr">
            <a:normAutofit/>
          </a:bodyPr>
          <a:lstStyle>
            <a:lvl1pPr marL="0" indent="0" algn="ctr">
              <a:buNone/>
              <a:defRPr sz="800">
                <a:solidFill>
                  <a:schemeClr val="bg1"/>
                </a:solidFill>
              </a:defRPr>
            </a:lvl1pPr>
          </a:lstStyle>
          <a:p>
            <a:r>
              <a:rPr lang="en-GB"/>
              <a:t>Click icon to add picture</a:t>
            </a:r>
          </a:p>
        </p:txBody>
      </p:sp>
      <p:sp>
        <p:nvSpPr>
          <p:cNvPr id="33" name="Text Placeholder 14">
            <a:extLst>
              <a:ext uri="{FF2B5EF4-FFF2-40B4-BE49-F238E27FC236}">
                <a16:creationId xmlns:a16="http://schemas.microsoft.com/office/drawing/2014/main" id="{5D4BA8B6-B69C-4AC9-8D15-DD18D74DB2D3}"/>
              </a:ext>
            </a:extLst>
          </p:cNvPr>
          <p:cNvSpPr>
            <a:spLocks noGrp="1"/>
          </p:cNvSpPr>
          <p:nvPr>
            <p:ph type="body" sz="quarter" idx="34" hasCustomPrompt="1"/>
          </p:nvPr>
        </p:nvSpPr>
        <p:spPr>
          <a:xfrm>
            <a:off x="1745602"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4" name="Text Placeholder 14">
            <a:extLst>
              <a:ext uri="{FF2B5EF4-FFF2-40B4-BE49-F238E27FC236}">
                <a16:creationId xmlns:a16="http://schemas.microsoft.com/office/drawing/2014/main" id="{5E3F21CB-3D54-489B-9A30-3A854B8F196A}"/>
              </a:ext>
            </a:extLst>
          </p:cNvPr>
          <p:cNvSpPr>
            <a:spLocks noGrp="1"/>
          </p:cNvSpPr>
          <p:nvPr>
            <p:ph type="body" sz="quarter" idx="35" hasCustomPrompt="1"/>
          </p:nvPr>
        </p:nvSpPr>
        <p:spPr>
          <a:xfrm>
            <a:off x="3203867"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5" name="Text Placeholder 14">
            <a:extLst>
              <a:ext uri="{FF2B5EF4-FFF2-40B4-BE49-F238E27FC236}">
                <a16:creationId xmlns:a16="http://schemas.microsoft.com/office/drawing/2014/main" id="{1DA71580-ECB2-4D09-8897-C50E57D035C3}"/>
              </a:ext>
            </a:extLst>
          </p:cNvPr>
          <p:cNvSpPr>
            <a:spLocks noGrp="1"/>
          </p:cNvSpPr>
          <p:nvPr>
            <p:ph type="body" sz="quarter" idx="36" hasCustomPrompt="1"/>
          </p:nvPr>
        </p:nvSpPr>
        <p:spPr>
          <a:xfrm>
            <a:off x="4662132"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6" name="Text Placeholder 14">
            <a:extLst>
              <a:ext uri="{FF2B5EF4-FFF2-40B4-BE49-F238E27FC236}">
                <a16:creationId xmlns:a16="http://schemas.microsoft.com/office/drawing/2014/main" id="{6B150BEA-75D4-4BD8-A296-50A0131D4DBB}"/>
              </a:ext>
            </a:extLst>
          </p:cNvPr>
          <p:cNvSpPr>
            <a:spLocks noGrp="1"/>
          </p:cNvSpPr>
          <p:nvPr>
            <p:ph type="body" sz="quarter" idx="37" hasCustomPrompt="1"/>
          </p:nvPr>
        </p:nvSpPr>
        <p:spPr>
          <a:xfrm>
            <a:off x="6120397"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7" name="Text Placeholder 14">
            <a:extLst>
              <a:ext uri="{FF2B5EF4-FFF2-40B4-BE49-F238E27FC236}">
                <a16:creationId xmlns:a16="http://schemas.microsoft.com/office/drawing/2014/main" id="{2F7F8C6F-C4E5-4F61-83A3-6E5BA86DC75F}"/>
              </a:ext>
            </a:extLst>
          </p:cNvPr>
          <p:cNvSpPr>
            <a:spLocks noGrp="1"/>
          </p:cNvSpPr>
          <p:nvPr>
            <p:ph type="body" sz="quarter" idx="38" hasCustomPrompt="1"/>
          </p:nvPr>
        </p:nvSpPr>
        <p:spPr>
          <a:xfrm>
            <a:off x="7578663" y="2465798"/>
            <a:ext cx="1278000" cy="398716"/>
          </a:xfrm>
        </p:spPr>
        <p:txBody>
          <a:bodyPr>
            <a:noAutofit/>
          </a:bodyPr>
          <a:lstStyle>
            <a:lvl1pPr marL="0" indent="0">
              <a:spcBef>
                <a:spcPts val="0"/>
              </a:spcBef>
              <a:buNone/>
              <a:defRPr sz="1600">
                <a:solidFill>
                  <a:schemeClr val="accent1"/>
                </a:solidFill>
              </a:defRPr>
            </a:lvl1pPr>
            <a:lvl2pPr marL="179388" indent="0">
              <a:spcBef>
                <a:spcPts val="0"/>
              </a:spcBef>
              <a:buNone/>
              <a:defRPr sz="1200">
                <a:solidFill>
                  <a:schemeClr val="tx2"/>
                </a:solidFill>
              </a:defRPr>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Add text</a:t>
            </a:r>
          </a:p>
        </p:txBody>
      </p:sp>
      <p:sp>
        <p:nvSpPr>
          <p:cNvPr id="38" name="Text Placeholder 14">
            <a:extLst>
              <a:ext uri="{FF2B5EF4-FFF2-40B4-BE49-F238E27FC236}">
                <a16:creationId xmlns:a16="http://schemas.microsoft.com/office/drawing/2014/main" id="{CF887BEC-8696-44FA-AAEB-11CDA42F6C84}"/>
              </a:ext>
            </a:extLst>
          </p:cNvPr>
          <p:cNvSpPr>
            <a:spLocks noGrp="1"/>
          </p:cNvSpPr>
          <p:nvPr>
            <p:ph type="body" sz="quarter" idx="39" hasCustomPrompt="1"/>
          </p:nvPr>
        </p:nvSpPr>
        <p:spPr>
          <a:xfrm>
            <a:off x="1744120"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39" name="Text Placeholder 14">
            <a:extLst>
              <a:ext uri="{FF2B5EF4-FFF2-40B4-BE49-F238E27FC236}">
                <a16:creationId xmlns:a16="http://schemas.microsoft.com/office/drawing/2014/main" id="{6778262D-D493-48E0-BD79-6361B86EC9BA}"/>
              </a:ext>
            </a:extLst>
          </p:cNvPr>
          <p:cNvSpPr>
            <a:spLocks noGrp="1"/>
          </p:cNvSpPr>
          <p:nvPr>
            <p:ph type="body" sz="quarter" idx="40" hasCustomPrompt="1"/>
          </p:nvPr>
        </p:nvSpPr>
        <p:spPr>
          <a:xfrm>
            <a:off x="3200903"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0" name="Text Placeholder 14">
            <a:extLst>
              <a:ext uri="{FF2B5EF4-FFF2-40B4-BE49-F238E27FC236}">
                <a16:creationId xmlns:a16="http://schemas.microsoft.com/office/drawing/2014/main" id="{1BD87ADC-1E7C-4187-A8A9-9112E6E2AC65}"/>
              </a:ext>
            </a:extLst>
          </p:cNvPr>
          <p:cNvSpPr>
            <a:spLocks noGrp="1"/>
          </p:cNvSpPr>
          <p:nvPr>
            <p:ph type="body" sz="quarter" idx="41" hasCustomPrompt="1"/>
          </p:nvPr>
        </p:nvSpPr>
        <p:spPr>
          <a:xfrm>
            <a:off x="4657686"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1" name="Text Placeholder 14">
            <a:extLst>
              <a:ext uri="{FF2B5EF4-FFF2-40B4-BE49-F238E27FC236}">
                <a16:creationId xmlns:a16="http://schemas.microsoft.com/office/drawing/2014/main" id="{35001C77-91F2-4B03-8C37-FB1467681A8A}"/>
              </a:ext>
            </a:extLst>
          </p:cNvPr>
          <p:cNvSpPr>
            <a:spLocks noGrp="1"/>
          </p:cNvSpPr>
          <p:nvPr>
            <p:ph type="body" sz="quarter" idx="42" hasCustomPrompt="1"/>
          </p:nvPr>
        </p:nvSpPr>
        <p:spPr>
          <a:xfrm>
            <a:off x="6114469"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sp>
        <p:nvSpPr>
          <p:cNvPr id="42" name="Text Placeholder 14">
            <a:extLst>
              <a:ext uri="{FF2B5EF4-FFF2-40B4-BE49-F238E27FC236}">
                <a16:creationId xmlns:a16="http://schemas.microsoft.com/office/drawing/2014/main" id="{138A40E3-EB52-48DE-8ADF-840BA50D1923}"/>
              </a:ext>
            </a:extLst>
          </p:cNvPr>
          <p:cNvSpPr>
            <a:spLocks noGrp="1"/>
          </p:cNvSpPr>
          <p:nvPr>
            <p:ph type="body" sz="quarter" idx="43" hasCustomPrompt="1"/>
          </p:nvPr>
        </p:nvSpPr>
        <p:spPr>
          <a:xfrm>
            <a:off x="7571254" y="2938409"/>
            <a:ext cx="1278000" cy="1685980"/>
          </a:xfrm>
        </p:spPr>
        <p:txBody>
          <a:bodyPr>
            <a:normAutofit/>
          </a:bodyPr>
          <a:lstStyle>
            <a:lvl1pPr marL="0" indent="0">
              <a:buNone/>
              <a:defRPr sz="1100">
                <a:solidFill>
                  <a:schemeClr val="tx1"/>
                </a:solidFill>
              </a:defRPr>
            </a:lvl1pPr>
            <a:lvl2pPr marL="179388" indent="0">
              <a:buNone/>
              <a:defRPr sz="1000"/>
            </a:lvl2pPr>
            <a:lvl3pPr marL="360362" indent="0">
              <a:buNone/>
              <a:defRPr sz="1000"/>
            </a:lvl3pPr>
            <a:lvl4pPr marL="539750" indent="0">
              <a:buNone/>
              <a:defRPr sz="1000"/>
            </a:lvl4pPr>
            <a:lvl5pPr marL="719137" indent="0">
              <a:buNone/>
              <a:defRPr sz="1000"/>
            </a:lvl5pPr>
          </a:lstStyle>
          <a:p>
            <a:pPr marL="0" marR="0" lvl="0" indent="0" algn="l"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text</a:t>
            </a:r>
          </a:p>
        </p:txBody>
      </p:sp>
      <p:grpSp>
        <p:nvGrpSpPr>
          <p:cNvPr id="25" name="Graphic 19">
            <a:extLst>
              <a:ext uri="{FF2B5EF4-FFF2-40B4-BE49-F238E27FC236}">
                <a16:creationId xmlns:a16="http://schemas.microsoft.com/office/drawing/2014/main" id="{295ED415-EFF4-49B1-9B83-14D805C8683C}"/>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26" name="Freeform: Shape 25">
              <a:extLst>
                <a:ext uri="{FF2B5EF4-FFF2-40B4-BE49-F238E27FC236}">
                  <a16:creationId xmlns:a16="http://schemas.microsoft.com/office/drawing/2014/main" id="{AE50E246-4B63-4151-BE8D-37165C5D6C5B}"/>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5C1A517-F5DD-4D53-9724-AF544C275B5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FAA572DC-A561-496D-BC6D-E1FD6E3B68C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6FDBEAD8-7C52-4DCF-91A6-8BD34167D2DF}"/>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36BA790-BF39-451D-ABF3-5149EA9C15C9}"/>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38CA8B14-C4C6-49FC-A169-F6F49E589AEE}"/>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17ADB2A-C220-42C9-B79D-755B26C88FD8}"/>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6396D9DE-7353-49B0-939B-5F018064D87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6AB56403-DA0E-4E01-B8B2-9CE1607ECD2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BD0E7DF6-8A2F-4690-AC60-54277374A7F1}"/>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FCD5CC34-1A70-4D34-8AF9-4ABDAC33F70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DD720656-C571-496B-97C6-B85DD315C9BE}"/>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64AED83-2A56-42DB-A602-67E4950368F6}"/>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61CBFC2F-3522-49EF-B4F8-85801E40F661}"/>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31E6C9D9-3601-404B-9A91-ADD5A620910B}"/>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5CC5C52F-44CF-42AD-93CB-FC3FAA14197C}"/>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B1584459-6F57-4FD0-9280-FB9BFB754D77}"/>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07E20A86-3A17-4A4E-B262-F113A5382072}"/>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411B58AE-7C60-4E75-830A-7712D027C91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BBE11415-60BF-44A6-8BEE-A0F971454D1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1771148777"/>
      </p:ext>
    </p:extLst>
  </p:cSld>
  <p:clrMapOvr>
    <a:masterClrMapping/>
  </p:clrMapOvr>
  <p:extLst>
    <p:ext uri="{DCECCB84-F9BA-43D5-87BE-67443E8EF086}">
      <p15:sldGuideLst xmlns:p15="http://schemas.microsoft.com/office/powerpoint/2012/main">
        <p15:guide id="1" pos="1440">
          <p15:clr>
            <a:srgbClr val="FBAE40"/>
          </p15:clr>
        </p15:guide>
        <p15:guide id="4" pos="1560">
          <p15:clr>
            <a:srgbClr val="FBAE40"/>
          </p15:clr>
        </p15:guide>
        <p15:guide id="5" pos="2822">
          <p15:clr>
            <a:srgbClr val="FBAE40"/>
          </p15:clr>
        </p15:guide>
        <p15:guide id="6" pos="2938">
          <p15:clr>
            <a:srgbClr val="FBAE40"/>
          </p15:clr>
        </p15:guide>
        <p15:guide id="7" pos="4200">
          <p15:clr>
            <a:srgbClr val="FBAE40"/>
          </p15:clr>
        </p15:guide>
        <p15:guide id="8" pos="43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s and picture">
    <p:bg>
      <p:bgPr>
        <a:solidFill>
          <a:schemeClr val="bg1"/>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1A66733-51BD-4A1B-A1E1-2EA7AEFEDF64}"/>
              </a:ext>
            </a:extLst>
          </p:cNvPr>
          <p:cNvSpPr>
            <a:spLocks noGrp="1"/>
          </p:cNvSpPr>
          <p:nvPr>
            <p:ph type="pic" sz="quarter" idx="17" hasCustomPrompt="1"/>
          </p:nvPr>
        </p:nvSpPr>
        <p:spPr>
          <a:xfrm>
            <a:off x="6113418" y="0"/>
            <a:ext cx="3030582" cy="5143500"/>
          </a:xfrm>
          <a:solidFill>
            <a:schemeClr val="bg1">
              <a:lumMod val="75000"/>
            </a:schemeClr>
          </a:solidFill>
        </p:spPr>
        <p:txBody>
          <a:bodyPr anchor="ct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picture</a:t>
            </a:r>
          </a:p>
        </p:txBody>
      </p:sp>
      <p:sp>
        <p:nvSpPr>
          <p:cNvPr id="2" name="Title 1"/>
          <p:cNvSpPr>
            <a:spLocks noGrp="1"/>
          </p:cNvSpPr>
          <p:nvPr>
            <p:ph type="title" hasCustomPrompt="1"/>
          </p:nvPr>
        </p:nvSpPr>
        <p:spPr>
          <a:xfrm>
            <a:off x="287339" y="231774"/>
            <a:ext cx="5580061"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chemeClr val="bg1"/>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chemeClr val="bg1"/>
                </a:solidFill>
              </a:defRPr>
            </a:lvl1pPr>
          </a:lstStyle>
          <a:p>
            <a:fld id="{61E25E67-CBB9-434B-BBF7-0A5E970272B8}" type="slidenum">
              <a:rPr lang="en-GB" smtClean="0"/>
              <a:pPr/>
              <a:t>‹#›</a:t>
            </a:fld>
            <a:endParaRPr lang="en-GB"/>
          </a:p>
        </p:txBody>
      </p:sp>
      <p:sp>
        <p:nvSpPr>
          <p:cNvPr id="11" name="Text Placeholder 14">
            <a:extLst>
              <a:ext uri="{FF2B5EF4-FFF2-40B4-BE49-F238E27FC236}">
                <a16:creationId xmlns:a16="http://schemas.microsoft.com/office/drawing/2014/main" id="{86C15EA9-6488-44FD-9697-87CBA3F18989}"/>
              </a:ext>
            </a:extLst>
          </p:cNvPr>
          <p:cNvSpPr>
            <a:spLocks noGrp="1"/>
          </p:cNvSpPr>
          <p:nvPr>
            <p:ph type="body" sz="quarter" idx="18"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Text Placeholder 14">
            <a:extLst>
              <a:ext uri="{FF2B5EF4-FFF2-40B4-BE49-F238E27FC236}">
                <a16:creationId xmlns:a16="http://schemas.microsoft.com/office/drawing/2014/main" id="{29853EE3-B235-4C12-856E-DA5CA39C634B}"/>
              </a:ext>
            </a:extLst>
          </p:cNvPr>
          <p:cNvSpPr>
            <a:spLocks noGrp="1"/>
          </p:cNvSpPr>
          <p:nvPr>
            <p:ph type="body" sz="quarter" idx="19" hasCustomPrompt="1"/>
          </p:nvPr>
        </p:nvSpPr>
        <p:spPr>
          <a:xfrm>
            <a:off x="3203575"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04082505"/>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picture 1">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EFD8556-0AB6-4925-BC1F-6A8D224BE8A2}"/>
              </a:ext>
            </a:extLst>
          </p:cNvPr>
          <p:cNvSpPr>
            <a:spLocks noGrp="1"/>
          </p:cNvSpPr>
          <p:nvPr>
            <p:ph type="pic" sz="quarter" idx="19" hasCustomPrompt="1"/>
          </p:nvPr>
        </p:nvSpPr>
        <p:spPr>
          <a:xfrm>
            <a:off x="3203575" y="0"/>
            <a:ext cx="5940425" cy="5143500"/>
          </a:xfrm>
          <a:solidFill>
            <a:schemeClr val="bg1">
              <a:lumMod val="75000"/>
            </a:schemeClr>
          </a:solidFill>
        </p:spPr>
        <p:txBody>
          <a:bodyPr anchor="ctr">
            <a:normAutofit/>
          </a:bodyPr>
          <a:lstStyle>
            <a:lvl1pPr marL="0" indent="0" algn="ctr">
              <a:buNone/>
              <a:defRPr sz="1200"/>
            </a:lvl1pPr>
          </a:lstStyle>
          <a:p>
            <a:r>
              <a:rPr lang="en-GB"/>
              <a:t>Click to add picture</a:t>
            </a:r>
          </a:p>
        </p:txBody>
      </p:sp>
      <p:sp>
        <p:nvSpPr>
          <p:cNvPr id="2" name="Title 1"/>
          <p:cNvSpPr>
            <a:spLocks noGrp="1"/>
          </p:cNvSpPr>
          <p:nvPr>
            <p:ph type="title" hasCustomPrompt="1"/>
          </p:nvPr>
        </p:nvSpPr>
        <p:spPr>
          <a:xfrm>
            <a:off x="287340" y="231775"/>
            <a:ext cx="2663824" cy="1008064"/>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chemeClr val="bg1"/>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chemeClr val="bg1"/>
                </a:solidFill>
              </a:defRPr>
            </a:lvl1pPr>
          </a:lstStyle>
          <a:p>
            <a:fld id="{61E25E67-CBB9-434B-BBF7-0A5E970272B8}" type="slidenum">
              <a:rPr lang="en-GB" smtClean="0"/>
              <a:pPr/>
              <a:t>‹#›</a:t>
            </a:fld>
            <a:endParaRPr lang="en-GB"/>
          </a:p>
        </p:txBody>
      </p:sp>
      <p:sp>
        <p:nvSpPr>
          <p:cNvPr id="11" name="Text Placeholder 14">
            <a:extLst>
              <a:ext uri="{FF2B5EF4-FFF2-40B4-BE49-F238E27FC236}">
                <a16:creationId xmlns:a16="http://schemas.microsoft.com/office/drawing/2014/main" id="{1FC4084A-15B9-46BC-968F-A2F45E885110}"/>
              </a:ext>
            </a:extLst>
          </p:cNvPr>
          <p:cNvSpPr>
            <a:spLocks noGrp="1"/>
          </p:cNvSpPr>
          <p:nvPr>
            <p:ph type="body" sz="quarter" idx="20"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68142743"/>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picture 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2EED53-4FAF-470B-BABA-95415FCA0B32}"/>
              </a:ext>
            </a:extLst>
          </p:cNvPr>
          <p:cNvSpPr/>
          <p:nvPr userDrawn="1"/>
        </p:nvSpPr>
        <p:spPr>
          <a:xfrm>
            <a:off x="0" y="0"/>
            <a:ext cx="32035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87340" y="231774"/>
            <a:ext cx="2663824"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9994B1"/>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9994B1"/>
                </a:solidFill>
              </a:defRPr>
            </a:lvl1pPr>
          </a:lstStyle>
          <a:p>
            <a:fld id="{61E25E67-CBB9-434B-BBF7-0A5E970272B8}" type="slidenum">
              <a:rPr lang="en-GB" smtClean="0"/>
              <a:pPr/>
              <a:t>‹#›</a:t>
            </a:fld>
            <a:endParaRPr lang="en-GB"/>
          </a:p>
        </p:txBody>
      </p:sp>
      <p:grpSp>
        <p:nvGrpSpPr>
          <p:cNvPr id="11" name="Graphic 19">
            <a:extLst>
              <a:ext uri="{FF2B5EF4-FFF2-40B4-BE49-F238E27FC236}">
                <a16:creationId xmlns:a16="http://schemas.microsoft.com/office/drawing/2014/main" id="{6EC4B04A-FD2E-440A-B266-DB1890A20B15}"/>
              </a:ext>
            </a:extLst>
          </p:cNvPr>
          <p:cNvGrpSpPr/>
          <p:nvPr userDrawn="1"/>
        </p:nvGrpSpPr>
        <p:grpSpPr>
          <a:xfrm>
            <a:off x="294595" y="4913727"/>
            <a:ext cx="487916" cy="81562"/>
            <a:chOff x="301852" y="4913727"/>
            <a:chExt cx="487916" cy="81562"/>
          </a:xfrm>
          <a:solidFill>
            <a:srgbClr val="BEBEBE"/>
          </a:solidFill>
        </p:grpSpPr>
        <p:sp>
          <p:nvSpPr>
            <p:cNvPr id="12" name="Freeform: Shape 11">
              <a:extLst>
                <a:ext uri="{FF2B5EF4-FFF2-40B4-BE49-F238E27FC236}">
                  <a16:creationId xmlns:a16="http://schemas.microsoft.com/office/drawing/2014/main" id="{64E67AE1-3A55-4FE3-AFA3-D44BDDE51A76}"/>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DDF7F79-ACCF-4E1A-8668-26E48867812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BB84DAD-A6E2-4856-A62D-335C50EF1184}"/>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7650A64-39E5-4A8B-8C8A-C967473220D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0D8D9B8-112F-4E87-8C53-3E8A9737CAC8}"/>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A42C00B-48E5-45D9-8C25-3D9FDFC144D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6846ED9-346A-4E74-B2C7-E35F271FA7E2}"/>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A4A0209-A5B5-4352-AA4A-3EC008E71236}"/>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2F71D0-BFBB-44B6-9F79-499711036F5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5386E7E-229C-4AC3-B5BE-E9CF22FEE78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B68B6AE-6454-46C6-821D-20923944E95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10546DE-A37B-4F37-8A23-7BEA4B35C08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5D784D4-ED0C-4B9F-8199-612AB0334EE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06A1E2-3540-412C-96A7-24C8339F578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836F61A-C498-4BF3-B126-BBAD79E248A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0BA1CDF-7FA8-43EC-B8CB-01A67A5DBA46}"/>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FE79733-74E2-4B88-A2C0-8A84B618AE3F}"/>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6604E9F-B455-447C-840D-B2E6098341A3}"/>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CE3B313-27DB-4FE0-A76F-6254993DF3CC}"/>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40B51F9-0E4E-4B25-9A8D-AB82B7CD8FDA}"/>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Text Placeholder 14">
            <a:extLst>
              <a:ext uri="{FF2B5EF4-FFF2-40B4-BE49-F238E27FC236}">
                <a16:creationId xmlns:a16="http://schemas.microsoft.com/office/drawing/2014/main" id="{34D410A3-6262-4104-8421-EEA32224C992}"/>
              </a:ext>
            </a:extLst>
          </p:cNvPr>
          <p:cNvSpPr>
            <a:spLocks noGrp="1"/>
          </p:cNvSpPr>
          <p:nvPr>
            <p:ph type="body" sz="quarter" idx="17"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6ED0B705-AD58-4371-B16B-CE872F23B60B}"/>
              </a:ext>
              <a:ext uri="{C183D7F6-B498-43B3-948B-1728B52AA6E4}">
                <adec:decorative xmlns:adec="http://schemas.microsoft.com/office/drawing/2017/decorative" val="1"/>
              </a:ext>
            </a:extLst>
          </p:cNvPr>
          <p:cNvSpPr>
            <a:spLocks noGrp="1"/>
          </p:cNvSpPr>
          <p:nvPr>
            <p:ph type="pic" sz="quarter" idx="18" hasCustomPrompt="1"/>
          </p:nvPr>
        </p:nvSpPr>
        <p:spPr>
          <a:xfrm>
            <a:off x="4301656" y="737389"/>
            <a:ext cx="3744264" cy="3333680"/>
          </a:xfrm>
          <a:blipFill dpi="0" rotWithShape="1">
            <a:blip r:embed="rId2" cstate="email">
              <a:extLst>
                <a:ext uri="{28A0092B-C50C-407E-A947-70E740481C1C}">
                  <a14:useLocalDpi xmlns:a14="http://schemas.microsoft.com/office/drawing/2010/main"/>
                </a:ext>
              </a:extLst>
            </a:blip>
            <a:srcRect/>
            <a:stretch>
              <a:fillRect t="728" b="728"/>
            </a:stretch>
          </a:blipFill>
        </p:spPr>
        <p:txBody>
          <a:bodyPr anchor="ctr">
            <a:normAutofit/>
          </a:bodyPr>
          <a:lstStyle>
            <a:lvl1pPr marL="0" indent="0" algn="ctr">
              <a:buNone/>
              <a:defRPr sz="1200">
                <a:solidFill>
                  <a:schemeClr val="bg1"/>
                </a:solidFill>
              </a:defRPr>
            </a:lvl1pPr>
          </a:lstStyle>
          <a:p>
            <a:r>
              <a:rPr lang="en-GB"/>
              <a:t>Click to add picture</a:t>
            </a:r>
          </a:p>
        </p:txBody>
      </p:sp>
    </p:spTree>
    <p:extLst>
      <p:ext uri="{BB962C8B-B14F-4D97-AF65-F5344CB8AC3E}">
        <p14:creationId xmlns:p14="http://schemas.microsoft.com/office/powerpoint/2010/main" val="2010037865"/>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273091" cy="1439863"/>
          </a:xfrm>
        </p:spPr>
        <p:txBody>
          <a:bodyPr/>
          <a:lstStyle>
            <a:lvl1pPr>
              <a:defRPr/>
            </a:lvl1pPr>
          </a:lstStyle>
          <a:p>
            <a:r>
              <a:rPr lang="en-GB"/>
              <a:t>Click to add title for example Agenda</a:t>
            </a:r>
          </a:p>
        </p:txBody>
      </p:sp>
      <p:grpSp>
        <p:nvGrpSpPr>
          <p:cNvPr id="13" name="Graphic 19">
            <a:extLst>
              <a:ext uri="{FF2B5EF4-FFF2-40B4-BE49-F238E27FC236}">
                <a16:creationId xmlns:a16="http://schemas.microsoft.com/office/drawing/2014/main" id="{EDA775F8-93D1-4FFA-87A0-9FD0B3FBDB9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A9A9A9"/>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Dots">
            <a:extLst>
              <a:ext uri="{FF2B5EF4-FFF2-40B4-BE49-F238E27FC236}">
                <a16:creationId xmlns:a16="http://schemas.microsoft.com/office/drawing/2014/main" id="{7EB53862-94DA-442E-9BA3-F56AE08555A8}"/>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tx2"/>
          </a:solidFill>
          <a:ln w="4800" cap="flat">
            <a:noFill/>
            <a:prstDash val="solid"/>
            <a:miter/>
          </a:ln>
        </p:spPr>
        <p:txBody>
          <a:bodyPr rtlCol="0" anchor="ctr"/>
          <a:lstStyle/>
          <a:p>
            <a:endParaRPr lang="en-GB"/>
          </a:p>
        </p:txBody>
      </p:sp>
      <p:sp>
        <p:nvSpPr>
          <p:cNvPr id="8" name="Text Placeholder 7">
            <a:extLst>
              <a:ext uri="{FF2B5EF4-FFF2-40B4-BE49-F238E27FC236}">
                <a16:creationId xmlns:a16="http://schemas.microsoft.com/office/drawing/2014/main" id="{A993DDC7-6347-4E7C-80D6-CA23706A068E}"/>
              </a:ext>
            </a:extLst>
          </p:cNvPr>
          <p:cNvSpPr>
            <a:spLocks noGrp="1"/>
          </p:cNvSpPr>
          <p:nvPr>
            <p:ph type="body" sz="quarter" idx="13" hasCustomPrompt="1"/>
          </p:nvPr>
        </p:nvSpPr>
        <p:spPr>
          <a:xfrm>
            <a:off x="3887788" y="231774"/>
            <a:ext cx="3276600" cy="4680000"/>
          </a:xfrm>
        </p:spPr>
        <p:txBody>
          <a:bodyPr anchor="ctr"/>
          <a:lstStyle>
            <a:lvl1pPr marL="239713" indent="-239713">
              <a:buClr>
                <a:schemeClr val="tx2"/>
              </a:buClr>
              <a:buFont typeface="+mj-lt"/>
              <a:buAutoNum type="arabicPeriod"/>
              <a:defRPr>
                <a:solidFill>
                  <a:schemeClr val="accent1"/>
                </a:solidFill>
              </a:defRPr>
            </a:lvl1pPr>
            <a:lvl2pPr marL="407988" indent="-173038">
              <a:buClr>
                <a:schemeClr val="tx2"/>
              </a:buClr>
              <a:buFont typeface="+mj-lt"/>
              <a:buAutoNum type="arabicPeriod"/>
              <a:defRPr>
                <a:solidFill>
                  <a:schemeClr val="accent1"/>
                </a:solidFill>
              </a:defRPr>
            </a:lvl2pPr>
            <a:lvl3pPr marL="587375" indent="-174625">
              <a:buClr>
                <a:schemeClr val="tx2"/>
              </a:buClr>
              <a:buFont typeface="+mj-lt"/>
              <a:buAutoNum type="arabicPeriod"/>
              <a:defRPr>
                <a:solidFill>
                  <a:schemeClr val="accent1"/>
                </a:solidFill>
              </a:defRPr>
            </a:lvl3pPr>
            <a:lvl4pPr marL="768350" indent="-188913">
              <a:buClr>
                <a:schemeClr val="tx2"/>
              </a:buClr>
              <a:buFont typeface="+mj-lt"/>
              <a:buAutoNum type="arabicPeriod"/>
              <a:defRPr>
                <a:solidFill>
                  <a:schemeClr val="accent1"/>
                </a:solidFill>
              </a:defRPr>
            </a:lvl4pPr>
            <a:lvl5pPr marL="946150" indent="-177800">
              <a:buClr>
                <a:schemeClr val="tx2"/>
              </a:buClr>
              <a:buFont typeface="+mj-lt"/>
              <a:buAutoNum type="arabicPeriod"/>
              <a:defRPr>
                <a:solidFill>
                  <a:schemeClr val="accent1"/>
                </a:solidFill>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Date Placeholder 8">
            <a:extLst>
              <a:ext uri="{FF2B5EF4-FFF2-40B4-BE49-F238E27FC236}">
                <a16:creationId xmlns:a16="http://schemas.microsoft.com/office/drawing/2014/main" id="{7DC43ACE-919E-4F14-B57A-476B078BDADC}"/>
              </a:ext>
            </a:extLst>
          </p:cNvPr>
          <p:cNvSpPr>
            <a:spLocks noGrp="1"/>
          </p:cNvSpPr>
          <p:nvPr>
            <p:ph type="dt" sz="half" idx="14"/>
          </p:nvPr>
        </p:nvSpPr>
        <p:spPr/>
        <p:txBody>
          <a:bodyPr/>
          <a:lstStyle/>
          <a:p>
            <a:r>
              <a:rPr lang="en-US"/>
              <a:t>December 14, 2021</a:t>
            </a:r>
            <a:endParaRPr lang="en-GB"/>
          </a:p>
        </p:txBody>
      </p:sp>
      <p:sp>
        <p:nvSpPr>
          <p:cNvPr id="10" name="Footer Placeholder 9">
            <a:extLst>
              <a:ext uri="{FF2B5EF4-FFF2-40B4-BE49-F238E27FC236}">
                <a16:creationId xmlns:a16="http://schemas.microsoft.com/office/drawing/2014/main" id="{08C85202-0B59-48F2-8674-991A71F862D0}"/>
              </a:ext>
            </a:extLst>
          </p:cNvPr>
          <p:cNvSpPr>
            <a:spLocks noGrp="1"/>
          </p:cNvSpPr>
          <p:nvPr>
            <p:ph type="ftr" sz="quarter" idx="15"/>
          </p:nvPr>
        </p:nvSpPr>
        <p:spPr/>
        <p:txBody>
          <a:bodyPr/>
          <a:lstStyle/>
          <a:p>
            <a:r>
              <a:rPr lang="en-GB"/>
              <a:t>Internal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p:ph type="sldNum" sz="quarter" idx="16"/>
          </p:nvPr>
        </p:nvSpPr>
        <p:spPr/>
        <p:txBody>
          <a:bodyPr/>
          <a:lstStyle/>
          <a:p>
            <a:fld id="{61E25E67-CBB9-434B-BBF7-0A5E970272B8}" type="slidenum">
              <a:rPr lang="en-GB" smtClean="0"/>
              <a:pPr/>
              <a:t>‹#›</a:t>
            </a:fld>
            <a:endParaRPr lang="en-GB"/>
          </a:p>
        </p:txBody>
      </p:sp>
    </p:spTree>
    <p:extLst>
      <p:ext uri="{BB962C8B-B14F-4D97-AF65-F5344CB8AC3E}">
        <p14:creationId xmlns:p14="http://schemas.microsoft.com/office/powerpoint/2010/main" val="30532667"/>
      </p:ext>
    </p:extLst>
  </p:cSld>
  <p:clrMapOvr>
    <a:masterClrMapping/>
  </p:clrMapOvr>
  <p:extLst>
    <p:ext uri="{DCECCB84-F9BA-43D5-87BE-67443E8EF086}">
      <p15:sldGuideLst xmlns:p15="http://schemas.microsoft.com/office/powerpoint/2012/main">
        <p15:guide id="1" pos="2449">
          <p15:clr>
            <a:srgbClr val="FBAE40"/>
          </p15:clr>
        </p15:guide>
        <p15:guide id="3" pos="4513" userDrawn="1">
          <p15:clr>
            <a:srgbClr val="FBAE40"/>
          </p15:clr>
        </p15:guide>
        <p15:guide id="4" pos="2245"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three pictures/textbox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2EED53-4FAF-470B-BABA-95415FCA0B32}"/>
              </a:ext>
            </a:extLst>
          </p:cNvPr>
          <p:cNvSpPr/>
          <p:nvPr userDrawn="1"/>
        </p:nvSpPr>
        <p:spPr>
          <a:xfrm>
            <a:off x="0" y="0"/>
            <a:ext cx="32035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87340" y="231774"/>
            <a:ext cx="2663824"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9994B1"/>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9994B1"/>
                </a:solidFill>
              </a:defRPr>
            </a:lvl1pPr>
          </a:lstStyle>
          <a:p>
            <a:fld id="{61E25E67-CBB9-434B-BBF7-0A5E970272B8}" type="slidenum">
              <a:rPr lang="en-GB" smtClean="0"/>
              <a:pPr/>
              <a:t>‹#›</a:t>
            </a:fld>
            <a:endParaRPr lang="en-GB"/>
          </a:p>
        </p:txBody>
      </p:sp>
      <p:grpSp>
        <p:nvGrpSpPr>
          <p:cNvPr id="11" name="Graphic 19">
            <a:extLst>
              <a:ext uri="{FF2B5EF4-FFF2-40B4-BE49-F238E27FC236}">
                <a16:creationId xmlns:a16="http://schemas.microsoft.com/office/drawing/2014/main" id="{6EC4B04A-FD2E-440A-B266-DB1890A20B15}"/>
              </a:ext>
            </a:extLst>
          </p:cNvPr>
          <p:cNvGrpSpPr/>
          <p:nvPr userDrawn="1"/>
        </p:nvGrpSpPr>
        <p:grpSpPr>
          <a:xfrm>
            <a:off x="294595" y="4913727"/>
            <a:ext cx="487916" cy="81562"/>
            <a:chOff x="301852" y="4913727"/>
            <a:chExt cx="487916" cy="81562"/>
          </a:xfrm>
          <a:solidFill>
            <a:srgbClr val="BEBEBE"/>
          </a:solidFill>
        </p:grpSpPr>
        <p:sp>
          <p:nvSpPr>
            <p:cNvPr id="12" name="Freeform: Shape 11">
              <a:extLst>
                <a:ext uri="{FF2B5EF4-FFF2-40B4-BE49-F238E27FC236}">
                  <a16:creationId xmlns:a16="http://schemas.microsoft.com/office/drawing/2014/main" id="{64E67AE1-3A55-4FE3-AFA3-D44BDDE51A76}"/>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DDF7F79-ACCF-4E1A-8668-26E48867812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BB84DAD-A6E2-4856-A62D-335C50EF1184}"/>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7650A64-39E5-4A8B-8C8A-C967473220D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0D8D9B8-112F-4E87-8C53-3E8A9737CAC8}"/>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A42C00B-48E5-45D9-8C25-3D9FDFC144D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6846ED9-346A-4E74-B2C7-E35F271FA7E2}"/>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A4A0209-A5B5-4352-AA4A-3EC008E71236}"/>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2F71D0-BFBB-44B6-9F79-499711036F5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5386E7E-229C-4AC3-B5BE-E9CF22FEE78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B68B6AE-6454-46C6-821D-20923944E95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10546DE-A37B-4F37-8A23-7BEA4B35C08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5D784D4-ED0C-4B9F-8199-612AB0334EEC}"/>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306A1E2-3540-412C-96A7-24C8339F578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836F61A-C498-4BF3-B126-BBAD79E248A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0BA1CDF-7FA8-43EC-B8CB-01A67A5DBA46}"/>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FE79733-74E2-4B88-A2C0-8A84B618AE3F}"/>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6604E9F-B455-447C-840D-B2E6098341A3}"/>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CE3B313-27DB-4FE0-A76F-6254993DF3CC}"/>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40B51F9-0E4E-4B25-9A8D-AB82B7CD8FDA}"/>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Text Placeholder 14">
            <a:extLst>
              <a:ext uri="{FF2B5EF4-FFF2-40B4-BE49-F238E27FC236}">
                <a16:creationId xmlns:a16="http://schemas.microsoft.com/office/drawing/2014/main" id="{34D410A3-6262-4104-8421-EEA32224C992}"/>
              </a:ext>
            </a:extLst>
          </p:cNvPr>
          <p:cNvSpPr>
            <a:spLocks noGrp="1"/>
          </p:cNvSpPr>
          <p:nvPr>
            <p:ph type="body" sz="quarter" idx="17"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Picture Placeholder 5">
            <a:extLst>
              <a:ext uri="{FF2B5EF4-FFF2-40B4-BE49-F238E27FC236}">
                <a16:creationId xmlns:a16="http://schemas.microsoft.com/office/drawing/2014/main" id="{6ED0B705-AD58-4371-B16B-CE872F23B60B}"/>
              </a:ext>
            </a:extLst>
          </p:cNvPr>
          <p:cNvSpPr>
            <a:spLocks noGrp="1"/>
          </p:cNvSpPr>
          <p:nvPr>
            <p:ph type="pic" sz="quarter" idx="18" hasCustomPrompt="1"/>
          </p:nvPr>
        </p:nvSpPr>
        <p:spPr>
          <a:xfrm>
            <a:off x="4238046" y="1166759"/>
            <a:ext cx="877538" cy="781310"/>
          </a:xfrm>
          <a:solidFill>
            <a:schemeClr val="bg1">
              <a:lumMod val="75000"/>
            </a:schemeClr>
          </a:solidFill>
        </p:spPr>
        <p:txBody>
          <a:bodyPr anchor="ctr">
            <a:normAutofit/>
          </a:bodyPr>
          <a:lstStyle>
            <a:lvl1pPr marL="0" indent="0" algn="ctr">
              <a:spcBef>
                <a:spcPts val="0"/>
              </a:spcBef>
              <a:buNone/>
              <a:defRPr sz="1100">
                <a:solidFill>
                  <a:schemeClr val="bg1"/>
                </a:solidFill>
              </a:defRPr>
            </a:lvl1pPr>
          </a:lstStyle>
          <a:p>
            <a:r>
              <a:rPr lang="en-GB"/>
              <a:t>Click to add picture</a:t>
            </a:r>
          </a:p>
        </p:txBody>
      </p:sp>
      <p:sp>
        <p:nvSpPr>
          <p:cNvPr id="37" name="Picture Placeholder 5">
            <a:extLst>
              <a:ext uri="{FF2B5EF4-FFF2-40B4-BE49-F238E27FC236}">
                <a16:creationId xmlns:a16="http://schemas.microsoft.com/office/drawing/2014/main" id="{91CD0FB5-E4FD-4E34-9502-77B6475DA321}"/>
              </a:ext>
            </a:extLst>
          </p:cNvPr>
          <p:cNvSpPr>
            <a:spLocks noGrp="1"/>
          </p:cNvSpPr>
          <p:nvPr>
            <p:ph type="pic" sz="quarter" idx="19" hasCustomPrompt="1"/>
          </p:nvPr>
        </p:nvSpPr>
        <p:spPr>
          <a:xfrm>
            <a:off x="4238046" y="2120916"/>
            <a:ext cx="877538" cy="781310"/>
          </a:xfrm>
          <a:solidFill>
            <a:schemeClr val="bg1">
              <a:lumMod val="75000"/>
            </a:schemeClr>
          </a:solidFill>
        </p:spPr>
        <p:txBody>
          <a:bodyPr anchor="ctr">
            <a:normAutofit/>
          </a:bodyPr>
          <a:lstStyle>
            <a:lvl1pPr marL="0" indent="0" algn="ctr">
              <a:spcBef>
                <a:spcPts val="0"/>
              </a:spcBef>
              <a:buNone/>
              <a:defRPr sz="1100">
                <a:solidFill>
                  <a:schemeClr val="bg1"/>
                </a:solidFill>
              </a:defRPr>
            </a:lvl1pPr>
          </a:lstStyle>
          <a:p>
            <a:r>
              <a:rPr lang="en-GB"/>
              <a:t>Click to add picture</a:t>
            </a:r>
          </a:p>
        </p:txBody>
      </p:sp>
      <p:sp>
        <p:nvSpPr>
          <p:cNvPr id="38" name="Picture Placeholder 5">
            <a:extLst>
              <a:ext uri="{FF2B5EF4-FFF2-40B4-BE49-F238E27FC236}">
                <a16:creationId xmlns:a16="http://schemas.microsoft.com/office/drawing/2014/main" id="{F7DDAB31-986C-40A8-9C1D-E66196707E32}"/>
              </a:ext>
            </a:extLst>
          </p:cNvPr>
          <p:cNvSpPr>
            <a:spLocks noGrp="1"/>
          </p:cNvSpPr>
          <p:nvPr>
            <p:ph type="pic" sz="quarter" idx="20" hasCustomPrompt="1"/>
          </p:nvPr>
        </p:nvSpPr>
        <p:spPr>
          <a:xfrm>
            <a:off x="4238046" y="3075073"/>
            <a:ext cx="877538" cy="781310"/>
          </a:xfrm>
          <a:solidFill>
            <a:schemeClr val="bg1">
              <a:lumMod val="75000"/>
            </a:schemeClr>
          </a:solidFill>
        </p:spPr>
        <p:txBody>
          <a:bodyPr anchor="ctr">
            <a:normAutofit/>
          </a:bodyPr>
          <a:lstStyle>
            <a:lvl1pPr marL="0" indent="0" algn="ctr">
              <a:spcBef>
                <a:spcPts val="0"/>
              </a:spcBef>
              <a:buNone/>
              <a:defRPr sz="1100">
                <a:solidFill>
                  <a:schemeClr val="bg1"/>
                </a:solidFill>
              </a:defRPr>
            </a:lvl1pPr>
          </a:lstStyle>
          <a:p>
            <a:r>
              <a:rPr lang="en-GB"/>
              <a:t>Click to add picture</a:t>
            </a:r>
          </a:p>
        </p:txBody>
      </p:sp>
      <p:sp>
        <p:nvSpPr>
          <p:cNvPr id="39" name="Text Placeholder 14">
            <a:extLst>
              <a:ext uri="{FF2B5EF4-FFF2-40B4-BE49-F238E27FC236}">
                <a16:creationId xmlns:a16="http://schemas.microsoft.com/office/drawing/2014/main" id="{ED74DBC9-5F8C-482F-B8EC-528AE7B206B6}"/>
              </a:ext>
            </a:extLst>
          </p:cNvPr>
          <p:cNvSpPr>
            <a:spLocks noGrp="1"/>
          </p:cNvSpPr>
          <p:nvPr>
            <p:ph type="body" sz="quarter" idx="21" hasCustomPrompt="1"/>
          </p:nvPr>
        </p:nvSpPr>
        <p:spPr>
          <a:xfrm>
            <a:off x="5204211" y="1166759"/>
            <a:ext cx="3652452" cy="781310"/>
          </a:xfrm>
        </p:spPr>
        <p:txBody>
          <a:bodyPr anchor="ctr">
            <a:normAutofit/>
          </a:bodyPr>
          <a:lstStyle>
            <a:lvl1pPr marL="0" indent="0">
              <a:buNone/>
              <a:defRPr sz="1600">
                <a:solidFill>
                  <a:schemeClr val="bg1"/>
                </a:solidFill>
              </a:defRPr>
            </a:lvl1pPr>
            <a:lvl2pPr marL="179388" indent="0">
              <a:buNone/>
              <a:defRPr sz="1100">
                <a:solidFill>
                  <a:schemeClr val="bg1"/>
                </a:solidFill>
              </a:defRPr>
            </a:lvl2pPr>
            <a:lvl3pPr marL="360362" indent="0">
              <a:buNone/>
              <a:defRPr sz="1000"/>
            </a:lvl3pPr>
            <a:lvl4pPr marL="539750" indent="0">
              <a:buNone/>
              <a:defRPr sz="1000"/>
            </a:lvl4pPr>
            <a:lvl5pPr marL="719137" indent="0">
              <a:buNone/>
              <a:defRPr sz="1000"/>
            </a:lvl5pPr>
          </a:lstStyle>
          <a:p>
            <a:pPr lvl="0"/>
            <a:r>
              <a:rPr lang="en-GB"/>
              <a:t>Click to add text</a:t>
            </a:r>
          </a:p>
        </p:txBody>
      </p:sp>
      <p:sp>
        <p:nvSpPr>
          <p:cNvPr id="40" name="Text Placeholder 14">
            <a:extLst>
              <a:ext uri="{FF2B5EF4-FFF2-40B4-BE49-F238E27FC236}">
                <a16:creationId xmlns:a16="http://schemas.microsoft.com/office/drawing/2014/main" id="{4526E8DE-9F24-429B-97B3-00129BD207F5}"/>
              </a:ext>
            </a:extLst>
          </p:cNvPr>
          <p:cNvSpPr>
            <a:spLocks noGrp="1"/>
          </p:cNvSpPr>
          <p:nvPr>
            <p:ph type="body" sz="quarter" idx="22" hasCustomPrompt="1"/>
          </p:nvPr>
        </p:nvSpPr>
        <p:spPr>
          <a:xfrm>
            <a:off x="5204211" y="2120916"/>
            <a:ext cx="3652452" cy="781310"/>
          </a:xfrm>
        </p:spPr>
        <p:txBody>
          <a:bodyPr anchor="ctr">
            <a:normAutofit/>
          </a:bodyPr>
          <a:lstStyle>
            <a:lvl1pPr marL="0" indent="0">
              <a:buNone/>
              <a:defRPr sz="1600">
                <a:solidFill>
                  <a:schemeClr val="bg1"/>
                </a:solidFill>
              </a:defRPr>
            </a:lvl1pPr>
            <a:lvl2pPr marL="179388" indent="0">
              <a:buNone/>
              <a:defRPr sz="1100">
                <a:solidFill>
                  <a:schemeClr val="bg1"/>
                </a:solidFill>
              </a:defRPr>
            </a:lvl2pPr>
            <a:lvl3pPr marL="360362" indent="0">
              <a:buNone/>
              <a:defRPr sz="1000"/>
            </a:lvl3pPr>
            <a:lvl4pPr marL="539750" indent="0">
              <a:buNone/>
              <a:defRPr sz="1000"/>
            </a:lvl4pPr>
            <a:lvl5pPr marL="719137" indent="0">
              <a:buNone/>
              <a:defRPr sz="1000"/>
            </a:lvl5pPr>
          </a:lstStyle>
          <a:p>
            <a:pPr lvl="0"/>
            <a:r>
              <a:rPr lang="en-GB"/>
              <a:t>Click to add text</a:t>
            </a:r>
          </a:p>
        </p:txBody>
      </p:sp>
      <p:sp>
        <p:nvSpPr>
          <p:cNvPr id="41" name="Text Placeholder 14">
            <a:extLst>
              <a:ext uri="{FF2B5EF4-FFF2-40B4-BE49-F238E27FC236}">
                <a16:creationId xmlns:a16="http://schemas.microsoft.com/office/drawing/2014/main" id="{6980C8EB-C6DC-4B20-952E-C374410D186A}"/>
              </a:ext>
            </a:extLst>
          </p:cNvPr>
          <p:cNvSpPr>
            <a:spLocks noGrp="1"/>
          </p:cNvSpPr>
          <p:nvPr>
            <p:ph type="body" sz="quarter" idx="23" hasCustomPrompt="1"/>
          </p:nvPr>
        </p:nvSpPr>
        <p:spPr>
          <a:xfrm>
            <a:off x="5204211" y="3075073"/>
            <a:ext cx="3652452" cy="781310"/>
          </a:xfrm>
        </p:spPr>
        <p:txBody>
          <a:bodyPr anchor="ctr">
            <a:normAutofit/>
          </a:bodyPr>
          <a:lstStyle>
            <a:lvl1pPr marL="0" indent="0">
              <a:buNone/>
              <a:defRPr sz="1600">
                <a:solidFill>
                  <a:schemeClr val="bg1"/>
                </a:solidFill>
              </a:defRPr>
            </a:lvl1pPr>
            <a:lvl2pPr marL="179388" indent="0">
              <a:buNone/>
              <a:defRPr sz="1100">
                <a:solidFill>
                  <a:schemeClr val="bg1"/>
                </a:solidFill>
              </a:defRPr>
            </a:lvl2pPr>
            <a:lvl3pPr marL="360362" indent="0">
              <a:buNone/>
              <a:defRPr sz="1000"/>
            </a:lvl3pPr>
            <a:lvl4pPr marL="539750" indent="0">
              <a:buNone/>
              <a:defRPr sz="1000"/>
            </a:lvl4pPr>
            <a:lvl5pPr marL="719137" indent="0">
              <a:buNone/>
              <a:defRPr sz="1000"/>
            </a:lvl5pPr>
          </a:lstStyle>
          <a:p>
            <a:pPr lvl="0"/>
            <a:r>
              <a:rPr lang="en-GB"/>
              <a:t>Click to add text</a:t>
            </a:r>
          </a:p>
        </p:txBody>
      </p:sp>
    </p:spTree>
    <p:extLst>
      <p:ext uri="{BB962C8B-B14F-4D97-AF65-F5344CB8AC3E}">
        <p14:creationId xmlns:p14="http://schemas.microsoft.com/office/powerpoint/2010/main" val="1519389273"/>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Content">
    <p:bg>
      <p:bgPr>
        <a:solidFill>
          <a:schemeClr val="accent4">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0CF30B-0460-4090-8253-4C0C66AF2BC8}"/>
              </a:ext>
            </a:extLst>
          </p:cNvPr>
          <p:cNvSpPr/>
          <p:nvPr userDrawn="1"/>
        </p:nvSpPr>
        <p:spPr>
          <a:xfrm>
            <a:off x="0" y="0"/>
            <a:ext cx="320357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87340" y="231774"/>
            <a:ext cx="2663824" cy="1008064"/>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53565A"/>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53565A"/>
                </a:solidFill>
              </a:defRPr>
            </a:lvl1pPr>
          </a:lstStyle>
          <a:p>
            <a:fld id="{61E25E67-CBB9-434B-BBF7-0A5E970272B8}" type="slidenum">
              <a:rPr lang="en-GB" smtClean="0"/>
              <a:pPr/>
              <a:t>‹#›</a:t>
            </a:fld>
            <a:endParaRPr lang="en-GB"/>
          </a:p>
        </p:txBody>
      </p:sp>
      <p:grpSp>
        <p:nvGrpSpPr>
          <p:cNvPr id="11" name="Graphic 19">
            <a:extLst>
              <a:ext uri="{FF2B5EF4-FFF2-40B4-BE49-F238E27FC236}">
                <a16:creationId xmlns:a16="http://schemas.microsoft.com/office/drawing/2014/main" id="{2135EBB7-89A2-462D-8F90-9B79ED46DCA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BEBEBE"/>
          </a:solidFill>
        </p:grpSpPr>
        <p:sp>
          <p:nvSpPr>
            <p:cNvPr id="12" name="Freeform: Shape 11">
              <a:extLst>
                <a:ext uri="{FF2B5EF4-FFF2-40B4-BE49-F238E27FC236}">
                  <a16:creationId xmlns:a16="http://schemas.microsoft.com/office/drawing/2014/main" id="{AFCE5AD2-C0B6-4416-8377-C3F33413204D}"/>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6495CA5-5589-4B2B-98FB-D20F392F574D}"/>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2252530-7889-4BA8-831A-58B2276F173D}"/>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AFEE500-4CD8-40CF-AB55-7E7F80EC6513}"/>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A17C36B-8CE7-4ECB-A0B5-E528AD02774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E66A775-32E8-41CB-90F0-5C4576F39F11}"/>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8384A2-15B4-4BDE-8BE0-77541982E332}"/>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A87B1E7-E372-44CB-973A-519D64CAD6F7}"/>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C3A118D-41E8-4B95-A78E-85F79ECB7707}"/>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961566C-4B79-4974-A51E-FC5CCE1B625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ED51D0D-C996-4EE9-B171-AD29F2DE7B93}"/>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3FC1AA2-5191-46F5-AB4E-A9D20CD38578}"/>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96860F0-A49A-4285-B37A-503ECD985D00}"/>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BE11755-AF30-4D54-BF20-F853D417C577}"/>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189726A-4322-4ABC-A42A-685C0655ABD9}"/>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106B221-15F6-479D-BFA6-3915FE60FFD6}"/>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421E8CBF-44DC-42F6-8736-FF558A5B9D4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E4AC2BA-2471-4EDF-A746-20381B89DBE7}"/>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BFA87CC-878C-4AF8-8560-B98D25B8FCB1}"/>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0171221-5F88-475A-BA07-A22812E05880}"/>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Text Placeholder 14">
            <a:extLst>
              <a:ext uri="{FF2B5EF4-FFF2-40B4-BE49-F238E27FC236}">
                <a16:creationId xmlns:a16="http://schemas.microsoft.com/office/drawing/2014/main" id="{9FDFBFB1-B9E7-4A32-A990-00F6849ACC42}"/>
              </a:ext>
            </a:extLst>
          </p:cNvPr>
          <p:cNvSpPr>
            <a:spLocks noGrp="1"/>
          </p:cNvSpPr>
          <p:nvPr>
            <p:ph type="body" sz="quarter" idx="17" hasCustomPrompt="1"/>
          </p:nvPr>
        </p:nvSpPr>
        <p:spPr>
          <a:xfrm>
            <a:off x="287338" y="1384300"/>
            <a:ext cx="2663824"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Content Placeholder 5">
            <a:extLst>
              <a:ext uri="{FF2B5EF4-FFF2-40B4-BE49-F238E27FC236}">
                <a16:creationId xmlns:a16="http://schemas.microsoft.com/office/drawing/2014/main" id="{B99B0955-4799-4906-A566-C24D9C3A04F8}"/>
              </a:ext>
            </a:extLst>
          </p:cNvPr>
          <p:cNvSpPr>
            <a:spLocks noGrp="1"/>
          </p:cNvSpPr>
          <p:nvPr>
            <p:ph sz="quarter" idx="18" hasCustomPrompt="1"/>
          </p:nvPr>
        </p:nvSpPr>
        <p:spPr>
          <a:xfrm>
            <a:off x="3455988" y="231775"/>
            <a:ext cx="5400675" cy="4392613"/>
          </a:xfrm>
        </p:spPr>
        <p:txBody>
          <a:bodyPr/>
          <a:lstStyle>
            <a:lvl1pPr marL="0" indent="0">
              <a:buNone/>
              <a:defRPr/>
            </a:lvl1pPr>
            <a:lvl2pPr marL="179388" indent="0">
              <a:buNone/>
              <a:defRPr/>
            </a:lvl2pPr>
          </a:lstStyle>
          <a:p>
            <a:pPr lvl="0"/>
            <a:r>
              <a:rPr lang="en-GB"/>
              <a:t>Click to add content for example chart or table</a:t>
            </a:r>
          </a:p>
        </p:txBody>
      </p:sp>
    </p:spTree>
    <p:extLst>
      <p:ext uri="{BB962C8B-B14F-4D97-AF65-F5344CB8AC3E}">
        <p14:creationId xmlns:p14="http://schemas.microsoft.com/office/powerpoint/2010/main" val="1784607551"/>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696">
          <p15:clr>
            <a:srgbClr val="FBAE40"/>
          </p15:clr>
        </p15:guide>
        <p15:guide id="5" pos="2177"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four char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40" y="231774"/>
            <a:ext cx="8569322"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a:xfrm>
            <a:off x="7166007" y="4875766"/>
            <a:ext cx="1327855" cy="129382"/>
          </a:xfrm>
        </p:spPr>
        <p:txBody>
          <a:bodyPr/>
          <a:lstStyle>
            <a:lvl1pPr>
              <a:defRPr>
                <a:solidFill>
                  <a:srgbClr val="A9A9A9"/>
                </a:solidFill>
              </a:defRPr>
            </a:lvl1p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Internal</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a:xfrm>
            <a:off x="8540096" y="4875766"/>
            <a:ext cx="316567" cy="129382"/>
          </a:xfrm>
        </p:spPr>
        <p:txBody>
          <a:bodyPr/>
          <a:lstStyle>
            <a:lvl1pPr>
              <a:defRPr>
                <a:solidFill>
                  <a:srgbClr val="A9A9A9"/>
                </a:solidFill>
              </a:defRPr>
            </a:lvl1pPr>
          </a:lstStyle>
          <a:p>
            <a:fld id="{61E25E67-CBB9-434B-BBF7-0A5E970272B8}" type="slidenum">
              <a:rPr lang="en-GB" smtClean="0"/>
              <a:pPr/>
              <a:t>‹#›</a:t>
            </a:fld>
            <a:endParaRPr lang="en-GB"/>
          </a:p>
        </p:txBody>
      </p:sp>
      <p:sp>
        <p:nvSpPr>
          <p:cNvPr id="6" name="Chart Placeholder 5">
            <a:extLst>
              <a:ext uri="{FF2B5EF4-FFF2-40B4-BE49-F238E27FC236}">
                <a16:creationId xmlns:a16="http://schemas.microsoft.com/office/drawing/2014/main" id="{DB9FC45D-54D5-4036-93FE-B8CC03146E43}"/>
              </a:ext>
            </a:extLst>
          </p:cNvPr>
          <p:cNvSpPr>
            <a:spLocks noGrp="1"/>
          </p:cNvSpPr>
          <p:nvPr>
            <p:ph type="chart" sz="quarter" idx="19"/>
          </p:nvPr>
        </p:nvSpPr>
        <p:spPr>
          <a:xfrm>
            <a:off x="3203575" y="1387561"/>
            <a:ext cx="2700338" cy="1560279"/>
          </a:xfrm>
        </p:spPr>
        <p:txBody>
          <a:bodyPr anchor="ctr">
            <a:normAutofit/>
          </a:bodyPr>
          <a:lstStyle>
            <a:lvl1pPr marL="0" indent="0" algn="ctr">
              <a:buNone/>
              <a:defRPr sz="1200"/>
            </a:lvl1pPr>
          </a:lstStyle>
          <a:p>
            <a:r>
              <a:rPr lang="en-GB"/>
              <a:t>Click icon to add chart</a:t>
            </a:r>
          </a:p>
        </p:txBody>
      </p:sp>
      <p:sp>
        <p:nvSpPr>
          <p:cNvPr id="17" name="Chart Placeholder 5">
            <a:extLst>
              <a:ext uri="{FF2B5EF4-FFF2-40B4-BE49-F238E27FC236}">
                <a16:creationId xmlns:a16="http://schemas.microsoft.com/office/drawing/2014/main" id="{4712E5B9-D971-42A0-B7C2-EADDA62014AD}"/>
              </a:ext>
            </a:extLst>
          </p:cNvPr>
          <p:cNvSpPr>
            <a:spLocks noGrp="1"/>
          </p:cNvSpPr>
          <p:nvPr>
            <p:ph type="chart" sz="quarter" idx="20"/>
          </p:nvPr>
        </p:nvSpPr>
        <p:spPr>
          <a:xfrm>
            <a:off x="6156324" y="1387561"/>
            <a:ext cx="2700338" cy="1560279"/>
          </a:xfrm>
        </p:spPr>
        <p:txBody>
          <a:bodyPr anchor="ctr">
            <a:normAutofit/>
          </a:bodyPr>
          <a:lstStyle>
            <a:lvl1pPr marL="0" indent="0" algn="ctr">
              <a:buNone/>
              <a:defRPr sz="1200"/>
            </a:lvl1pPr>
          </a:lstStyle>
          <a:p>
            <a:r>
              <a:rPr lang="en-GB"/>
              <a:t>Click icon to add chart</a:t>
            </a:r>
          </a:p>
        </p:txBody>
      </p:sp>
      <p:sp>
        <p:nvSpPr>
          <p:cNvPr id="19" name="Chart Placeholder 5">
            <a:extLst>
              <a:ext uri="{FF2B5EF4-FFF2-40B4-BE49-F238E27FC236}">
                <a16:creationId xmlns:a16="http://schemas.microsoft.com/office/drawing/2014/main" id="{0512725E-F973-4E54-B29A-0CF2150058E6}"/>
              </a:ext>
            </a:extLst>
          </p:cNvPr>
          <p:cNvSpPr>
            <a:spLocks noGrp="1"/>
          </p:cNvSpPr>
          <p:nvPr>
            <p:ph type="chart" sz="quarter" idx="21"/>
          </p:nvPr>
        </p:nvSpPr>
        <p:spPr>
          <a:xfrm>
            <a:off x="3203575" y="3068232"/>
            <a:ext cx="2700338" cy="1560279"/>
          </a:xfrm>
        </p:spPr>
        <p:txBody>
          <a:bodyPr anchor="ctr">
            <a:normAutofit/>
          </a:bodyPr>
          <a:lstStyle>
            <a:lvl1pPr marL="0" indent="0" algn="ctr">
              <a:buNone/>
              <a:defRPr sz="1200"/>
            </a:lvl1pPr>
          </a:lstStyle>
          <a:p>
            <a:r>
              <a:rPr lang="en-GB"/>
              <a:t>Click icon to add chart</a:t>
            </a:r>
          </a:p>
        </p:txBody>
      </p:sp>
      <p:sp>
        <p:nvSpPr>
          <p:cNvPr id="20" name="Chart Placeholder 5">
            <a:extLst>
              <a:ext uri="{FF2B5EF4-FFF2-40B4-BE49-F238E27FC236}">
                <a16:creationId xmlns:a16="http://schemas.microsoft.com/office/drawing/2014/main" id="{BE898CDF-F524-424F-97F4-3286D721F31E}"/>
              </a:ext>
            </a:extLst>
          </p:cNvPr>
          <p:cNvSpPr>
            <a:spLocks noGrp="1"/>
          </p:cNvSpPr>
          <p:nvPr>
            <p:ph type="chart" sz="quarter" idx="22"/>
          </p:nvPr>
        </p:nvSpPr>
        <p:spPr>
          <a:xfrm>
            <a:off x="6156324" y="3068232"/>
            <a:ext cx="2700338" cy="1560279"/>
          </a:xfrm>
        </p:spPr>
        <p:txBody>
          <a:bodyPr anchor="ctr">
            <a:normAutofit/>
          </a:bodyPr>
          <a:lstStyle>
            <a:lvl1pPr marL="0" indent="0" algn="ctr">
              <a:buNone/>
              <a:defRPr sz="1200"/>
            </a:lvl1pPr>
          </a:lstStyle>
          <a:p>
            <a:r>
              <a:rPr lang="en-GB"/>
              <a:t>Click icon to add chart</a:t>
            </a:r>
          </a:p>
        </p:txBody>
      </p:sp>
      <p:sp>
        <p:nvSpPr>
          <p:cNvPr id="14" name="Text Placeholder 14">
            <a:extLst>
              <a:ext uri="{FF2B5EF4-FFF2-40B4-BE49-F238E27FC236}">
                <a16:creationId xmlns:a16="http://schemas.microsoft.com/office/drawing/2014/main" id="{E401FDBC-1089-4486-B418-A836F55B659F}"/>
              </a:ext>
            </a:extLst>
          </p:cNvPr>
          <p:cNvSpPr>
            <a:spLocks noGrp="1"/>
          </p:cNvSpPr>
          <p:nvPr>
            <p:ph type="body" sz="quarter" idx="23" hasCustomPrompt="1"/>
          </p:nvPr>
        </p:nvSpPr>
        <p:spPr>
          <a:xfrm>
            <a:off x="287338" y="1384300"/>
            <a:ext cx="2663825" cy="3252702"/>
          </a:xfrm>
        </p:spPr>
        <p:txBody>
          <a:bodyPr>
            <a:normAutofit/>
          </a:bodyPr>
          <a:lstStyle>
            <a:lvl1pPr marL="0" indent="0">
              <a:buNone/>
              <a:defRPr sz="1100"/>
            </a:lvl1pPr>
            <a:lvl2pPr marL="179388" indent="0">
              <a:buNone/>
              <a:defRPr sz="1000"/>
            </a:lvl2pPr>
            <a:lvl3pPr marL="360362" indent="0">
              <a:buNone/>
              <a:defRPr sz="1000"/>
            </a:lvl3pPr>
            <a:lvl4pPr marL="539750" indent="0">
              <a:buNone/>
              <a:defRPr sz="1000"/>
            </a:lvl4pPr>
            <a:lvl5pPr marL="719137" indent="0">
              <a:buNone/>
              <a:defRPr sz="1000"/>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50655"/>
      </p:ext>
    </p:extLst>
  </p:cSld>
  <p:clrMapOvr>
    <a:masterClrMapping/>
  </p:clrMapOvr>
  <p:extLst>
    <p:ext uri="{DCECCB84-F9BA-43D5-87BE-67443E8EF086}">
      <p15:sldGuideLst xmlns:p15="http://schemas.microsoft.com/office/powerpoint/2012/main">
        <p15:guide id="1" pos="1859">
          <p15:clr>
            <a:srgbClr val="FBAE40"/>
          </p15:clr>
        </p15:guide>
        <p15:guide id="2" pos="2018">
          <p15:clr>
            <a:srgbClr val="FBAE40"/>
          </p15:clr>
        </p15:guide>
        <p15:guide id="3" pos="3719" userDrawn="1">
          <p15:clr>
            <a:srgbClr val="FBAE40"/>
          </p15:clr>
        </p15:guide>
        <p15:guide id="4" pos="3878"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picture and text boxes">
    <p:bg>
      <p:bgPr>
        <a:solidFill>
          <a:schemeClr val="accent4">
            <a:alpha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DB9D176-43F4-4CF4-9D48-99DC583F1DCF}"/>
              </a:ext>
            </a:extLst>
          </p:cNvPr>
          <p:cNvSpPr>
            <a:spLocks noGrp="1"/>
          </p:cNvSpPr>
          <p:nvPr>
            <p:ph type="pic" sz="quarter" idx="20" hasCustomPrompt="1"/>
          </p:nvPr>
        </p:nvSpPr>
        <p:spPr>
          <a:xfrm>
            <a:off x="0" y="0"/>
            <a:ext cx="9144000" cy="2664823"/>
          </a:xfrm>
          <a:solidFill>
            <a:schemeClr val="bg1">
              <a:lumMod val="75000"/>
            </a:schemeClr>
          </a:solidFill>
        </p:spPr>
        <p:txBody>
          <a:bodyPr anchor="ctr"/>
          <a:lstStyle>
            <a:lvl1pPr marL="0" indent="0" algn="ctr">
              <a:buNone/>
              <a:defRPr>
                <a:solidFill>
                  <a:schemeClr val="bg1"/>
                </a:solidFill>
              </a:defRPr>
            </a:lvl1pPr>
          </a:lstStyle>
          <a:p>
            <a:r>
              <a:rPr lang="en-GB"/>
              <a:t>Click to add picture</a:t>
            </a:r>
          </a:p>
        </p:txBody>
      </p:sp>
      <p:sp>
        <p:nvSpPr>
          <p:cNvPr id="2" name="Title 1"/>
          <p:cNvSpPr>
            <a:spLocks noGrp="1"/>
          </p:cNvSpPr>
          <p:nvPr>
            <p:ph type="title" hasCustomPrompt="1"/>
          </p:nvPr>
        </p:nvSpPr>
        <p:spPr>
          <a:xfrm>
            <a:off x="287338" y="2779776"/>
            <a:ext cx="2628899" cy="959674"/>
          </a:xfrm>
        </p:spPr>
        <p:txBody>
          <a:bodyPr anchor="b"/>
          <a:lstStyle>
            <a:lvl1pPr>
              <a:defRPr>
                <a:solidFill>
                  <a:schemeClr val="accent1"/>
                </a:solidFill>
              </a:defRPr>
            </a:lvl1pPr>
          </a:lstStyle>
          <a:p>
            <a:r>
              <a:rPr lang="en-GB"/>
              <a:t>Short title</a:t>
            </a:r>
          </a:p>
        </p:txBody>
      </p:sp>
      <p:sp>
        <p:nvSpPr>
          <p:cNvPr id="4" name="Date Placeholder 3"/>
          <p:cNvSpPr>
            <a:spLocks noGrp="1"/>
          </p:cNvSpPr>
          <p:nvPr>
            <p:ph type="dt" sz="half" idx="10"/>
          </p:nvPr>
        </p:nvSpPr>
        <p:spPr/>
        <p:txBody>
          <a:bodyPr/>
          <a:lstStyle>
            <a:lvl1pPr>
              <a:defRPr>
                <a:solidFill>
                  <a:srgbClr val="53565A"/>
                </a:solidFill>
              </a:defRPr>
            </a:lvl1pPr>
          </a:lstStyle>
          <a:p>
            <a:r>
              <a:rPr lang="en-US"/>
              <a:t>December 14, 2021</a:t>
            </a:r>
            <a:endParaRPr lang="en-GB"/>
          </a:p>
        </p:txBody>
      </p:sp>
      <p:sp>
        <p:nvSpPr>
          <p:cNvPr id="5" name="Footer Placeholder 4"/>
          <p:cNvSpPr>
            <a:spLocks noGrp="1"/>
          </p:cNvSpPr>
          <p:nvPr>
            <p:ph type="ftr" sz="quarter" idx="11"/>
          </p:nvPr>
        </p:nvSpPr>
        <p:spPr/>
        <p:txBody>
          <a:bodyPr/>
          <a:lstStyle>
            <a:lvl1pPr>
              <a:defRPr>
                <a:solidFill>
                  <a:srgbClr val="53565A"/>
                </a:solidFill>
              </a:defRPr>
            </a:lvl1pPr>
          </a:lstStyle>
          <a:p>
            <a:r>
              <a:rPr lang="en-GB"/>
              <a:t>Internal</a:t>
            </a:r>
          </a:p>
        </p:txBody>
      </p:sp>
      <p:sp>
        <p:nvSpPr>
          <p:cNvPr id="6" name="Slide Number Placeholder 5"/>
          <p:cNvSpPr>
            <a:spLocks noGrp="1"/>
          </p:cNvSpPr>
          <p:nvPr>
            <p:ph type="sldNum" sz="quarter" idx="12"/>
          </p:nvPr>
        </p:nvSpPr>
        <p:spPr/>
        <p:txBody>
          <a:bodyPr/>
          <a:lstStyle>
            <a:lvl1pPr>
              <a:defRPr>
                <a:solidFill>
                  <a:srgbClr val="53565A"/>
                </a:solidFill>
              </a:defRPr>
            </a:lvl1pPr>
          </a:lstStyle>
          <a:p>
            <a:fld id="{61E25E67-CBB9-434B-BBF7-0A5E970272B8}" type="slidenum">
              <a:rPr lang="en-GB" smtClean="0"/>
              <a:pPr/>
              <a:t>‹#›</a:t>
            </a:fld>
            <a:endParaRPr lang="en-GB"/>
          </a:p>
        </p:txBody>
      </p:sp>
      <p:sp>
        <p:nvSpPr>
          <p:cNvPr id="7" name="Subtitle 2">
            <a:extLst>
              <a:ext uri="{FF2B5EF4-FFF2-40B4-BE49-F238E27FC236}">
                <a16:creationId xmlns:a16="http://schemas.microsoft.com/office/drawing/2014/main" id="{F4B38B19-CADF-4FC1-9242-DEBCD1E6C247}"/>
              </a:ext>
            </a:extLst>
          </p:cNvPr>
          <p:cNvSpPr>
            <a:spLocks noGrp="1"/>
          </p:cNvSpPr>
          <p:nvPr>
            <p:ph type="subTitle" idx="13" hasCustomPrompt="1"/>
          </p:nvPr>
        </p:nvSpPr>
        <p:spPr>
          <a:xfrm>
            <a:off x="287337" y="3817825"/>
            <a:ext cx="2628899" cy="806563"/>
          </a:xfrm>
        </p:spPr>
        <p:txBody>
          <a:bodyPr>
            <a:noAutofit/>
          </a:bodyPr>
          <a:lstStyle>
            <a:lvl1pPr marL="0" indent="0" algn="l">
              <a:lnSpc>
                <a:spcPct val="90000"/>
              </a:lnSpc>
              <a:spcBef>
                <a:spcPts val="0"/>
              </a:spcBef>
              <a:buNone/>
              <a:defRPr sz="16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subtitle</a:t>
            </a:r>
          </a:p>
        </p:txBody>
      </p:sp>
      <p:sp>
        <p:nvSpPr>
          <p:cNvPr id="21" name="Text Placeholder 13">
            <a:extLst>
              <a:ext uri="{FF2B5EF4-FFF2-40B4-BE49-F238E27FC236}">
                <a16:creationId xmlns:a16="http://schemas.microsoft.com/office/drawing/2014/main" id="{0E5DF87C-1B84-491A-8BE0-03F3EBFD02F6}"/>
              </a:ext>
            </a:extLst>
          </p:cNvPr>
          <p:cNvSpPr>
            <a:spLocks noGrp="1"/>
          </p:cNvSpPr>
          <p:nvPr>
            <p:ph type="body" sz="quarter" idx="16"/>
          </p:nvPr>
        </p:nvSpPr>
        <p:spPr>
          <a:xfrm>
            <a:off x="3025775" y="2481943"/>
            <a:ext cx="1363345" cy="1755647"/>
          </a:xfrm>
          <a:solidFill>
            <a:schemeClr val="accent4"/>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en-GB"/>
              <a:t>Click to edit Master text styles</a:t>
            </a:r>
          </a:p>
          <a:p>
            <a:pPr lvl="1"/>
            <a:r>
              <a:rPr lang="en-GB"/>
              <a:t>Second level</a:t>
            </a:r>
          </a:p>
        </p:txBody>
      </p:sp>
      <p:sp>
        <p:nvSpPr>
          <p:cNvPr id="22" name="Text Placeholder 13">
            <a:extLst>
              <a:ext uri="{FF2B5EF4-FFF2-40B4-BE49-F238E27FC236}">
                <a16:creationId xmlns:a16="http://schemas.microsoft.com/office/drawing/2014/main" id="{5647C692-E63D-49B1-87FE-EBCEE077435D}"/>
              </a:ext>
            </a:extLst>
          </p:cNvPr>
          <p:cNvSpPr>
            <a:spLocks noGrp="1"/>
          </p:cNvSpPr>
          <p:nvPr>
            <p:ph type="body" sz="quarter" idx="17"/>
          </p:nvPr>
        </p:nvSpPr>
        <p:spPr>
          <a:xfrm>
            <a:off x="4512486" y="2481943"/>
            <a:ext cx="1363345" cy="1755647"/>
          </a:xfrm>
          <a:solidFill>
            <a:schemeClr val="accent4"/>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en-GB"/>
              <a:t>Click to edit Master text styles</a:t>
            </a:r>
          </a:p>
          <a:p>
            <a:pPr lvl="1"/>
            <a:r>
              <a:rPr lang="en-GB"/>
              <a:t>Second level</a:t>
            </a:r>
          </a:p>
        </p:txBody>
      </p:sp>
      <p:sp>
        <p:nvSpPr>
          <p:cNvPr id="23" name="Text Placeholder 13">
            <a:extLst>
              <a:ext uri="{FF2B5EF4-FFF2-40B4-BE49-F238E27FC236}">
                <a16:creationId xmlns:a16="http://schemas.microsoft.com/office/drawing/2014/main" id="{93A47FA5-323D-4520-BD12-CAE38918374A}"/>
              </a:ext>
            </a:extLst>
          </p:cNvPr>
          <p:cNvSpPr>
            <a:spLocks noGrp="1"/>
          </p:cNvSpPr>
          <p:nvPr>
            <p:ph type="body" sz="quarter" idx="18"/>
          </p:nvPr>
        </p:nvSpPr>
        <p:spPr>
          <a:xfrm>
            <a:off x="5999197" y="2481943"/>
            <a:ext cx="1363345" cy="1755647"/>
          </a:xfrm>
          <a:solidFill>
            <a:schemeClr val="accent4"/>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en-GB"/>
              <a:t>Click to edit Master text styles</a:t>
            </a:r>
          </a:p>
        </p:txBody>
      </p:sp>
      <p:sp>
        <p:nvSpPr>
          <p:cNvPr id="15" name="Text Placeholder 13">
            <a:extLst>
              <a:ext uri="{FF2B5EF4-FFF2-40B4-BE49-F238E27FC236}">
                <a16:creationId xmlns:a16="http://schemas.microsoft.com/office/drawing/2014/main" id="{5F8C725A-89A3-4153-BB30-F09829AE0801}"/>
              </a:ext>
            </a:extLst>
          </p:cNvPr>
          <p:cNvSpPr>
            <a:spLocks noGrp="1"/>
          </p:cNvSpPr>
          <p:nvPr>
            <p:ph type="body" sz="quarter" idx="19"/>
          </p:nvPr>
        </p:nvSpPr>
        <p:spPr>
          <a:xfrm>
            <a:off x="7485909" y="2481943"/>
            <a:ext cx="1363345" cy="1755647"/>
          </a:xfrm>
          <a:solidFill>
            <a:schemeClr val="accent4"/>
          </a:solidFill>
        </p:spPr>
        <p:txBody>
          <a:bodyPr lIns="180000" tIns="144000" rIns="180000" bIns="144000">
            <a:normAutofit/>
          </a:bodyPr>
          <a:lstStyle>
            <a:lvl1pPr marL="0" indent="0">
              <a:buNone/>
              <a:defRPr sz="1000"/>
            </a:lvl1pPr>
            <a:lvl2pPr marL="87313" indent="0">
              <a:buNone/>
              <a:defRPr sz="1000"/>
            </a:lvl2pPr>
            <a:lvl3pPr marL="179387" indent="0">
              <a:buNone/>
              <a:defRPr sz="1000"/>
            </a:lvl3pPr>
            <a:lvl4pPr marL="266700" indent="0">
              <a:buNone/>
              <a:defRPr sz="1000"/>
            </a:lvl4pPr>
            <a:lvl5pPr marL="360362" indent="0">
              <a:buNone/>
              <a:defRPr sz="1000"/>
            </a:lvl5pPr>
          </a:lstStyle>
          <a:p>
            <a:pPr lvl="0"/>
            <a:r>
              <a:rPr lang="en-GB"/>
              <a:t>Click to edit Master text styles</a:t>
            </a:r>
          </a:p>
        </p:txBody>
      </p:sp>
      <p:grpSp>
        <p:nvGrpSpPr>
          <p:cNvPr id="12" name="Graphic 19">
            <a:extLst>
              <a:ext uri="{FF2B5EF4-FFF2-40B4-BE49-F238E27FC236}">
                <a16:creationId xmlns:a16="http://schemas.microsoft.com/office/drawing/2014/main" id="{691AC394-9248-4039-8E50-C101568C6709}"/>
              </a:ext>
            </a:extLst>
          </p:cNvPr>
          <p:cNvGrpSpPr/>
          <p:nvPr userDrawn="1"/>
        </p:nvGrpSpPr>
        <p:grpSpPr>
          <a:xfrm>
            <a:off x="294595" y="4913727"/>
            <a:ext cx="487916" cy="81562"/>
            <a:chOff x="301852" y="4913727"/>
            <a:chExt cx="487916" cy="81562"/>
          </a:xfrm>
          <a:solidFill>
            <a:srgbClr val="53565A"/>
          </a:solidFill>
        </p:grpSpPr>
        <p:sp>
          <p:nvSpPr>
            <p:cNvPr id="13" name="Freeform: Shape 12">
              <a:extLst>
                <a:ext uri="{FF2B5EF4-FFF2-40B4-BE49-F238E27FC236}">
                  <a16:creationId xmlns:a16="http://schemas.microsoft.com/office/drawing/2014/main" id="{143BDC3D-AD61-45CE-A8A1-490AAA5F00CD}"/>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9CAF52B-FEB5-4063-BF03-8DAB1A1DCD6E}"/>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6E4EF46-7899-44A1-AD87-170E9FD242E1}"/>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DB3F867-C063-43D5-B576-5CA83248993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D15FA3C-528C-40E5-BEE3-CF931ADE651A}"/>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54B0C5F-08F4-432F-A242-B454A9CC1C15}"/>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481C99C-C0CB-4857-A242-11A0F5F263FF}"/>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B9C1FBA-8D6B-43B7-896B-18A9BD443147}"/>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FE2845E-50B1-4929-8CCC-431CF1908DB9}"/>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F0BCB425-0629-4FAE-892E-75DA29D6C70E}"/>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C52423C4-146D-4CD1-AC12-13A6E50CD20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1204195-B8E8-4199-B513-4C624D7FF51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8E16977-2DA8-4FB8-BDBC-CB82EB8BD35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ABFEAA9-BFEC-4B3A-A94B-BD0A37BF1E42}"/>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1E90EE70-DDFA-4420-BFEC-9C360B6B5D14}"/>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18831A3E-F74A-4F0B-AF34-7995508C9D87}"/>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A55B767E-7BC8-405B-921D-D31733AD40F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31A0B14-5829-43E9-8BDE-856A4C89923E}"/>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054B147-4296-4BE7-B95F-E88CD59482CC}"/>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D069002-3AB5-43B9-9E09-76B857DC35E4}"/>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3346227612"/>
      </p:ext>
    </p:extLst>
  </p:cSld>
  <p:clrMapOvr>
    <a:masterClrMapping/>
  </p:clrMapOvr>
  <p:extLst>
    <p:ext uri="{DCECCB84-F9BA-43D5-87BE-67443E8EF086}">
      <p15:sldGuideLst xmlns:p15="http://schemas.microsoft.com/office/powerpoint/2012/main">
        <p15:guide id="4" pos="3703" userDrawn="1">
          <p15:clr>
            <a:srgbClr val="FBAE40"/>
          </p15:clr>
        </p15:guide>
        <p15:guide id="6" pos="1906">
          <p15:clr>
            <a:srgbClr val="FBAE40"/>
          </p15:clr>
        </p15:guide>
        <p15:guide id="8" pos="4641" userDrawn="1">
          <p15:clr>
            <a:srgbClr val="FBAE40"/>
          </p15:clr>
        </p15:guide>
        <p15:guide id="9" pos="2765" userDrawn="1">
          <p15:clr>
            <a:srgbClr val="FBAE40"/>
          </p15:clr>
        </p15:guide>
        <p15:guide id="10" pos="2841" userDrawn="1">
          <p15:clr>
            <a:srgbClr val="FBAE40"/>
          </p15:clr>
        </p15:guide>
        <p15:guide id="11" pos="4713" userDrawn="1">
          <p15:clr>
            <a:srgbClr val="FBAE40"/>
          </p15:clr>
        </p15:guide>
        <p15:guide id="12" pos="3779" userDrawn="1">
          <p15:clr>
            <a:srgbClr val="FBAE40"/>
          </p15:clr>
        </p15:guide>
        <p15:guide id="13" pos="1837"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and picture">
    <p:bg>
      <p:bgPr>
        <a:solidFill>
          <a:schemeClr val="bg1">
            <a:alpha val="75000"/>
          </a:schemeClr>
        </a:solidFill>
        <a:effectLst/>
      </p:bgPr>
    </p:bg>
    <p:spTree>
      <p:nvGrpSpPr>
        <p:cNvPr id="1" name=""/>
        <p:cNvGrpSpPr/>
        <p:nvPr/>
      </p:nvGrpSpPr>
      <p:grpSpPr>
        <a:xfrm>
          <a:off x="0" y="0"/>
          <a:ext cx="0" cy="0"/>
          <a:chOff x="0" y="0"/>
          <a:chExt cx="0" cy="0"/>
        </a:xfrm>
      </p:grpSpPr>
      <p:grpSp>
        <p:nvGrpSpPr>
          <p:cNvPr id="60" name="Graphic 19">
            <a:extLst>
              <a:ext uri="{FF2B5EF4-FFF2-40B4-BE49-F238E27FC236}">
                <a16:creationId xmlns:a16="http://schemas.microsoft.com/office/drawing/2014/main" id="{F9A4D9FD-CBA9-40AA-91C5-801F8F4B35E1}"/>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chemeClr val="bg1"/>
          </a:solidFill>
        </p:grpSpPr>
        <p:sp>
          <p:nvSpPr>
            <p:cNvPr id="61" name="Freeform: Shape 60">
              <a:extLst>
                <a:ext uri="{FF2B5EF4-FFF2-40B4-BE49-F238E27FC236}">
                  <a16:creationId xmlns:a16="http://schemas.microsoft.com/office/drawing/2014/main" id="{FC5F8EEE-2027-46C3-82D5-D3E0B524B20A}"/>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D5E5DA65-E88D-4B8F-BDD0-D371EBFBC062}"/>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33BBA3BA-AF69-4109-AA0F-4A6BECA6C90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70480C05-4466-41F2-B953-A8E8FB25A334}"/>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4C14D13C-4832-499F-8903-ABB1786FF8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59C48CD1-6002-431D-B38B-08CFDB1A89EA}"/>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1B6BBB8E-0F04-4150-97B3-5404F99AFE74}"/>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A09964C1-6BBC-4245-B301-D30808802003}"/>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86D3991D-A712-44FA-89EB-7BDFB0DB4FEE}"/>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5C6A05A4-5020-4952-82E3-51EC5D635195}"/>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6EC34952-04E0-420A-8BE3-831FB2616BFB}"/>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848EA399-3B88-4CA8-9D1A-293A2C3CD3BB}"/>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5B2ED039-0F80-4B51-AC5E-256F8FA436D2}"/>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A2667AFB-8508-4465-8CA5-6800BBB37E51}"/>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25421509-60E5-4A51-A352-5F4A3F8613A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D821F839-D929-4109-AA3A-3155D7A176F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414D6F91-D12D-4D3E-812A-BEBB42E63C46}"/>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D715EF96-BBC6-42A2-86B6-AC60005BD88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900032B-B9B7-4593-AF87-A68F29EB641E}"/>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1043F203-4F1E-4B31-AA26-28D0D288B046}"/>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59" name="Picture Placeholder 58">
            <a:extLst>
              <a:ext uri="{FF2B5EF4-FFF2-40B4-BE49-F238E27FC236}">
                <a16:creationId xmlns:a16="http://schemas.microsoft.com/office/drawing/2014/main" id="{5AB387F6-333B-46D5-8551-80AE0CFDA722}"/>
              </a:ext>
            </a:extLst>
          </p:cNvPr>
          <p:cNvSpPr>
            <a:spLocks noGrp="1"/>
          </p:cNvSpPr>
          <p:nvPr>
            <p:ph type="pic" sz="quarter" idx="17" hasCustomPrompt="1"/>
          </p:nvPr>
        </p:nvSpPr>
        <p:spPr>
          <a:xfrm>
            <a:off x="0" y="0"/>
            <a:ext cx="9144000" cy="5143500"/>
          </a:xfrm>
          <a:custGeom>
            <a:avLst/>
            <a:gdLst>
              <a:gd name="connsiteX0" fmla="*/ 347256 w 9144000"/>
              <a:gd name="connsiteY0" fmla="*/ 4985347 h 5143500"/>
              <a:gd name="connsiteX1" fmla="*/ 342841 w 9144000"/>
              <a:gd name="connsiteY1" fmla="*/ 4989763 h 5143500"/>
              <a:gd name="connsiteX2" fmla="*/ 347256 w 9144000"/>
              <a:gd name="connsiteY2" fmla="*/ 4994178 h 5143500"/>
              <a:gd name="connsiteX3" fmla="*/ 351671 w 9144000"/>
              <a:gd name="connsiteY3" fmla="*/ 4989762 h 5143500"/>
              <a:gd name="connsiteX4" fmla="*/ 351671 w 9144000"/>
              <a:gd name="connsiteY4" fmla="*/ 4989714 h 5143500"/>
              <a:gd name="connsiteX5" fmla="*/ 347304 w 9144000"/>
              <a:gd name="connsiteY5" fmla="*/ 4985347 h 5143500"/>
              <a:gd name="connsiteX6" fmla="*/ 347256 w 9144000"/>
              <a:gd name="connsiteY6" fmla="*/ 4985347 h 5143500"/>
              <a:gd name="connsiteX7" fmla="*/ 335514 w 9144000"/>
              <a:gd name="connsiteY7" fmla="*/ 4984571 h 5143500"/>
              <a:gd name="connsiteX8" fmla="*/ 330371 w 9144000"/>
              <a:gd name="connsiteY8" fmla="*/ 4989714 h 5143500"/>
              <a:gd name="connsiteX9" fmla="*/ 335514 w 9144000"/>
              <a:gd name="connsiteY9" fmla="*/ 4994857 h 5143500"/>
              <a:gd name="connsiteX10" fmla="*/ 340657 w 9144000"/>
              <a:gd name="connsiteY10" fmla="*/ 4989714 h 5143500"/>
              <a:gd name="connsiteX11" fmla="*/ 335514 w 9144000"/>
              <a:gd name="connsiteY11" fmla="*/ 4984571 h 5143500"/>
              <a:gd name="connsiteX12" fmla="*/ 358998 w 9144000"/>
              <a:gd name="connsiteY12" fmla="*/ 4972829 h 5143500"/>
              <a:gd name="connsiteX13" fmla="*/ 353855 w 9144000"/>
              <a:gd name="connsiteY13" fmla="*/ 4977972 h 5143500"/>
              <a:gd name="connsiteX14" fmla="*/ 358998 w 9144000"/>
              <a:gd name="connsiteY14" fmla="*/ 4983115 h 5143500"/>
              <a:gd name="connsiteX15" fmla="*/ 364141 w 9144000"/>
              <a:gd name="connsiteY15" fmla="*/ 4977972 h 5143500"/>
              <a:gd name="connsiteX16" fmla="*/ 358998 w 9144000"/>
              <a:gd name="connsiteY16" fmla="*/ 4972829 h 5143500"/>
              <a:gd name="connsiteX17" fmla="*/ 335514 w 9144000"/>
              <a:gd name="connsiteY17" fmla="*/ 4972102 h 5143500"/>
              <a:gd name="connsiteX18" fmla="*/ 329791 w 9144000"/>
              <a:gd name="connsiteY18" fmla="*/ 4978117 h 5143500"/>
              <a:gd name="connsiteX19" fmla="*/ 335805 w 9144000"/>
              <a:gd name="connsiteY19" fmla="*/ 4983840 h 5143500"/>
              <a:gd name="connsiteX20" fmla="*/ 341459 w 9144000"/>
              <a:gd name="connsiteY20" fmla="*/ 4978047 h 5143500"/>
              <a:gd name="connsiteX21" fmla="*/ 347256 w 9144000"/>
              <a:gd name="connsiteY21" fmla="*/ 4983844 h 5143500"/>
              <a:gd name="connsiteX22" fmla="*/ 353127 w 9144000"/>
              <a:gd name="connsiteY22" fmla="*/ 4977973 h 5143500"/>
              <a:gd name="connsiteX23" fmla="*/ 347256 w 9144000"/>
              <a:gd name="connsiteY23" fmla="*/ 4972102 h 5143500"/>
              <a:gd name="connsiteX24" fmla="*/ 341458 w 9144000"/>
              <a:gd name="connsiteY24" fmla="*/ 4977900 h 5143500"/>
              <a:gd name="connsiteX25" fmla="*/ 335660 w 9144000"/>
              <a:gd name="connsiteY25" fmla="*/ 4972102 h 5143500"/>
              <a:gd name="connsiteX26" fmla="*/ 370642 w 9144000"/>
              <a:gd name="connsiteY26" fmla="*/ 4961961 h 5143500"/>
              <a:gd name="connsiteX27" fmla="*/ 366227 w 9144000"/>
              <a:gd name="connsiteY27" fmla="*/ 4966376 h 5143500"/>
              <a:gd name="connsiteX28" fmla="*/ 370642 w 9144000"/>
              <a:gd name="connsiteY28" fmla="*/ 4970792 h 5143500"/>
              <a:gd name="connsiteX29" fmla="*/ 375057 w 9144000"/>
              <a:gd name="connsiteY29" fmla="*/ 4966376 h 5143500"/>
              <a:gd name="connsiteX30" fmla="*/ 370642 w 9144000"/>
              <a:gd name="connsiteY30" fmla="*/ 4961961 h 5143500"/>
              <a:gd name="connsiteX31" fmla="*/ 370643 w 9144000"/>
              <a:gd name="connsiteY31" fmla="*/ 4949297 h 5143500"/>
              <a:gd name="connsiteX32" fmla="*/ 365500 w 9144000"/>
              <a:gd name="connsiteY32" fmla="*/ 4954440 h 5143500"/>
              <a:gd name="connsiteX33" fmla="*/ 370643 w 9144000"/>
              <a:gd name="connsiteY33" fmla="*/ 4959583 h 5143500"/>
              <a:gd name="connsiteX34" fmla="*/ 375786 w 9144000"/>
              <a:gd name="connsiteY34" fmla="*/ 4954440 h 5143500"/>
              <a:gd name="connsiteX35" fmla="*/ 370643 w 9144000"/>
              <a:gd name="connsiteY35" fmla="*/ 4949297 h 5143500"/>
              <a:gd name="connsiteX36" fmla="*/ 358998 w 9144000"/>
              <a:gd name="connsiteY36" fmla="*/ 4948521 h 5143500"/>
              <a:gd name="connsiteX37" fmla="*/ 353079 w 9144000"/>
              <a:gd name="connsiteY37" fmla="*/ 4954440 h 5143500"/>
              <a:gd name="connsiteX38" fmla="*/ 358998 w 9144000"/>
              <a:gd name="connsiteY38" fmla="*/ 4960360 h 5143500"/>
              <a:gd name="connsiteX39" fmla="*/ 353127 w 9144000"/>
              <a:gd name="connsiteY39" fmla="*/ 4966231 h 5143500"/>
              <a:gd name="connsiteX40" fmla="*/ 358998 w 9144000"/>
              <a:gd name="connsiteY40" fmla="*/ 4972199 h 5143500"/>
              <a:gd name="connsiteX41" fmla="*/ 364965 w 9144000"/>
              <a:gd name="connsiteY41" fmla="*/ 4966328 h 5143500"/>
              <a:gd name="connsiteX42" fmla="*/ 359094 w 9144000"/>
              <a:gd name="connsiteY42" fmla="*/ 4960360 h 5143500"/>
              <a:gd name="connsiteX43" fmla="*/ 358998 w 9144000"/>
              <a:gd name="connsiteY43" fmla="*/ 4960360 h 5143500"/>
              <a:gd name="connsiteX44" fmla="*/ 364918 w 9144000"/>
              <a:gd name="connsiteY44" fmla="*/ 4954440 h 5143500"/>
              <a:gd name="connsiteX45" fmla="*/ 358998 w 9144000"/>
              <a:gd name="connsiteY45" fmla="*/ 4948521 h 5143500"/>
              <a:gd name="connsiteX46" fmla="*/ 625032 w 9144000"/>
              <a:gd name="connsiteY46" fmla="*/ 4939788 h 5143500"/>
              <a:gd name="connsiteX47" fmla="*/ 650020 w 9144000"/>
              <a:gd name="connsiteY47" fmla="*/ 4939788 h 5143500"/>
              <a:gd name="connsiteX48" fmla="*/ 650020 w 9144000"/>
              <a:gd name="connsiteY48" fmla="*/ 4948570 h 5143500"/>
              <a:gd name="connsiteX49" fmla="*/ 625032 w 9144000"/>
              <a:gd name="connsiteY49" fmla="*/ 4948570 h 5143500"/>
              <a:gd name="connsiteX50" fmla="*/ 487090 w 9144000"/>
              <a:gd name="connsiteY50" fmla="*/ 4939788 h 5143500"/>
              <a:gd name="connsiteX51" fmla="*/ 512078 w 9144000"/>
              <a:gd name="connsiteY51" fmla="*/ 4939788 h 5143500"/>
              <a:gd name="connsiteX52" fmla="*/ 511884 w 9144000"/>
              <a:gd name="connsiteY52" fmla="*/ 4948570 h 5143500"/>
              <a:gd name="connsiteX53" fmla="*/ 487090 w 9144000"/>
              <a:gd name="connsiteY53" fmla="*/ 4948570 h 5143500"/>
              <a:gd name="connsiteX54" fmla="*/ 573602 w 9144000"/>
              <a:gd name="connsiteY54" fmla="*/ 4939738 h 5143500"/>
              <a:gd name="connsiteX55" fmla="*/ 600045 w 9144000"/>
              <a:gd name="connsiteY55" fmla="*/ 4939738 h 5143500"/>
              <a:gd name="connsiteX56" fmla="*/ 600045 w 9144000"/>
              <a:gd name="connsiteY56" fmla="*/ 4966230 h 5143500"/>
              <a:gd name="connsiteX57" fmla="*/ 573602 w 9144000"/>
              <a:gd name="connsiteY57" fmla="*/ 4966230 h 5143500"/>
              <a:gd name="connsiteX58" fmla="*/ 737502 w 9144000"/>
              <a:gd name="connsiteY58" fmla="*/ 4930957 h 5143500"/>
              <a:gd name="connsiteX59" fmla="*/ 745556 w 9144000"/>
              <a:gd name="connsiteY59" fmla="*/ 4963271 h 5143500"/>
              <a:gd name="connsiteX60" fmla="*/ 757395 w 9144000"/>
              <a:gd name="connsiteY60" fmla="*/ 4975790 h 5143500"/>
              <a:gd name="connsiteX61" fmla="*/ 761713 w 9144000"/>
              <a:gd name="connsiteY61" fmla="*/ 4975790 h 5143500"/>
              <a:gd name="connsiteX62" fmla="*/ 761713 w 9144000"/>
              <a:gd name="connsiteY62" fmla="*/ 4985494 h 5143500"/>
              <a:gd name="connsiteX63" fmla="*/ 745556 w 9144000"/>
              <a:gd name="connsiteY63" fmla="*/ 4985494 h 5143500"/>
              <a:gd name="connsiteX64" fmla="*/ 745556 w 9144000"/>
              <a:gd name="connsiteY64" fmla="*/ 4994276 h 5143500"/>
              <a:gd name="connsiteX65" fmla="*/ 748516 w 9144000"/>
              <a:gd name="connsiteY65" fmla="*/ 4994276 h 5143500"/>
              <a:gd name="connsiteX66" fmla="*/ 770544 w 9144000"/>
              <a:gd name="connsiteY66" fmla="*/ 4978119 h 5143500"/>
              <a:gd name="connsiteX67" fmla="*/ 782286 w 9144000"/>
              <a:gd name="connsiteY67" fmla="*/ 4931103 h 5143500"/>
              <a:gd name="connsiteX68" fmla="*/ 771999 w 9144000"/>
              <a:gd name="connsiteY68" fmla="*/ 4930957 h 5143500"/>
              <a:gd name="connsiteX69" fmla="*/ 765401 w 9144000"/>
              <a:gd name="connsiteY69" fmla="*/ 4966231 h 5143500"/>
              <a:gd name="connsiteX70" fmla="*/ 754387 w 9144000"/>
              <a:gd name="connsiteY70" fmla="*/ 4966231 h 5143500"/>
              <a:gd name="connsiteX71" fmla="*/ 747788 w 9144000"/>
              <a:gd name="connsiteY71" fmla="*/ 4930957 h 5143500"/>
              <a:gd name="connsiteX72" fmla="*/ 730855 w 9144000"/>
              <a:gd name="connsiteY72" fmla="*/ 4930957 h 5143500"/>
              <a:gd name="connsiteX73" fmla="*/ 708885 w 9144000"/>
              <a:gd name="connsiteY73" fmla="*/ 4949820 h 5143500"/>
              <a:gd name="connsiteX74" fmla="*/ 708827 w 9144000"/>
              <a:gd name="connsiteY74" fmla="*/ 4951530 h 5143500"/>
              <a:gd name="connsiteX75" fmla="*/ 708827 w 9144000"/>
              <a:gd name="connsiteY75" fmla="*/ 4966086 h 5143500"/>
              <a:gd name="connsiteX76" fmla="*/ 702956 w 9144000"/>
              <a:gd name="connsiteY76" fmla="*/ 4966086 h 5143500"/>
              <a:gd name="connsiteX77" fmla="*/ 702956 w 9144000"/>
              <a:gd name="connsiteY77" fmla="*/ 4974916 h 5143500"/>
              <a:gd name="connsiteX78" fmla="*/ 733814 w 9144000"/>
              <a:gd name="connsiteY78" fmla="*/ 4974916 h 5143500"/>
              <a:gd name="connsiteX79" fmla="*/ 733814 w 9144000"/>
              <a:gd name="connsiteY79" fmla="*/ 4966086 h 5143500"/>
              <a:gd name="connsiteX80" fmla="*/ 717657 w 9144000"/>
              <a:gd name="connsiteY80" fmla="*/ 4966086 h 5143500"/>
              <a:gd name="connsiteX81" fmla="*/ 717657 w 9144000"/>
              <a:gd name="connsiteY81" fmla="*/ 4939788 h 5143500"/>
              <a:gd name="connsiteX82" fmla="*/ 730855 w 9144000"/>
              <a:gd name="connsiteY82" fmla="*/ 4939788 h 5143500"/>
              <a:gd name="connsiteX83" fmla="*/ 661180 w 9144000"/>
              <a:gd name="connsiteY83" fmla="*/ 4930957 h 5143500"/>
              <a:gd name="connsiteX84" fmla="*/ 670010 w 9144000"/>
              <a:gd name="connsiteY84" fmla="*/ 4964921 h 5143500"/>
              <a:gd name="connsiteX85" fmla="*/ 683256 w 9144000"/>
              <a:gd name="connsiteY85" fmla="*/ 4975984 h 5143500"/>
              <a:gd name="connsiteX86" fmla="*/ 696454 w 9144000"/>
              <a:gd name="connsiteY86" fmla="*/ 4964921 h 5143500"/>
              <a:gd name="connsiteX87" fmla="*/ 705284 w 9144000"/>
              <a:gd name="connsiteY87" fmla="*/ 4930957 h 5143500"/>
              <a:gd name="connsiteX88" fmla="*/ 694853 w 9144000"/>
              <a:gd name="connsiteY88" fmla="*/ 4930957 h 5143500"/>
              <a:gd name="connsiteX89" fmla="*/ 687526 w 9144000"/>
              <a:gd name="connsiteY89" fmla="*/ 4966231 h 5143500"/>
              <a:gd name="connsiteX90" fmla="*/ 678695 w 9144000"/>
              <a:gd name="connsiteY90" fmla="*/ 4966231 h 5143500"/>
              <a:gd name="connsiteX91" fmla="*/ 671466 w 9144000"/>
              <a:gd name="connsiteY91" fmla="*/ 4930957 h 5143500"/>
              <a:gd name="connsiteX92" fmla="*/ 445655 w 9144000"/>
              <a:gd name="connsiteY92" fmla="*/ 4930957 h 5143500"/>
              <a:gd name="connsiteX93" fmla="*/ 445655 w 9144000"/>
              <a:gd name="connsiteY93" fmla="*/ 4939739 h 5143500"/>
              <a:gd name="connsiteX94" fmla="*/ 458852 w 9144000"/>
              <a:gd name="connsiteY94" fmla="*/ 4939739 h 5143500"/>
              <a:gd name="connsiteX95" fmla="*/ 458852 w 9144000"/>
              <a:gd name="connsiteY95" fmla="*/ 4966231 h 5143500"/>
              <a:gd name="connsiteX96" fmla="*/ 450070 w 9144000"/>
              <a:gd name="connsiteY96" fmla="*/ 4966231 h 5143500"/>
              <a:gd name="connsiteX97" fmla="*/ 450070 w 9144000"/>
              <a:gd name="connsiteY97" fmla="*/ 4975013 h 5143500"/>
              <a:gd name="connsiteX98" fmla="*/ 476513 w 9144000"/>
              <a:gd name="connsiteY98" fmla="*/ 4975013 h 5143500"/>
              <a:gd name="connsiteX99" fmla="*/ 476513 w 9144000"/>
              <a:gd name="connsiteY99" fmla="*/ 4966231 h 5143500"/>
              <a:gd name="connsiteX100" fmla="*/ 467683 w 9144000"/>
              <a:gd name="connsiteY100" fmla="*/ 4966231 h 5143500"/>
              <a:gd name="connsiteX101" fmla="*/ 467683 w 9144000"/>
              <a:gd name="connsiteY101" fmla="*/ 4952257 h 5143500"/>
              <a:gd name="connsiteX102" fmla="*/ 445655 w 9144000"/>
              <a:gd name="connsiteY102" fmla="*/ 4930957 h 5143500"/>
              <a:gd name="connsiteX103" fmla="*/ 586848 w 9144000"/>
              <a:gd name="connsiteY103" fmla="*/ 4930228 h 5143500"/>
              <a:gd name="connsiteX104" fmla="*/ 563995 w 9144000"/>
              <a:gd name="connsiteY104" fmla="*/ 4952984 h 5143500"/>
              <a:gd name="connsiteX105" fmla="*/ 586751 w 9144000"/>
              <a:gd name="connsiteY105" fmla="*/ 4975837 h 5143500"/>
              <a:gd name="connsiteX106" fmla="*/ 609603 w 9144000"/>
              <a:gd name="connsiteY106" fmla="*/ 4953081 h 5143500"/>
              <a:gd name="connsiteX107" fmla="*/ 609603 w 9144000"/>
              <a:gd name="connsiteY107" fmla="*/ 4952984 h 5143500"/>
              <a:gd name="connsiteX108" fmla="*/ 587829 w 9144000"/>
              <a:gd name="connsiteY108" fmla="*/ 4930228 h 5143500"/>
              <a:gd name="connsiteX109" fmla="*/ 586848 w 9144000"/>
              <a:gd name="connsiteY109" fmla="*/ 4930228 h 5143500"/>
              <a:gd name="connsiteX110" fmla="*/ 500054 w 9144000"/>
              <a:gd name="connsiteY110" fmla="*/ 4930221 h 5143500"/>
              <a:gd name="connsiteX111" fmla="*/ 499560 w 9144000"/>
              <a:gd name="connsiteY111" fmla="*/ 4930229 h 5143500"/>
              <a:gd name="connsiteX112" fmla="*/ 499366 w 9144000"/>
              <a:gd name="connsiteY112" fmla="*/ 4930229 h 5143500"/>
              <a:gd name="connsiteX113" fmla="*/ 476619 w 9144000"/>
              <a:gd name="connsiteY113" fmla="*/ 4951714 h 5143500"/>
              <a:gd name="connsiteX114" fmla="*/ 476610 w 9144000"/>
              <a:gd name="connsiteY114" fmla="*/ 4952257 h 5143500"/>
              <a:gd name="connsiteX115" fmla="*/ 498638 w 9144000"/>
              <a:gd name="connsiteY115" fmla="*/ 4975013 h 5143500"/>
              <a:gd name="connsiteX116" fmla="*/ 517755 w 9144000"/>
              <a:gd name="connsiteY116" fmla="*/ 4975013 h 5143500"/>
              <a:gd name="connsiteX117" fmla="*/ 517755 w 9144000"/>
              <a:gd name="connsiteY117" fmla="*/ 4966231 h 5143500"/>
              <a:gd name="connsiteX118" fmla="*/ 487090 w 9144000"/>
              <a:gd name="connsiteY118" fmla="*/ 4966231 h 5143500"/>
              <a:gd name="connsiteX119" fmla="*/ 487090 w 9144000"/>
              <a:gd name="connsiteY119" fmla="*/ 4957400 h 5143500"/>
              <a:gd name="connsiteX120" fmla="*/ 522364 w 9144000"/>
              <a:gd name="connsiteY120" fmla="*/ 4957400 h 5143500"/>
              <a:gd name="connsiteX121" fmla="*/ 522364 w 9144000"/>
              <a:gd name="connsiteY121" fmla="*/ 4952257 h 5143500"/>
              <a:gd name="connsiteX122" fmla="*/ 500054 w 9144000"/>
              <a:gd name="connsiteY122" fmla="*/ 4930221 h 5143500"/>
              <a:gd name="connsiteX123" fmla="*/ 638045 w 9144000"/>
              <a:gd name="connsiteY123" fmla="*/ 4930220 h 5143500"/>
              <a:gd name="connsiteX124" fmla="*/ 637502 w 9144000"/>
              <a:gd name="connsiteY124" fmla="*/ 4930229 h 5143500"/>
              <a:gd name="connsiteX125" fmla="*/ 614706 w 9144000"/>
              <a:gd name="connsiteY125" fmla="*/ 4951763 h 5143500"/>
              <a:gd name="connsiteX126" fmla="*/ 614698 w 9144000"/>
              <a:gd name="connsiteY126" fmla="*/ 4952257 h 5143500"/>
              <a:gd name="connsiteX127" fmla="*/ 636774 w 9144000"/>
              <a:gd name="connsiteY127" fmla="*/ 4975013 h 5143500"/>
              <a:gd name="connsiteX128" fmla="*/ 655843 w 9144000"/>
              <a:gd name="connsiteY128" fmla="*/ 4975013 h 5143500"/>
              <a:gd name="connsiteX129" fmla="*/ 655843 w 9144000"/>
              <a:gd name="connsiteY129" fmla="*/ 4966231 h 5143500"/>
              <a:gd name="connsiteX130" fmla="*/ 624984 w 9144000"/>
              <a:gd name="connsiteY130" fmla="*/ 4966231 h 5143500"/>
              <a:gd name="connsiteX131" fmla="*/ 624984 w 9144000"/>
              <a:gd name="connsiteY131" fmla="*/ 4957400 h 5143500"/>
              <a:gd name="connsiteX132" fmla="*/ 660258 w 9144000"/>
              <a:gd name="connsiteY132" fmla="*/ 4957400 h 5143500"/>
              <a:gd name="connsiteX133" fmla="*/ 660258 w 9144000"/>
              <a:gd name="connsiteY133" fmla="*/ 4952257 h 5143500"/>
              <a:gd name="connsiteX134" fmla="*/ 638045 w 9144000"/>
              <a:gd name="connsiteY134" fmla="*/ 4930220 h 5143500"/>
              <a:gd name="connsiteX135" fmla="*/ 459046 w 9144000"/>
              <a:gd name="connsiteY135" fmla="*/ 4915139 h 5143500"/>
              <a:gd name="connsiteX136" fmla="*/ 452739 w 9144000"/>
              <a:gd name="connsiteY136" fmla="*/ 4921350 h 5143500"/>
              <a:gd name="connsiteX137" fmla="*/ 452739 w 9144000"/>
              <a:gd name="connsiteY137" fmla="*/ 4921398 h 5143500"/>
              <a:gd name="connsiteX138" fmla="*/ 458949 w 9144000"/>
              <a:gd name="connsiteY138" fmla="*/ 4927657 h 5143500"/>
              <a:gd name="connsiteX139" fmla="*/ 465257 w 9144000"/>
              <a:gd name="connsiteY139" fmla="*/ 4921447 h 5143500"/>
              <a:gd name="connsiteX140" fmla="*/ 459046 w 9144000"/>
              <a:gd name="connsiteY140" fmla="*/ 4915139 h 5143500"/>
              <a:gd name="connsiteX141" fmla="*/ 318127 w 9144000"/>
              <a:gd name="connsiteY141" fmla="*/ 4913726 h 5143500"/>
              <a:gd name="connsiteX142" fmla="*/ 318127 w 9144000"/>
              <a:gd name="connsiteY142" fmla="*/ 4925468 h 5143500"/>
              <a:gd name="connsiteX143" fmla="*/ 306337 w 9144000"/>
              <a:gd name="connsiteY143" fmla="*/ 4925468 h 5143500"/>
              <a:gd name="connsiteX144" fmla="*/ 306337 w 9144000"/>
              <a:gd name="connsiteY144" fmla="*/ 4937258 h 5143500"/>
              <a:gd name="connsiteX145" fmla="*/ 294595 w 9144000"/>
              <a:gd name="connsiteY145" fmla="*/ 4937258 h 5143500"/>
              <a:gd name="connsiteX146" fmla="*/ 294595 w 9144000"/>
              <a:gd name="connsiteY146" fmla="*/ 4949000 h 5143500"/>
              <a:gd name="connsiteX147" fmla="*/ 294595 w 9144000"/>
              <a:gd name="connsiteY147" fmla="*/ 4960742 h 5143500"/>
              <a:gd name="connsiteX148" fmla="*/ 306337 w 9144000"/>
              <a:gd name="connsiteY148" fmla="*/ 4960742 h 5143500"/>
              <a:gd name="connsiteX149" fmla="*/ 318127 w 9144000"/>
              <a:gd name="connsiteY149" fmla="*/ 4960742 h 5143500"/>
              <a:gd name="connsiteX150" fmla="*/ 318127 w 9144000"/>
              <a:gd name="connsiteY150" fmla="*/ 4949000 h 5143500"/>
              <a:gd name="connsiteX151" fmla="*/ 318127 w 9144000"/>
              <a:gd name="connsiteY151" fmla="*/ 4937258 h 5143500"/>
              <a:gd name="connsiteX152" fmla="*/ 329869 w 9144000"/>
              <a:gd name="connsiteY152" fmla="*/ 4937258 h 5143500"/>
              <a:gd name="connsiteX153" fmla="*/ 341611 w 9144000"/>
              <a:gd name="connsiteY153" fmla="*/ 4937258 h 5143500"/>
              <a:gd name="connsiteX154" fmla="*/ 341611 w 9144000"/>
              <a:gd name="connsiteY154" fmla="*/ 4925468 h 5143500"/>
              <a:gd name="connsiteX155" fmla="*/ 341611 w 9144000"/>
              <a:gd name="connsiteY155" fmla="*/ 4913726 h 5143500"/>
              <a:gd name="connsiteX156" fmla="*/ 329869 w 9144000"/>
              <a:gd name="connsiteY156" fmla="*/ 4913726 h 5143500"/>
              <a:gd name="connsiteX157" fmla="*/ 533912 w 9144000"/>
              <a:gd name="connsiteY157" fmla="*/ 4913441 h 5143500"/>
              <a:gd name="connsiteX158" fmla="*/ 533912 w 9144000"/>
              <a:gd name="connsiteY158" fmla="*/ 4931102 h 5143500"/>
              <a:gd name="connsiteX159" fmla="*/ 523626 w 9144000"/>
              <a:gd name="connsiteY159" fmla="*/ 4931102 h 5143500"/>
              <a:gd name="connsiteX160" fmla="*/ 523626 w 9144000"/>
              <a:gd name="connsiteY160" fmla="*/ 4939933 h 5143500"/>
              <a:gd name="connsiteX161" fmla="*/ 533912 w 9144000"/>
              <a:gd name="connsiteY161" fmla="*/ 4939933 h 5143500"/>
              <a:gd name="connsiteX162" fmla="*/ 533912 w 9144000"/>
              <a:gd name="connsiteY162" fmla="*/ 4953858 h 5143500"/>
              <a:gd name="connsiteX163" fmla="*/ 555212 w 9144000"/>
              <a:gd name="connsiteY163" fmla="*/ 4975207 h 5143500"/>
              <a:gd name="connsiteX164" fmla="*/ 561859 w 9144000"/>
              <a:gd name="connsiteY164" fmla="*/ 4975207 h 5143500"/>
              <a:gd name="connsiteX165" fmla="*/ 561859 w 9144000"/>
              <a:gd name="connsiteY165" fmla="*/ 4966376 h 5143500"/>
              <a:gd name="connsiteX166" fmla="*/ 542743 w 9144000"/>
              <a:gd name="connsiteY166" fmla="*/ 4966376 h 5143500"/>
              <a:gd name="connsiteX167" fmla="*/ 542743 w 9144000"/>
              <a:gd name="connsiteY167" fmla="*/ 4939787 h 5143500"/>
              <a:gd name="connsiteX168" fmla="*/ 557299 w 9144000"/>
              <a:gd name="connsiteY168" fmla="*/ 4939787 h 5143500"/>
              <a:gd name="connsiteX169" fmla="*/ 557299 w 9144000"/>
              <a:gd name="connsiteY169" fmla="*/ 4930957 h 5143500"/>
              <a:gd name="connsiteX170" fmla="*/ 542743 w 9144000"/>
              <a:gd name="connsiteY170" fmla="*/ 4930957 h 5143500"/>
              <a:gd name="connsiteX171" fmla="*/ 542743 w 9144000"/>
              <a:gd name="connsiteY171" fmla="*/ 4913441 h 5143500"/>
              <a:gd name="connsiteX172" fmla="*/ 416348 w 9144000"/>
              <a:gd name="connsiteY172" fmla="*/ 4913441 h 5143500"/>
              <a:gd name="connsiteX173" fmla="*/ 416348 w 9144000"/>
              <a:gd name="connsiteY173" fmla="*/ 4931102 h 5143500"/>
              <a:gd name="connsiteX174" fmla="*/ 406062 w 9144000"/>
              <a:gd name="connsiteY174" fmla="*/ 4931102 h 5143500"/>
              <a:gd name="connsiteX175" fmla="*/ 406062 w 9144000"/>
              <a:gd name="connsiteY175" fmla="*/ 4939933 h 5143500"/>
              <a:gd name="connsiteX176" fmla="*/ 416348 w 9144000"/>
              <a:gd name="connsiteY176" fmla="*/ 4939933 h 5143500"/>
              <a:gd name="connsiteX177" fmla="*/ 416348 w 9144000"/>
              <a:gd name="connsiteY177" fmla="*/ 4953130 h 5143500"/>
              <a:gd name="connsiteX178" fmla="*/ 437648 w 9144000"/>
              <a:gd name="connsiteY178" fmla="*/ 4975207 h 5143500"/>
              <a:gd name="connsiteX179" fmla="*/ 441336 w 9144000"/>
              <a:gd name="connsiteY179" fmla="*/ 4975207 h 5143500"/>
              <a:gd name="connsiteX180" fmla="*/ 441336 w 9144000"/>
              <a:gd name="connsiteY180" fmla="*/ 4966376 h 5143500"/>
              <a:gd name="connsiteX181" fmla="*/ 425179 w 9144000"/>
              <a:gd name="connsiteY181" fmla="*/ 4966376 h 5143500"/>
              <a:gd name="connsiteX182" fmla="*/ 425179 w 9144000"/>
              <a:gd name="connsiteY182" fmla="*/ 4939787 h 5143500"/>
              <a:gd name="connsiteX183" fmla="*/ 436920 w 9144000"/>
              <a:gd name="connsiteY183" fmla="*/ 4939787 h 5143500"/>
              <a:gd name="connsiteX184" fmla="*/ 436920 w 9144000"/>
              <a:gd name="connsiteY184" fmla="*/ 4930957 h 5143500"/>
              <a:gd name="connsiteX185" fmla="*/ 425179 w 9144000"/>
              <a:gd name="connsiteY185" fmla="*/ 4930957 h 5143500"/>
              <a:gd name="connsiteX186" fmla="*/ 425179 w 9144000"/>
              <a:gd name="connsiteY186" fmla="*/ 4913441 h 5143500"/>
              <a:gd name="connsiteX187" fmla="*/ 0 w 9144000"/>
              <a:gd name="connsiteY187" fmla="*/ 0 h 5143500"/>
              <a:gd name="connsiteX188" fmla="*/ 9144000 w 9144000"/>
              <a:gd name="connsiteY188" fmla="*/ 0 h 5143500"/>
              <a:gd name="connsiteX189" fmla="*/ 9144000 w 9144000"/>
              <a:gd name="connsiteY189" fmla="*/ 5143500 h 5143500"/>
              <a:gd name="connsiteX190" fmla="*/ 0 w 9144000"/>
              <a:gd name="connsiteY19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9144000" h="5143500">
                <a:moveTo>
                  <a:pt x="347256" y="4985347"/>
                </a:moveTo>
                <a:cubicBezTo>
                  <a:pt x="344817" y="4985347"/>
                  <a:pt x="342841" y="4987324"/>
                  <a:pt x="342841" y="4989763"/>
                </a:cubicBezTo>
                <a:cubicBezTo>
                  <a:pt x="342841" y="4992202"/>
                  <a:pt x="344818" y="4994178"/>
                  <a:pt x="347256" y="4994178"/>
                </a:cubicBezTo>
                <a:cubicBezTo>
                  <a:pt x="349695" y="4994178"/>
                  <a:pt x="351671" y="4992201"/>
                  <a:pt x="351671" y="4989762"/>
                </a:cubicBezTo>
                <a:cubicBezTo>
                  <a:pt x="351671" y="4989746"/>
                  <a:pt x="351671" y="4989730"/>
                  <a:pt x="351671" y="4989714"/>
                </a:cubicBezTo>
                <a:cubicBezTo>
                  <a:pt x="351671" y="4987302"/>
                  <a:pt x="349716" y="4985347"/>
                  <a:pt x="347304" y="4985347"/>
                </a:cubicBezTo>
                <a:cubicBezTo>
                  <a:pt x="347288" y="4985347"/>
                  <a:pt x="347272" y="4985347"/>
                  <a:pt x="347256" y="4985347"/>
                </a:cubicBezTo>
                <a:close/>
                <a:moveTo>
                  <a:pt x="335514" y="4984571"/>
                </a:moveTo>
                <a:cubicBezTo>
                  <a:pt x="332673" y="4984571"/>
                  <a:pt x="330371" y="4986874"/>
                  <a:pt x="330371" y="4989714"/>
                </a:cubicBezTo>
                <a:cubicBezTo>
                  <a:pt x="330371" y="4992555"/>
                  <a:pt x="332673" y="4994857"/>
                  <a:pt x="335514" y="4994857"/>
                </a:cubicBezTo>
                <a:cubicBezTo>
                  <a:pt x="338354" y="4994857"/>
                  <a:pt x="340657" y="4992555"/>
                  <a:pt x="340657" y="4989714"/>
                </a:cubicBezTo>
                <a:cubicBezTo>
                  <a:pt x="340657" y="4986874"/>
                  <a:pt x="338354" y="4984571"/>
                  <a:pt x="335514" y="4984571"/>
                </a:cubicBezTo>
                <a:close/>
                <a:moveTo>
                  <a:pt x="358998" y="4972829"/>
                </a:moveTo>
                <a:cubicBezTo>
                  <a:pt x="356157" y="4972829"/>
                  <a:pt x="353855" y="4975132"/>
                  <a:pt x="353855" y="4977972"/>
                </a:cubicBezTo>
                <a:cubicBezTo>
                  <a:pt x="353855" y="4980813"/>
                  <a:pt x="356157" y="4983115"/>
                  <a:pt x="358998" y="4983115"/>
                </a:cubicBezTo>
                <a:cubicBezTo>
                  <a:pt x="361838" y="4983115"/>
                  <a:pt x="364141" y="4980813"/>
                  <a:pt x="364141" y="4977972"/>
                </a:cubicBezTo>
                <a:cubicBezTo>
                  <a:pt x="364141" y="4975132"/>
                  <a:pt x="361838" y="4972829"/>
                  <a:pt x="358998" y="4972829"/>
                </a:cubicBezTo>
                <a:close/>
                <a:moveTo>
                  <a:pt x="335514" y="4972102"/>
                </a:moveTo>
                <a:cubicBezTo>
                  <a:pt x="332273" y="4972182"/>
                  <a:pt x="329710" y="4974875"/>
                  <a:pt x="329791" y="4978117"/>
                </a:cubicBezTo>
                <a:cubicBezTo>
                  <a:pt x="329871" y="4981358"/>
                  <a:pt x="332564" y="4983921"/>
                  <a:pt x="335805" y="4983840"/>
                </a:cubicBezTo>
                <a:lnTo>
                  <a:pt x="341459" y="4978047"/>
                </a:lnTo>
                <a:lnTo>
                  <a:pt x="347256" y="4983844"/>
                </a:lnTo>
                <a:cubicBezTo>
                  <a:pt x="350498" y="4983844"/>
                  <a:pt x="353127" y="4981215"/>
                  <a:pt x="353127" y="4977973"/>
                </a:cubicBezTo>
                <a:cubicBezTo>
                  <a:pt x="353127" y="4974730"/>
                  <a:pt x="350498" y="4972102"/>
                  <a:pt x="347256" y="4972102"/>
                </a:cubicBezTo>
                <a:lnTo>
                  <a:pt x="341458" y="4977900"/>
                </a:lnTo>
                <a:lnTo>
                  <a:pt x="335660" y="4972102"/>
                </a:lnTo>
                <a:close/>
                <a:moveTo>
                  <a:pt x="370642" y="4961961"/>
                </a:moveTo>
                <a:cubicBezTo>
                  <a:pt x="368204" y="4961961"/>
                  <a:pt x="366227" y="4963938"/>
                  <a:pt x="366227" y="4966376"/>
                </a:cubicBezTo>
                <a:cubicBezTo>
                  <a:pt x="366227" y="4968815"/>
                  <a:pt x="368204" y="4970792"/>
                  <a:pt x="370642" y="4970792"/>
                </a:cubicBezTo>
                <a:cubicBezTo>
                  <a:pt x="373081" y="4970792"/>
                  <a:pt x="375057" y="4968815"/>
                  <a:pt x="375057" y="4966376"/>
                </a:cubicBezTo>
                <a:cubicBezTo>
                  <a:pt x="375057" y="4963938"/>
                  <a:pt x="373081" y="4961961"/>
                  <a:pt x="370642" y="4961961"/>
                </a:cubicBezTo>
                <a:close/>
                <a:moveTo>
                  <a:pt x="370643" y="4949297"/>
                </a:moveTo>
                <a:cubicBezTo>
                  <a:pt x="367802" y="4949297"/>
                  <a:pt x="365500" y="4951600"/>
                  <a:pt x="365500" y="4954440"/>
                </a:cubicBezTo>
                <a:cubicBezTo>
                  <a:pt x="365500" y="4957281"/>
                  <a:pt x="367802" y="4959583"/>
                  <a:pt x="370643" y="4959583"/>
                </a:cubicBezTo>
                <a:cubicBezTo>
                  <a:pt x="373483" y="4959583"/>
                  <a:pt x="375786" y="4957281"/>
                  <a:pt x="375786" y="4954440"/>
                </a:cubicBezTo>
                <a:cubicBezTo>
                  <a:pt x="375786" y="4951600"/>
                  <a:pt x="373483" y="4949297"/>
                  <a:pt x="370643" y="4949297"/>
                </a:cubicBezTo>
                <a:close/>
                <a:moveTo>
                  <a:pt x="358998" y="4948521"/>
                </a:moveTo>
                <a:cubicBezTo>
                  <a:pt x="355729" y="4948521"/>
                  <a:pt x="353079" y="4951171"/>
                  <a:pt x="353079" y="4954440"/>
                </a:cubicBezTo>
                <a:cubicBezTo>
                  <a:pt x="353079" y="4957710"/>
                  <a:pt x="355729" y="4960360"/>
                  <a:pt x="358998" y="4960360"/>
                </a:cubicBezTo>
                <a:cubicBezTo>
                  <a:pt x="355755" y="4960360"/>
                  <a:pt x="353127" y="4962989"/>
                  <a:pt x="353127" y="4966231"/>
                </a:cubicBezTo>
                <a:cubicBezTo>
                  <a:pt x="353100" y="4969500"/>
                  <a:pt x="355729" y="4972172"/>
                  <a:pt x="358998" y="4972199"/>
                </a:cubicBezTo>
                <a:cubicBezTo>
                  <a:pt x="362267" y="4972225"/>
                  <a:pt x="364939" y="4969597"/>
                  <a:pt x="364965" y="4966328"/>
                </a:cubicBezTo>
                <a:cubicBezTo>
                  <a:pt x="364992" y="4963059"/>
                  <a:pt x="362364" y="4960387"/>
                  <a:pt x="359094" y="4960360"/>
                </a:cubicBezTo>
                <a:cubicBezTo>
                  <a:pt x="359062" y="4960360"/>
                  <a:pt x="359030" y="4960360"/>
                  <a:pt x="358998" y="4960360"/>
                </a:cubicBezTo>
                <a:cubicBezTo>
                  <a:pt x="362267" y="4960360"/>
                  <a:pt x="364918" y="4957710"/>
                  <a:pt x="364918" y="4954440"/>
                </a:cubicBezTo>
                <a:cubicBezTo>
                  <a:pt x="364918" y="4951171"/>
                  <a:pt x="362267" y="4948521"/>
                  <a:pt x="358998" y="4948521"/>
                </a:cubicBezTo>
                <a:close/>
                <a:moveTo>
                  <a:pt x="625032" y="4939788"/>
                </a:moveTo>
                <a:lnTo>
                  <a:pt x="650020" y="4939788"/>
                </a:lnTo>
                <a:lnTo>
                  <a:pt x="650020" y="4948570"/>
                </a:lnTo>
                <a:lnTo>
                  <a:pt x="625032" y="4948570"/>
                </a:lnTo>
                <a:close/>
                <a:moveTo>
                  <a:pt x="487090" y="4939788"/>
                </a:moveTo>
                <a:lnTo>
                  <a:pt x="512078" y="4939788"/>
                </a:lnTo>
                <a:lnTo>
                  <a:pt x="511884" y="4948570"/>
                </a:lnTo>
                <a:lnTo>
                  <a:pt x="487090" y="4948570"/>
                </a:lnTo>
                <a:close/>
                <a:moveTo>
                  <a:pt x="573602" y="4939738"/>
                </a:moveTo>
                <a:lnTo>
                  <a:pt x="600045" y="4939738"/>
                </a:lnTo>
                <a:lnTo>
                  <a:pt x="600045" y="4966230"/>
                </a:lnTo>
                <a:lnTo>
                  <a:pt x="573602" y="4966230"/>
                </a:lnTo>
                <a:close/>
                <a:moveTo>
                  <a:pt x="737502" y="4930957"/>
                </a:moveTo>
                <a:cubicBezTo>
                  <a:pt x="737502" y="4930957"/>
                  <a:pt x="744197" y="4957740"/>
                  <a:pt x="745556" y="4963271"/>
                </a:cubicBezTo>
                <a:cubicBezTo>
                  <a:pt x="746915" y="4968803"/>
                  <a:pt x="750020" y="4975790"/>
                  <a:pt x="757395" y="4975790"/>
                </a:cubicBezTo>
                <a:lnTo>
                  <a:pt x="761713" y="4975790"/>
                </a:lnTo>
                <a:lnTo>
                  <a:pt x="761713" y="4985494"/>
                </a:lnTo>
                <a:lnTo>
                  <a:pt x="745556" y="4985494"/>
                </a:lnTo>
                <a:lnTo>
                  <a:pt x="745556" y="4994276"/>
                </a:lnTo>
                <a:lnTo>
                  <a:pt x="748516" y="4994276"/>
                </a:lnTo>
                <a:cubicBezTo>
                  <a:pt x="758603" y="4994291"/>
                  <a:pt x="767528" y="4987745"/>
                  <a:pt x="770544" y="4978119"/>
                </a:cubicBezTo>
                <a:cubicBezTo>
                  <a:pt x="772630" y="4969822"/>
                  <a:pt x="782286" y="4931103"/>
                  <a:pt x="782286" y="4931103"/>
                </a:cubicBezTo>
                <a:lnTo>
                  <a:pt x="771999" y="4930957"/>
                </a:lnTo>
                <a:lnTo>
                  <a:pt x="765401" y="4966231"/>
                </a:lnTo>
                <a:lnTo>
                  <a:pt x="754387" y="4966231"/>
                </a:lnTo>
                <a:lnTo>
                  <a:pt x="747788" y="4930957"/>
                </a:lnTo>
                <a:close/>
                <a:moveTo>
                  <a:pt x="730855" y="4930957"/>
                </a:moveTo>
                <a:cubicBezTo>
                  <a:pt x="719579" y="4930099"/>
                  <a:pt x="709743" y="4938544"/>
                  <a:pt x="708885" y="4949820"/>
                </a:cubicBezTo>
                <a:cubicBezTo>
                  <a:pt x="708842" y="4950389"/>
                  <a:pt x="708822" y="4950959"/>
                  <a:pt x="708827" y="4951530"/>
                </a:cubicBezTo>
                <a:lnTo>
                  <a:pt x="708827" y="4966086"/>
                </a:lnTo>
                <a:lnTo>
                  <a:pt x="702956" y="4966086"/>
                </a:lnTo>
                <a:lnTo>
                  <a:pt x="702956" y="4974916"/>
                </a:lnTo>
                <a:lnTo>
                  <a:pt x="733814" y="4974916"/>
                </a:lnTo>
                <a:lnTo>
                  <a:pt x="733814" y="4966086"/>
                </a:lnTo>
                <a:lnTo>
                  <a:pt x="717657" y="4966086"/>
                </a:lnTo>
                <a:lnTo>
                  <a:pt x="717657" y="4939788"/>
                </a:lnTo>
                <a:lnTo>
                  <a:pt x="730855" y="4939788"/>
                </a:lnTo>
                <a:close/>
                <a:moveTo>
                  <a:pt x="661180" y="4930957"/>
                </a:moveTo>
                <a:cubicBezTo>
                  <a:pt x="661180" y="4930957"/>
                  <a:pt x="667681" y="4955945"/>
                  <a:pt x="670010" y="4964921"/>
                </a:cubicBezTo>
                <a:cubicBezTo>
                  <a:pt x="670841" y="4971512"/>
                  <a:pt x="676623" y="4976341"/>
                  <a:pt x="683256" y="4975984"/>
                </a:cubicBezTo>
                <a:cubicBezTo>
                  <a:pt x="690534" y="4975984"/>
                  <a:pt x="694270" y="4973752"/>
                  <a:pt x="696454" y="4964921"/>
                </a:cubicBezTo>
                <a:cubicBezTo>
                  <a:pt x="698637" y="4956091"/>
                  <a:pt x="705284" y="4930957"/>
                  <a:pt x="705284" y="4930957"/>
                </a:cubicBezTo>
                <a:lnTo>
                  <a:pt x="694853" y="4930957"/>
                </a:lnTo>
                <a:lnTo>
                  <a:pt x="687526" y="4966231"/>
                </a:lnTo>
                <a:lnTo>
                  <a:pt x="678695" y="4966231"/>
                </a:lnTo>
                <a:lnTo>
                  <a:pt x="671466" y="4930957"/>
                </a:lnTo>
                <a:close/>
                <a:moveTo>
                  <a:pt x="445655" y="4930957"/>
                </a:moveTo>
                <a:lnTo>
                  <a:pt x="445655" y="4939739"/>
                </a:lnTo>
                <a:lnTo>
                  <a:pt x="458852" y="4939739"/>
                </a:lnTo>
                <a:lnTo>
                  <a:pt x="458852" y="4966231"/>
                </a:lnTo>
                <a:lnTo>
                  <a:pt x="450070" y="4966231"/>
                </a:lnTo>
                <a:lnTo>
                  <a:pt x="450070" y="4975013"/>
                </a:lnTo>
                <a:lnTo>
                  <a:pt x="476513" y="4975013"/>
                </a:lnTo>
                <a:lnTo>
                  <a:pt x="476513" y="4966231"/>
                </a:lnTo>
                <a:lnTo>
                  <a:pt x="467683" y="4966231"/>
                </a:lnTo>
                <a:lnTo>
                  <a:pt x="467683" y="4952257"/>
                </a:lnTo>
                <a:cubicBezTo>
                  <a:pt x="467683" y="4938672"/>
                  <a:pt x="458852" y="4930957"/>
                  <a:pt x="445655" y="4930957"/>
                </a:cubicBezTo>
                <a:close/>
                <a:moveTo>
                  <a:pt x="586848" y="4930228"/>
                </a:moveTo>
                <a:cubicBezTo>
                  <a:pt x="574253" y="4930202"/>
                  <a:pt x="564022" y="4940390"/>
                  <a:pt x="563995" y="4952984"/>
                </a:cubicBezTo>
                <a:cubicBezTo>
                  <a:pt x="563968" y="4965579"/>
                  <a:pt x="574156" y="4975810"/>
                  <a:pt x="586751" y="4975837"/>
                </a:cubicBezTo>
                <a:cubicBezTo>
                  <a:pt x="599345" y="4975864"/>
                  <a:pt x="609577" y="4965676"/>
                  <a:pt x="609603" y="4953081"/>
                </a:cubicBezTo>
                <a:cubicBezTo>
                  <a:pt x="609603" y="4953049"/>
                  <a:pt x="609603" y="4953017"/>
                  <a:pt x="609603" y="4952984"/>
                </a:cubicBezTo>
                <a:cubicBezTo>
                  <a:pt x="609874" y="4940688"/>
                  <a:pt x="600126" y="4930499"/>
                  <a:pt x="587829" y="4930228"/>
                </a:cubicBezTo>
                <a:cubicBezTo>
                  <a:pt x="587502" y="4930221"/>
                  <a:pt x="587175" y="4930221"/>
                  <a:pt x="586848" y="4930228"/>
                </a:cubicBezTo>
                <a:close/>
                <a:moveTo>
                  <a:pt x="500054" y="4930221"/>
                </a:moveTo>
                <a:cubicBezTo>
                  <a:pt x="499889" y="4930222"/>
                  <a:pt x="499724" y="4930224"/>
                  <a:pt x="499560" y="4930229"/>
                </a:cubicBezTo>
                <a:lnTo>
                  <a:pt x="499366" y="4930229"/>
                </a:lnTo>
                <a:cubicBezTo>
                  <a:pt x="487151" y="4929881"/>
                  <a:pt x="476967" y="4939500"/>
                  <a:pt x="476619" y="4951714"/>
                </a:cubicBezTo>
                <a:cubicBezTo>
                  <a:pt x="476613" y="4951895"/>
                  <a:pt x="476610" y="4952076"/>
                  <a:pt x="476610" y="4952257"/>
                </a:cubicBezTo>
                <a:cubicBezTo>
                  <a:pt x="476604" y="4964546"/>
                  <a:pt x="486355" y="4974620"/>
                  <a:pt x="498638" y="4975013"/>
                </a:cubicBezTo>
                <a:lnTo>
                  <a:pt x="517755" y="4975013"/>
                </a:lnTo>
                <a:lnTo>
                  <a:pt x="517755" y="4966231"/>
                </a:lnTo>
                <a:lnTo>
                  <a:pt x="487090" y="4966231"/>
                </a:lnTo>
                <a:lnTo>
                  <a:pt x="487090" y="4957400"/>
                </a:lnTo>
                <a:lnTo>
                  <a:pt x="522364" y="4957400"/>
                </a:lnTo>
                <a:lnTo>
                  <a:pt x="522364" y="4952257"/>
                </a:lnTo>
                <a:cubicBezTo>
                  <a:pt x="522289" y="4940011"/>
                  <a:pt x="512300" y="4930145"/>
                  <a:pt x="500054" y="4930221"/>
                </a:cubicBezTo>
                <a:close/>
                <a:moveTo>
                  <a:pt x="638045" y="4930220"/>
                </a:moveTo>
                <a:cubicBezTo>
                  <a:pt x="637864" y="4930221"/>
                  <a:pt x="637683" y="4930224"/>
                  <a:pt x="637502" y="4930229"/>
                </a:cubicBezTo>
                <a:cubicBezTo>
                  <a:pt x="625261" y="4929881"/>
                  <a:pt x="615055" y="4939521"/>
                  <a:pt x="614706" y="4951763"/>
                </a:cubicBezTo>
                <a:cubicBezTo>
                  <a:pt x="614702" y="4951927"/>
                  <a:pt x="614699" y="4952092"/>
                  <a:pt x="614698" y="4952257"/>
                </a:cubicBezTo>
                <a:cubicBezTo>
                  <a:pt x="614692" y="4964564"/>
                  <a:pt x="624473" y="4974646"/>
                  <a:pt x="636774" y="4975013"/>
                </a:cubicBezTo>
                <a:lnTo>
                  <a:pt x="655843" y="4975013"/>
                </a:lnTo>
                <a:lnTo>
                  <a:pt x="655843" y="4966231"/>
                </a:lnTo>
                <a:lnTo>
                  <a:pt x="624984" y="4966231"/>
                </a:lnTo>
                <a:lnTo>
                  <a:pt x="624984" y="4957400"/>
                </a:lnTo>
                <a:lnTo>
                  <a:pt x="660258" y="4957400"/>
                </a:lnTo>
                <a:lnTo>
                  <a:pt x="660258" y="4952257"/>
                </a:lnTo>
                <a:cubicBezTo>
                  <a:pt x="660209" y="4940038"/>
                  <a:pt x="650264" y="4930172"/>
                  <a:pt x="638045" y="4930220"/>
                </a:cubicBezTo>
                <a:close/>
                <a:moveTo>
                  <a:pt x="459046" y="4915139"/>
                </a:moveTo>
                <a:cubicBezTo>
                  <a:pt x="455590" y="4915112"/>
                  <a:pt x="452766" y="4917893"/>
                  <a:pt x="452739" y="4921350"/>
                </a:cubicBezTo>
                <a:cubicBezTo>
                  <a:pt x="452739" y="4921366"/>
                  <a:pt x="452739" y="4921382"/>
                  <a:pt x="452739" y="4921398"/>
                </a:cubicBezTo>
                <a:cubicBezTo>
                  <a:pt x="452739" y="4924836"/>
                  <a:pt x="455511" y="4927630"/>
                  <a:pt x="458949" y="4927657"/>
                </a:cubicBezTo>
                <a:cubicBezTo>
                  <a:pt x="462406" y="4927684"/>
                  <a:pt x="465230" y="4924903"/>
                  <a:pt x="465257" y="4921447"/>
                </a:cubicBezTo>
                <a:cubicBezTo>
                  <a:pt x="465283" y="4917990"/>
                  <a:pt x="462503" y="4915166"/>
                  <a:pt x="459046" y="4915139"/>
                </a:cubicBezTo>
                <a:close/>
                <a:moveTo>
                  <a:pt x="318127" y="4913726"/>
                </a:moveTo>
                <a:lnTo>
                  <a:pt x="318127" y="4925468"/>
                </a:lnTo>
                <a:lnTo>
                  <a:pt x="306337" y="4925468"/>
                </a:lnTo>
                <a:lnTo>
                  <a:pt x="306337" y="4937258"/>
                </a:lnTo>
                <a:lnTo>
                  <a:pt x="294595" y="4937258"/>
                </a:lnTo>
                <a:lnTo>
                  <a:pt x="294595" y="4949000"/>
                </a:lnTo>
                <a:lnTo>
                  <a:pt x="294595" y="4960742"/>
                </a:lnTo>
                <a:lnTo>
                  <a:pt x="306337" y="4960742"/>
                </a:lnTo>
                <a:lnTo>
                  <a:pt x="318127" y="4960742"/>
                </a:lnTo>
                <a:lnTo>
                  <a:pt x="318127" y="4949000"/>
                </a:lnTo>
                <a:lnTo>
                  <a:pt x="318127" y="4937258"/>
                </a:lnTo>
                <a:lnTo>
                  <a:pt x="329869" y="4937258"/>
                </a:lnTo>
                <a:lnTo>
                  <a:pt x="341611" y="4937258"/>
                </a:lnTo>
                <a:lnTo>
                  <a:pt x="341611" y="4925468"/>
                </a:lnTo>
                <a:lnTo>
                  <a:pt x="341611" y="4913726"/>
                </a:lnTo>
                <a:lnTo>
                  <a:pt x="329869" y="4913726"/>
                </a:lnTo>
                <a:close/>
                <a:moveTo>
                  <a:pt x="533912" y="4913441"/>
                </a:moveTo>
                <a:lnTo>
                  <a:pt x="533912" y="4931102"/>
                </a:lnTo>
                <a:lnTo>
                  <a:pt x="523626" y="4931102"/>
                </a:lnTo>
                <a:lnTo>
                  <a:pt x="523626" y="4939933"/>
                </a:lnTo>
                <a:lnTo>
                  <a:pt x="533912" y="4939933"/>
                </a:lnTo>
                <a:lnTo>
                  <a:pt x="533912" y="4953858"/>
                </a:lnTo>
                <a:cubicBezTo>
                  <a:pt x="533912" y="4967104"/>
                  <a:pt x="540511" y="4975207"/>
                  <a:pt x="555212" y="4975207"/>
                </a:cubicBezTo>
                <a:lnTo>
                  <a:pt x="561859" y="4975207"/>
                </a:lnTo>
                <a:lnTo>
                  <a:pt x="561859" y="4966376"/>
                </a:lnTo>
                <a:lnTo>
                  <a:pt x="542743" y="4966376"/>
                </a:lnTo>
                <a:lnTo>
                  <a:pt x="542743" y="4939787"/>
                </a:lnTo>
                <a:lnTo>
                  <a:pt x="557299" y="4939787"/>
                </a:lnTo>
                <a:lnTo>
                  <a:pt x="557299" y="4930957"/>
                </a:lnTo>
                <a:lnTo>
                  <a:pt x="542743" y="4930957"/>
                </a:lnTo>
                <a:lnTo>
                  <a:pt x="542743" y="4913441"/>
                </a:lnTo>
                <a:close/>
                <a:moveTo>
                  <a:pt x="416348" y="4913441"/>
                </a:moveTo>
                <a:lnTo>
                  <a:pt x="416348" y="4931102"/>
                </a:lnTo>
                <a:lnTo>
                  <a:pt x="406062" y="4931102"/>
                </a:lnTo>
                <a:lnTo>
                  <a:pt x="406062" y="4939933"/>
                </a:lnTo>
                <a:lnTo>
                  <a:pt x="416348" y="4939933"/>
                </a:lnTo>
                <a:lnTo>
                  <a:pt x="416348" y="4953130"/>
                </a:lnTo>
                <a:cubicBezTo>
                  <a:pt x="416348" y="4966376"/>
                  <a:pt x="422947" y="4975207"/>
                  <a:pt x="437648" y="4975207"/>
                </a:cubicBezTo>
                <a:lnTo>
                  <a:pt x="441336" y="4975207"/>
                </a:lnTo>
                <a:lnTo>
                  <a:pt x="441336" y="4966376"/>
                </a:lnTo>
                <a:lnTo>
                  <a:pt x="425179" y="4966376"/>
                </a:lnTo>
                <a:lnTo>
                  <a:pt x="425179" y="4939787"/>
                </a:lnTo>
                <a:lnTo>
                  <a:pt x="436920" y="4939787"/>
                </a:lnTo>
                <a:lnTo>
                  <a:pt x="436920" y="4930957"/>
                </a:lnTo>
                <a:lnTo>
                  <a:pt x="425179" y="4930957"/>
                </a:lnTo>
                <a:lnTo>
                  <a:pt x="425179" y="4913441"/>
                </a:lnTo>
                <a:close/>
                <a:moveTo>
                  <a:pt x="0" y="0"/>
                </a:moveTo>
                <a:lnTo>
                  <a:pt x="9144000" y="0"/>
                </a:lnTo>
                <a:lnTo>
                  <a:pt x="9144000" y="5143500"/>
                </a:lnTo>
                <a:lnTo>
                  <a:pt x="0" y="5143500"/>
                </a:lnTo>
                <a:close/>
              </a:path>
            </a:pathLst>
          </a:custGeom>
          <a:solidFill>
            <a:schemeClr val="bg1">
              <a:lumMod val="75000"/>
            </a:schemeClr>
          </a:solidFill>
        </p:spPr>
        <p:txBody>
          <a:bodyPr wrap="square" anchor="ctr">
            <a:noAutofit/>
          </a:bodyPr>
          <a:lstStyle>
            <a:lvl1pPr marL="0" indent="0" algn="ctr">
              <a:buNone/>
              <a:defRPr>
                <a:solidFill>
                  <a:schemeClr val="bg1"/>
                </a:solidFill>
              </a:defRPr>
            </a:lvl1pPr>
          </a:lstStyle>
          <a:p>
            <a:pPr marL="0" marR="0" lvl="0" indent="0" algn="ctr" defTabSz="685800" rtl="0" eaLnBrk="1" fontAlgn="auto" latinLnBrk="0" hangingPunct="1">
              <a:lnSpc>
                <a:spcPct val="88000"/>
              </a:lnSpc>
              <a:spcBef>
                <a:spcPts val="1600"/>
              </a:spcBef>
              <a:spcAft>
                <a:spcPts val="0"/>
              </a:spcAft>
              <a:buClrTx/>
              <a:buSzTx/>
              <a:buFont typeface="Arial" panose="020B0604020202020204" pitchFamily="34" charset="0"/>
              <a:buNone/>
              <a:tabLst/>
              <a:defRPr/>
            </a:pPr>
            <a:r>
              <a:rPr lang="en-GB"/>
              <a:t>Click to add picture</a:t>
            </a:r>
          </a:p>
        </p:txBody>
      </p:sp>
      <p:sp>
        <p:nvSpPr>
          <p:cNvPr id="2" name="Title 1"/>
          <p:cNvSpPr>
            <a:spLocks noGrp="1"/>
          </p:cNvSpPr>
          <p:nvPr userDrawn="1">
            <p:ph type="title" hasCustomPrompt="1"/>
          </p:nvPr>
        </p:nvSpPr>
        <p:spPr>
          <a:xfrm>
            <a:off x="287338" y="735013"/>
            <a:ext cx="3273091" cy="1793182"/>
          </a:xfrm>
        </p:spPr>
        <p:txBody>
          <a:bodyPr/>
          <a:lstStyle>
            <a:lvl1pPr>
              <a:defRPr>
                <a:solidFill>
                  <a:schemeClr val="bg1"/>
                </a:solidFill>
              </a:defRPr>
            </a:lvl1pPr>
          </a:lstStyle>
          <a:p>
            <a:r>
              <a:rPr lang="en-GB"/>
              <a:t>Add your quote</a:t>
            </a:r>
          </a:p>
        </p:txBody>
      </p:sp>
      <p:sp>
        <p:nvSpPr>
          <p:cNvPr id="8" name="Text Placeholder 7">
            <a:extLst>
              <a:ext uri="{FF2B5EF4-FFF2-40B4-BE49-F238E27FC236}">
                <a16:creationId xmlns:a16="http://schemas.microsoft.com/office/drawing/2014/main" id="{A993DDC7-6347-4E7C-80D6-CA23706A068E}"/>
              </a:ext>
            </a:extLst>
          </p:cNvPr>
          <p:cNvSpPr>
            <a:spLocks noGrp="1"/>
          </p:cNvSpPr>
          <p:nvPr userDrawn="1">
            <p:ph type="body" sz="quarter" idx="13" hasCustomPrompt="1"/>
          </p:nvPr>
        </p:nvSpPr>
        <p:spPr>
          <a:xfrm>
            <a:off x="283829" y="231775"/>
            <a:ext cx="3276600" cy="365208"/>
          </a:xfrm>
        </p:spPr>
        <p:txBody>
          <a:bodyPr tIns="36000">
            <a:normAutofit/>
          </a:bodyPr>
          <a:lstStyle>
            <a:lvl1pPr marL="0" indent="0">
              <a:spcBef>
                <a:spcPts val="0"/>
              </a:spcBef>
              <a:buClr>
                <a:schemeClr val="accent6"/>
              </a:buClr>
              <a:buFont typeface="+mj-lt"/>
              <a:buNone/>
              <a:defRPr sz="1200">
                <a:solidFill>
                  <a:srgbClr val="E9EC6B"/>
                </a:solidFill>
              </a:defRPr>
            </a:lvl1pPr>
            <a:lvl2pPr marL="234950" indent="0">
              <a:buClr>
                <a:schemeClr val="accent6"/>
              </a:buClr>
              <a:buFont typeface="+mj-lt"/>
              <a:buNone/>
              <a:defRPr>
                <a:solidFill>
                  <a:schemeClr val="bg1"/>
                </a:solidFill>
              </a:defRPr>
            </a:lvl2pPr>
            <a:lvl3pPr marL="587375" indent="-174625">
              <a:buClr>
                <a:schemeClr val="accent6"/>
              </a:buClr>
              <a:buFont typeface="+mj-lt"/>
              <a:buAutoNum type="arabicPeriod"/>
              <a:defRPr>
                <a:solidFill>
                  <a:schemeClr val="bg1"/>
                </a:solidFill>
              </a:defRPr>
            </a:lvl3pPr>
            <a:lvl4pPr marL="768350" indent="-188913">
              <a:buClr>
                <a:schemeClr val="accent6"/>
              </a:buClr>
              <a:buFont typeface="+mj-lt"/>
              <a:buAutoNum type="arabicPeriod"/>
              <a:defRPr>
                <a:solidFill>
                  <a:schemeClr val="bg1"/>
                </a:solidFill>
              </a:defRPr>
            </a:lvl4pPr>
            <a:lvl5pPr marL="946150" indent="-177800">
              <a:buClr>
                <a:schemeClr val="accent6"/>
              </a:buClr>
              <a:buFont typeface="+mj-lt"/>
              <a:buAutoNum type="arabicPeriod"/>
              <a:defRPr>
                <a:solidFill>
                  <a:schemeClr val="bg1"/>
                </a:solidFill>
              </a:defRPr>
            </a:lvl5pPr>
          </a:lstStyle>
          <a:p>
            <a:pPr lvl="0"/>
            <a:r>
              <a:rPr lang="en-GB"/>
              <a:t>Add intro text</a:t>
            </a:r>
          </a:p>
        </p:txBody>
      </p:sp>
      <p:sp>
        <p:nvSpPr>
          <p:cNvPr id="9" name="Date Placeholder 8">
            <a:extLst>
              <a:ext uri="{FF2B5EF4-FFF2-40B4-BE49-F238E27FC236}">
                <a16:creationId xmlns:a16="http://schemas.microsoft.com/office/drawing/2014/main" id="{7DC43ACE-919E-4F14-B57A-476B078BDADC}"/>
              </a:ext>
            </a:extLst>
          </p:cNvPr>
          <p:cNvSpPr>
            <a:spLocks noGrp="1"/>
          </p:cNvSpPr>
          <p:nvPr userDrawn="1">
            <p:ph type="dt" sz="half" idx="14"/>
          </p:nvPr>
        </p:nvSpPr>
        <p:spPr/>
        <p:txBody>
          <a:bodyPr/>
          <a:lstStyle>
            <a:lvl1pPr>
              <a:defRPr>
                <a:solidFill>
                  <a:schemeClr val="bg1"/>
                </a:solidFill>
              </a:defRPr>
            </a:lvl1pPr>
          </a:lstStyle>
          <a:p>
            <a:r>
              <a:rPr lang="en-US"/>
              <a:t>December 14, 2021</a:t>
            </a:r>
            <a:endParaRPr lang="en-GB"/>
          </a:p>
        </p:txBody>
      </p:sp>
      <p:sp>
        <p:nvSpPr>
          <p:cNvPr id="10" name="Footer Placeholder 9">
            <a:extLst>
              <a:ext uri="{FF2B5EF4-FFF2-40B4-BE49-F238E27FC236}">
                <a16:creationId xmlns:a16="http://schemas.microsoft.com/office/drawing/2014/main" id="{08C85202-0B59-48F2-8674-991A71F862D0}"/>
              </a:ext>
            </a:extLst>
          </p:cNvPr>
          <p:cNvSpPr>
            <a:spLocks noGrp="1"/>
          </p:cNvSpPr>
          <p:nvPr userDrawn="1">
            <p:ph type="ftr" sz="quarter" idx="15"/>
          </p:nvPr>
        </p:nvSpPr>
        <p:spPr/>
        <p:txBody>
          <a:bodyPr/>
          <a:lstStyle>
            <a:lvl1pPr>
              <a:defRPr>
                <a:solidFill>
                  <a:schemeClr val="bg1"/>
                </a:solidFill>
              </a:defRPr>
            </a:lvl1pPr>
          </a:lstStyle>
          <a:p>
            <a:r>
              <a:rPr lang="en-GB"/>
              <a:t>Internal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userDrawn="1">
            <p:ph type="sldNum" sz="quarter" idx="16"/>
          </p:nvPr>
        </p:nvSpPr>
        <p:spPr/>
        <p:txBody>
          <a:bodyPr/>
          <a:lstStyle>
            <a:lvl1pPr>
              <a:defRPr>
                <a:solidFill>
                  <a:schemeClr val="bg1"/>
                </a:solidFill>
              </a:defRPr>
            </a:lvl1pPr>
          </a:lstStyle>
          <a:p>
            <a:fld id="{61E25E67-CBB9-434B-BBF7-0A5E970272B8}" type="slidenum">
              <a:rPr lang="en-GB" smtClean="0"/>
              <a:pPr/>
              <a:t>‹#›</a:t>
            </a:fld>
            <a:endParaRPr lang="en-GB"/>
          </a:p>
        </p:txBody>
      </p:sp>
    </p:spTree>
    <p:extLst>
      <p:ext uri="{BB962C8B-B14F-4D97-AF65-F5344CB8AC3E}">
        <p14:creationId xmlns:p14="http://schemas.microsoft.com/office/powerpoint/2010/main" val="1972319599"/>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slide 1">
    <p:bg>
      <p:bgPr>
        <a:solidFill>
          <a:schemeClr val="accent2">
            <a:alpha val="25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CBC1972-8065-4A53-B307-68AB4006EBA4}"/>
              </a:ext>
            </a:extLst>
          </p:cNvPr>
          <p:cNvSpPr/>
          <p:nvPr userDrawn="1"/>
        </p:nvSpPr>
        <p:spPr>
          <a:xfrm>
            <a:off x="4604362" y="0"/>
            <a:ext cx="453963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icture Placeholder 33">
            <a:extLst>
              <a:ext uri="{FF2B5EF4-FFF2-40B4-BE49-F238E27FC236}">
                <a16:creationId xmlns:a16="http://schemas.microsoft.com/office/drawing/2014/main" id="{91380D2C-E53A-487E-B484-96C822075E1F}"/>
              </a:ext>
            </a:extLst>
          </p:cNvPr>
          <p:cNvSpPr>
            <a:spLocks noGrp="1"/>
          </p:cNvSpPr>
          <p:nvPr>
            <p:ph type="pic" sz="quarter" idx="14" hasCustomPrompt="1"/>
          </p:nvPr>
        </p:nvSpPr>
        <p:spPr>
          <a:xfrm>
            <a:off x="4572000" y="0"/>
            <a:ext cx="4572000" cy="5143500"/>
          </a:xfrm>
          <a:custGeom>
            <a:avLst/>
            <a:gdLst>
              <a:gd name="connsiteX0" fmla="*/ 137498 w 4572000"/>
              <a:gd name="connsiteY0" fmla="*/ 2070213 h 5143500"/>
              <a:gd name="connsiteX1" fmla="*/ 124631 w 4572000"/>
              <a:gd name="connsiteY1" fmla="*/ 2081770 h 5143500"/>
              <a:gd name="connsiteX2" fmla="*/ 124631 w 4572000"/>
              <a:gd name="connsiteY2" fmla="*/ 2081817 h 5143500"/>
              <a:gd name="connsiteX3" fmla="*/ 137158 w 4572000"/>
              <a:gd name="connsiteY3" fmla="*/ 2093986 h 5143500"/>
              <a:gd name="connsiteX4" fmla="*/ 149674 w 4572000"/>
              <a:gd name="connsiteY4" fmla="*/ 2082425 h 5143500"/>
              <a:gd name="connsiteX5" fmla="*/ 137498 w 4572000"/>
              <a:gd name="connsiteY5" fmla="*/ 2070213 h 5143500"/>
              <a:gd name="connsiteX6" fmla="*/ 137789 w 4572000"/>
              <a:gd name="connsiteY6" fmla="*/ 1765449 h 5143500"/>
              <a:gd name="connsiteX7" fmla="*/ 112056 w 4572000"/>
              <a:gd name="connsiteY7" fmla="*/ 1788657 h 5143500"/>
              <a:gd name="connsiteX8" fmla="*/ 112056 w 4572000"/>
              <a:gd name="connsiteY8" fmla="*/ 1788707 h 5143500"/>
              <a:gd name="connsiteX9" fmla="*/ 137157 w 4572000"/>
              <a:gd name="connsiteY9" fmla="*/ 1813090 h 5143500"/>
              <a:gd name="connsiteX10" fmla="*/ 162245 w 4572000"/>
              <a:gd name="connsiteY10" fmla="*/ 1789873 h 5143500"/>
              <a:gd name="connsiteX11" fmla="*/ 137789 w 4572000"/>
              <a:gd name="connsiteY11" fmla="*/ 1765449 h 5143500"/>
              <a:gd name="connsiteX12" fmla="*/ 137498 w 4572000"/>
              <a:gd name="connsiteY12" fmla="*/ 1484172 h 5143500"/>
              <a:gd name="connsiteX13" fmla="*/ 124631 w 4572000"/>
              <a:gd name="connsiteY13" fmla="*/ 1495729 h 5143500"/>
              <a:gd name="connsiteX14" fmla="*/ 124631 w 4572000"/>
              <a:gd name="connsiteY14" fmla="*/ 1495874 h 5143500"/>
              <a:gd name="connsiteX15" fmla="*/ 137157 w 4572000"/>
              <a:gd name="connsiteY15" fmla="*/ 1507945 h 5143500"/>
              <a:gd name="connsiteX16" fmla="*/ 149674 w 4572000"/>
              <a:gd name="connsiteY16" fmla="*/ 1496384 h 5143500"/>
              <a:gd name="connsiteX17" fmla="*/ 137498 w 4572000"/>
              <a:gd name="connsiteY17" fmla="*/ 1484172 h 5143500"/>
              <a:gd name="connsiteX18" fmla="*/ 137498 w 4572000"/>
              <a:gd name="connsiteY18" fmla="*/ 1191246 h 5143500"/>
              <a:gd name="connsiteX19" fmla="*/ 124631 w 4572000"/>
              <a:gd name="connsiteY19" fmla="*/ 1202803 h 5143500"/>
              <a:gd name="connsiteX20" fmla="*/ 124631 w 4572000"/>
              <a:gd name="connsiteY20" fmla="*/ 1202948 h 5143500"/>
              <a:gd name="connsiteX21" fmla="*/ 137157 w 4572000"/>
              <a:gd name="connsiteY21" fmla="*/ 1215019 h 5143500"/>
              <a:gd name="connsiteX22" fmla="*/ 149674 w 4572000"/>
              <a:gd name="connsiteY22" fmla="*/ 1203458 h 5143500"/>
              <a:gd name="connsiteX23" fmla="*/ 137498 w 4572000"/>
              <a:gd name="connsiteY23" fmla="*/ 1191246 h 5143500"/>
              <a:gd name="connsiteX24" fmla="*/ 137449 w 4572000"/>
              <a:gd name="connsiteY24" fmla="*/ 898320 h 5143500"/>
              <a:gd name="connsiteX25" fmla="*/ 124631 w 4572000"/>
              <a:gd name="connsiteY25" fmla="*/ 909924 h 5143500"/>
              <a:gd name="connsiteX26" fmla="*/ 137158 w 4572000"/>
              <a:gd name="connsiteY26" fmla="*/ 922093 h 5143500"/>
              <a:gd name="connsiteX27" fmla="*/ 149679 w 4572000"/>
              <a:gd name="connsiteY27" fmla="*/ 910486 h 5143500"/>
              <a:gd name="connsiteX28" fmla="*/ 137449 w 4572000"/>
              <a:gd name="connsiteY28" fmla="*/ 898320 h 5143500"/>
              <a:gd name="connsiteX29" fmla="*/ 137744 w 4572000"/>
              <a:gd name="connsiteY29" fmla="*/ 593738 h 5143500"/>
              <a:gd name="connsiteX30" fmla="*/ 112056 w 4572000"/>
              <a:gd name="connsiteY30" fmla="*/ 616998 h 5143500"/>
              <a:gd name="connsiteX31" fmla="*/ 137158 w 4572000"/>
              <a:gd name="connsiteY31" fmla="*/ 641384 h 5143500"/>
              <a:gd name="connsiteX32" fmla="*/ 162244 w 4572000"/>
              <a:gd name="connsiteY32" fmla="*/ 618121 h 5143500"/>
              <a:gd name="connsiteX33" fmla="*/ 137744 w 4572000"/>
              <a:gd name="connsiteY33" fmla="*/ 593738 h 5143500"/>
              <a:gd name="connsiteX34" fmla="*/ 137449 w 4572000"/>
              <a:gd name="connsiteY34" fmla="*/ 312467 h 5143500"/>
              <a:gd name="connsiteX35" fmla="*/ 124631 w 4572000"/>
              <a:gd name="connsiteY35" fmla="*/ 324071 h 5143500"/>
              <a:gd name="connsiteX36" fmla="*/ 137158 w 4572000"/>
              <a:gd name="connsiteY36" fmla="*/ 336240 h 5143500"/>
              <a:gd name="connsiteX37" fmla="*/ 149679 w 4572000"/>
              <a:gd name="connsiteY37" fmla="*/ 324633 h 5143500"/>
              <a:gd name="connsiteX38" fmla="*/ 137449 w 4572000"/>
              <a:gd name="connsiteY38" fmla="*/ 312467 h 5143500"/>
              <a:gd name="connsiteX39" fmla="*/ 0 w 4572000"/>
              <a:gd name="connsiteY39" fmla="*/ 0 h 5143500"/>
              <a:gd name="connsiteX40" fmla="*/ 4572000 w 4572000"/>
              <a:gd name="connsiteY40" fmla="*/ 0 h 5143500"/>
              <a:gd name="connsiteX41" fmla="*/ 4572000 w 4572000"/>
              <a:gd name="connsiteY41" fmla="*/ 5143500 h 5143500"/>
              <a:gd name="connsiteX42" fmla="*/ 0 w 4572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2000" h="5143500">
                <a:moveTo>
                  <a:pt x="137498" y="2070213"/>
                </a:moveTo>
                <a:cubicBezTo>
                  <a:pt x="130585" y="2070030"/>
                  <a:pt x="124824" y="2075207"/>
                  <a:pt x="124631" y="2081770"/>
                </a:cubicBezTo>
                <a:cubicBezTo>
                  <a:pt x="124631" y="2081784"/>
                  <a:pt x="124631" y="2081802"/>
                  <a:pt x="124631" y="2081817"/>
                </a:cubicBezTo>
                <a:cubicBezTo>
                  <a:pt x="124547" y="2088463"/>
                  <a:pt x="130161" y="2093912"/>
                  <a:pt x="137158" y="2093986"/>
                </a:cubicBezTo>
                <a:cubicBezTo>
                  <a:pt x="143939" y="2093982"/>
                  <a:pt x="149486" y="2088862"/>
                  <a:pt x="149674" y="2082425"/>
                </a:cubicBezTo>
                <a:cubicBezTo>
                  <a:pt x="149866" y="2075863"/>
                  <a:pt x="144413" y="2070395"/>
                  <a:pt x="137498" y="2070213"/>
                </a:cubicBezTo>
                <a:close/>
                <a:moveTo>
                  <a:pt x="137789" y="1765449"/>
                </a:moveTo>
                <a:cubicBezTo>
                  <a:pt x="123931" y="1765111"/>
                  <a:pt x="112411" y="1775503"/>
                  <a:pt x="112056" y="1788657"/>
                </a:cubicBezTo>
                <a:cubicBezTo>
                  <a:pt x="112056" y="1788675"/>
                  <a:pt x="112056" y="1788689"/>
                  <a:pt x="112056" y="1788707"/>
                </a:cubicBezTo>
                <a:cubicBezTo>
                  <a:pt x="111893" y="1802020"/>
                  <a:pt x="123132" y="1812936"/>
                  <a:pt x="137157" y="1813090"/>
                </a:cubicBezTo>
                <a:cubicBezTo>
                  <a:pt x="150769" y="1813086"/>
                  <a:pt x="161893" y="1802788"/>
                  <a:pt x="162245" y="1789873"/>
                </a:cubicBezTo>
                <a:cubicBezTo>
                  <a:pt x="162595" y="1776720"/>
                  <a:pt x="151651" y="1765781"/>
                  <a:pt x="137789" y="1765449"/>
                </a:cubicBezTo>
                <a:close/>
                <a:moveTo>
                  <a:pt x="137498" y="1484172"/>
                </a:moveTo>
                <a:cubicBezTo>
                  <a:pt x="130584" y="1483989"/>
                  <a:pt x="124823" y="1489166"/>
                  <a:pt x="124631" y="1495729"/>
                </a:cubicBezTo>
                <a:cubicBezTo>
                  <a:pt x="124631" y="1495776"/>
                  <a:pt x="124631" y="1495823"/>
                  <a:pt x="124631" y="1495874"/>
                </a:cubicBezTo>
                <a:cubicBezTo>
                  <a:pt x="124577" y="1502488"/>
                  <a:pt x="130184" y="1507895"/>
                  <a:pt x="137157" y="1507945"/>
                </a:cubicBezTo>
                <a:cubicBezTo>
                  <a:pt x="143938" y="1507941"/>
                  <a:pt x="149486" y="1502821"/>
                  <a:pt x="149674" y="1496384"/>
                </a:cubicBezTo>
                <a:cubicBezTo>
                  <a:pt x="149866" y="1489822"/>
                  <a:pt x="144412" y="1484354"/>
                  <a:pt x="137498" y="1484172"/>
                </a:cubicBezTo>
                <a:close/>
                <a:moveTo>
                  <a:pt x="137498" y="1191246"/>
                </a:moveTo>
                <a:cubicBezTo>
                  <a:pt x="130584" y="1191064"/>
                  <a:pt x="124823" y="1196240"/>
                  <a:pt x="124631" y="1202803"/>
                </a:cubicBezTo>
                <a:cubicBezTo>
                  <a:pt x="124631" y="1202850"/>
                  <a:pt x="124631" y="1202897"/>
                  <a:pt x="124631" y="1202948"/>
                </a:cubicBezTo>
                <a:cubicBezTo>
                  <a:pt x="124577" y="1209562"/>
                  <a:pt x="130184" y="1214969"/>
                  <a:pt x="137157" y="1215019"/>
                </a:cubicBezTo>
                <a:cubicBezTo>
                  <a:pt x="143938" y="1215015"/>
                  <a:pt x="149486" y="1209895"/>
                  <a:pt x="149674" y="1203458"/>
                </a:cubicBezTo>
                <a:cubicBezTo>
                  <a:pt x="149866" y="1196896"/>
                  <a:pt x="144412" y="1191428"/>
                  <a:pt x="137498" y="1191246"/>
                </a:cubicBezTo>
                <a:close/>
                <a:moveTo>
                  <a:pt x="137449" y="898320"/>
                </a:moveTo>
                <a:cubicBezTo>
                  <a:pt x="130535" y="898165"/>
                  <a:pt x="124795" y="903361"/>
                  <a:pt x="124631" y="909924"/>
                </a:cubicBezTo>
                <a:cubicBezTo>
                  <a:pt x="124552" y="916570"/>
                  <a:pt x="130161" y="922019"/>
                  <a:pt x="137158" y="922093"/>
                </a:cubicBezTo>
                <a:cubicBezTo>
                  <a:pt x="143959" y="922093"/>
                  <a:pt x="149516" y="916941"/>
                  <a:pt x="149679" y="910486"/>
                </a:cubicBezTo>
                <a:cubicBezTo>
                  <a:pt x="149841" y="903923"/>
                  <a:pt x="144367" y="898474"/>
                  <a:pt x="137449" y="898320"/>
                </a:cubicBezTo>
                <a:close/>
                <a:moveTo>
                  <a:pt x="137744" y="593738"/>
                </a:moveTo>
                <a:cubicBezTo>
                  <a:pt x="123881" y="593429"/>
                  <a:pt x="112381" y="603844"/>
                  <a:pt x="112056" y="616998"/>
                </a:cubicBezTo>
                <a:cubicBezTo>
                  <a:pt x="111918" y="630301"/>
                  <a:pt x="123142" y="641207"/>
                  <a:pt x="137158" y="641384"/>
                </a:cubicBezTo>
                <a:cubicBezTo>
                  <a:pt x="150789" y="641381"/>
                  <a:pt x="161924" y="631054"/>
                  <a:pt x="162244" y="618121"/>
                </a:cubicBezTo>
                <a:cubicBezTo>
                  <a:pt x="162570" y="604968"/>
                  <a:pt x="151602" y="594052"/>
                  <a:pt x="137744" y="593738"/>
                </a:cubicBezTo>
                <a:close/>
                <a:moveTo>
                  <a:pt x="137449" y="312467"/>
                </a:moveTo>
                <a:cubicBezTo>
                  <a:pt x="130535" y="312312"/>
                  <a:pt x="124795" y="317508"/>
                  <a:pt x="124631" y="324071"/>
                </a:cubicBezTo>
                <a:cubicBezTo>
                  <a:pt x="124552" y="330717"/>
                  <a:pt x="130161" y="336166"/>
                  <a:pt x="137158" y="336240"/>
                </a:cubicBezTo>
                <a:cubicBezTo>
                  <a:pt x="143959" y="336240"/>
                  <a:pt x="149516" y="331088"/>
                  <a:pt x="149679" y="324633"/>
                </a:cubicBezTo>
                <a:cubicBezTo>
                  <a:pt x="149841" y="318071"/>
                  <a:pt x="144367" y="312621"/>
                  <a:pt x="137449" y="312467"/>
                </a:cubicBezTo>
                <a:close/>
                <a:moveTo>
                  <a:pt x="0" y="0"/>
                </a:moveTo>
                <a:lnTo>
                  <a:pt x="4572000" y="0"/>
                </a:lnTo>
                <a:lnTo>
                  <a:pt x="4572000" y="5143500"/>
                </a:lnTo>
                <a:lnTo>
                  <a:pt x="0" y="5143500"/>
                </a:lnTo>
                <a:close/>
              </a:path>
            </a:pathLst>
          </a:custGeom>
          <a:solidFill>
            <a:schemeClr val="bg1">
              <a:lumMod val="85000"/>
            </a:schemeClr>
          </a:solidFill>
        </p:spPr>
        <p:txBody>
          <a:bodyPr wrap="square" anchor="ctr">
            <a:noAutofit/>
          </a:bodyPr>
          <a:lstStyle>
            <a:lvl1pPr marL="0" indent="0" algn="ctr">
              <a:buNone/>
              <a:defRPr/>
            </a:lvl1pPr>
          </a:lstStyle>
          <a:p>
            <a:r>
              <a:rPr lang="en-GB"/>
              <a:t>Click to add picture</a:t>
            </a:r>
          </a:p>
        </p:txBody>
      </p:sp>
      <p:sp>
        <p:nvSpPr>
          <p:cNvPr id="37" name="Dots">
            <a:extLst>
              <a:ext uri="{FF2B5EF4-FFF2-40B4-BE49-F238E27FC236}">
                <a16:creationId xmlns:a16="http://schemas.microsoft.com/office/drawing/2014/main" id="{EE9EFEE1-081D-43C2-B79D-9A03DAD0196F}"/>
              </a:ext>
              <a:ext uri="{C183D7F6-B498-43B3-948B-1728B52AA6E4}">
                <adec:decorative xmlns:adec="http://schemas.microsoft.com/office/drawing/2017/decorative" val="1"/>
              </a:ext>
            </a:extLst>
          </p:cNvPr>
          <p:cNvSpPr/>
          <p:nvPr userDrawn="1"/>
        </p:nvSpPr>
        <p:spPr>
          <a:xfrm rot="16200000">
            <a:off x="2916303"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tx2"/>
          </a:solidFill>
          <a:ln w="4800" cap="flat">
            <a:noFill/>
            <a:prstDash val="solid"/>
            <a:miter/>
          </a:ln>
        </p:spPr>
        <p:txBody>
          <a:bodyPr rtlCol="0" anchor="ctr"/>
          <a:lstStyle/>
          <a:p>
            <a:endParaRPr lang="en-GB"/>
          </a:p>
        </p:txBody>
      </p:sp>
      <p:grpSp>
        <p:nvGrpSpPr>
          <p:cNvPr id="11" name="Graphic 19">
            <a:extLst>
              <a:ext uri="{FF2B5EF4-FFF2-40B4-BE49-F238E27FC236}">
                <a16:creationId xmlns:a16="http://schemas.microsoft.com/office/drawing/2014/main" id="{E1AED2E5-EACC-4379-8B86-BDCC33C414F2}"/>
              </a:ext>
              <a:ext uri="{C183D7F6-B498-43B3-948B-1728B52AA6E4}">
                <adec:decorative xmlns:adec="http://schemas.microsoft.com/office/drawing/2017/decorative" val="1"/>
              </a:ext>
            </a:extLst>
          </p:cNvPr>
          <p:cNvGrpSpPr/>
          <p:nvPr/>
        </p:nvGrpSpPr>
        <p:grpSpPr>
          <a:xfrm>
            <a:off x="571125" y="4482250"/>
            <a:ext cx="1535077" cy="256610"/>
            <a:chOff x="301852" y="4913727"/>
            <a:chExt cx="487916" cy="81562"/>
          </a:xfrm>
          <a:solidFill>
            <a:schemeClr val="accent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accent1"/>
                </a:solidFill>
              </a:defRPr>
            </a:lvl1pPr>
          </a:lstStyle>
          <a:p>
            <a:r>
              <a:rPr lang="en-GB"/>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808080"/>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Tree>
    <p:extLst>
      <p:ext uri="{BB962C8B-B14F-4D97-AF65-F5344CB8AC3E}">
        <p14:creationId xmlns:p14="http://schemas.microsoft.com/office/powerpoint/2010/main" val="3780360459"/>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chemeClr val="accent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629A0C0-C4FA-4BD5-B2B6-6748A116A518}"/>
              </a:ext>
            </a:extLst>
          </p:cNvPr>
          <p:cNvSpPr/>
          <p:nvPr userDrawn="1"/>
        </p:nvSpPr>
        <p:spPr>
          <a:xfrm>
            <a:off x="4604362" y="0"/>
            <a:ext cx="453963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icture Placeholder 33">
            <a:extLst>
              <a:ext uri="{FF2B5EF4-FFF2-40B4-BE49-F238E27FC236}">
                <a16:creationId xmlns:a16="http://schemas.microsoft.com/office/drawing/2014/main" id="{91380D2C-E53A-487E-B484-96C822075E1F}"/>
              </a:ext>
            </a:extLst>
          </p:cNvPr>
          <p:cNvSpPr>
            <a:spLocks noGrp="1"/>
          </p:cNvSpPr>
          <p:nvPr>
            <p:ph type="pic" sz="quarter" idx="14" hasCustomPrompt="1"/>
          </p:nvPr>
        </p:nvSpPr>
        <p:spPr>
          <a:xfrm>
            <a:off x="4572000" y="0"/>
            <a:ext cx="4572000" cy="5143500"/>
          </a:xfrm>
          <a:custGeom>
            <a:avLst/>
            <a:gdLst>
              <a:gd name="connsiteX0" fmla="*/ 137498 w 4572000"/>
              <a:gd name="connsiteY0" fmla="*/ 2070213 h 5143500"/>
              <a:gd name="connsiteX1" fmla="*/ 124631 w 4572000"/>
              <a:gd name="connsiteY1" fmla="*/ 2081770 h 5143500"/>
              <a:gd name="connsiteX2" fmla="*/ 124631 w 4572000"/>
              <a:gd name="connsiteY2" fmla="*/ 2081817 h 5143500"/>
              <a:gd name="connsiteX3" fmla="*/ 137158 w 4572000"/>
              <a:gd name="connsiteY3" fmla="*/ 2093986 h 5143500"/>
              <a:gd name="connsiteX4" fmla="*/ 149674 w 4572000"/>
              <a:gd name="connsiteY4" fmla="*/ 2082425 h 5143500"/>
              <a:gd name="connsiteX5" fmla="*/ 137498 w 4572000"/>
              <a:gd name="connsiteY5" fmla="*/ 2070213 h 5143500"/>
              <a:gd name="connsiteX6" fmla="*/ 137789 w 4572000"/>
              <a:gd name="connsiteY6" fmla="*/ 1765449 h 5143500"/>
              <a:gd name="connsiteX7" fmla="*/ 112056 w 4572000"/>
              <a:gd name="connsiteY7" fmla="*/ 1788657 h 5143500"/>
              <a:gd name="connsiteX8" fmla="*/ 112056 w 4572000"/>
              <a:gd name="connsiteY8" fmla="*/ 1788707 h 5143500"/>
              <a:gd name="connsiteX9" fmla="*/ 137157 w 4572000"/>
              <a:gd name="connsiteY9" fmla="*/ 1813090 h 5143500"/>
              <a:gd name="connsiteX10" fmla="*/ 162245 w 4572000"/>
              <a:gd name="connsiteY10" fmla="*/ 1789873 h 5143500"/>
              <a:gd name="connsiteX11" fmla="*/ 137789 w 4572000"/>
              <a:gd name="connsiteY11" fmla="*/ 1765449 h 5143500"/>
              <a:gd name="connsiteX12" fmla="*/ 137498 w 4572000"/>
              <a:gd name="connsiteY12" fmla="*/ 1484172 h 5143500"/>
              <a:gd name="connsiteX13" fmla="*/ 124631 w 4572000"/>
              <a:gd name="connsiteY13" fmla="*/ 1495729 h 5143500"/>
              <a:gd name="connsiteX14" fmla="*/ 124631 w 4572000"/>
              <a:gd name="connsiteY14" fmla="*/ 1495874 h 5143500"/>
              <a:gd name="connsiteX15" fmla="*/ 137157 w 4572000"/>
              <a:gd name="connsiteY15" fmla="*/ 1507945 h 5143500"/>
              <a:gd name="connsiteX16" fmla="*/ 149674 w 4572000"/>
              <a:gd name="connsiteY16" fmla="*/ 1496384 h 5143500"/>
              <a:gd name="connsiteX17" fmla="*/ 137498 w 4572000"/>
              <a:gd name="connsiteY17" fmla="*/ 1484172 h 5143500"/>
              <a:gd name="connsiteX18" fmla="*/ 137498 w 4572000"/>
              <a:gd name="connsiteY18" fmla="*/ 1191246 h 5143500"/>
              <a:gd name="connsiteX19" fmla="*/ 124631 w 4572000"/>
              <a:gd name="connsiteY19" fmla="*/ 1202803 h 5143500"/>
              <a:gd name="connsiteX20" fmla="*/ 124631 w 4572000"/>
              <a:gd name="connsiteY20" fmla="*/ 1202948 h 5143500"/>
              <a:gd name="connsiteX21" fmla="*/ 137157 w 4572000"/>
              <a:gd name="connsiteY21" fmla="*/ 1215019 h 5143500"/>
              <a:gd name="connsiteX22" fmla="*/ 149674 w 4572000"/>
              <a:gd name="connsiteY22" fmla="*/ 1203458 h 5143500"/>
              <a:gd name="connsiteX23" fmla="*/ 137498 w 4572000"/>
              <a:gd name="connsiteY23" fmla="*/ 1191246 h 5143500"/>
              <a:gd name="connsiteX24" fmla="*/ 137449 w 4572000"/>
              <a:gd name="connsiteY24" fmla="*/ 898320 h 5143500"/>
              <a:gd name="connsiteX25" fmla="*/ 124631 w 4572000"/>
              <a:gd name="connsiteY25" fmla="*/ 909924 h 5143500"/>
              <a:gd name="connsiteX26" fmla="*/ 137158 w 4572000"/>
              <a:gd name="connsiteY26" fmla="*/ 922093 h 5143500"/>
              <a:gd name="connsiteX27" fmla="*/ 149679 w 4572000"/>
              <a:gd name="connsiteY27" fmla="*/ 910486 h 5143500"/>
              <a:gd name="connsiteX28" fmla="*/ 137449 w 4572000"/>
              <a:gd name="connsiteY28" fmla="*/ 898320 h 5143500"/>
              <a:gd name="connsiteX29" fmla="*/ 137744 w 4572000"/>
              <a:gd name="connsiteY29" fmla="*/ 593738 h 5143500"/>
              <a:gd name="connsiteX30" fmla="*/ 112056 w 4572000"/>
              <a:gd name="connsiteY30" fmla="*/ 616998 h 5143500"/>
              <a:gd name="connsiteX31" fmla="*/ 137158 w 4572000"/>
              <a:gd name="connsiteY31" fmla="*/ 641384 h 5143500"/>
              <a:gd name="connsiteX32" fmla="*/ 162244 w 4572000"/>
              <a:gd name="connsiteY32" fmla="*/ 618121 h 5143500"/>
              <a:gd name="connsiteX33" fmla="*/ 137744 w 4572000"/>
              <a:gd name="connsiteY33" fmla="*/ 593738 h 5143500"/>
              <a:gd name="connsiteX34" fmla="*/ 137449 w 4572000"/>
              <a:gd name="connsiteY34" fmla="*/ 312467 h 5143500"/>
              <a:gd name="connsiteX35" fmla="*/ 124631 w 4572000"/>
              <a:gd name="connsiteY35" fmla="*/ 324071 h 5143500"/>
              <a:gd name="connsiteX36" fmla="*/ 137158 w 4572000"/>
              <a:gd name="connsiteY36" fmla="*/ 336240 h 5143500"/>
              <a:gd name="connsiteX37" fmla="*/ 149679 w 4572000"/>
              <a:gd name="connsiteY37" fmla="*/ 324633 h 5143500"/>
              <a:gd name="connsiteX38" fmla="*/ 137449 w 4572000"/>
              <a:gd name="connsiteY38" fmla="*/ 312467 h 5143500"/>
              <a:gd name="connsiteX39" fmla="*/ 0 w 4572000"/>
              <a:gd name="connsiteY39" fmla="*/ 0 h 5143500"/>
              <a:gd name="connsiteX40" fmla="*/ 4572000 w 4572000"/>
              <a:gd name="connsiteY40" fmla="*/ 0 h 5143500"/>
              <a:gd name="connsiteX41" fmla="*/ 4572000 w 4572000"/>
              <a:gd name="connsiteY41" fmla="*/ 5143500 h 5143500"/>
              <a:gd name="connsiteX42" fmla="*/ 0 w 4572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2000" h="5143500">
                <a:moveTo>
                  <a:pt x="137498" y="2070213"/>
                </a:moveTo>
                <a:cubicBezTo>
                  <a:pt x="130585" y="2070030"/>
                  <a:pt x="124824" y="2075207"/>
                  <a:pt x="124631" y="2081770"/>
                </a:cubicBezTo>
                <a:cubicBezTo>
                  <a:pt x="124631" y="2081784"/>
                  <a:pt x="124631" y="2081802"/>
                  <a:pt x="124631" y="2081817"/>
                </a:cubicBezTo>
                <a:cubicBezTo>
                  <a:pt x="124547" y="2088463"/>
                  <a:pt x="130161" y="2093912"/>
                  <a:pt x="137158" y="2093986"/>
                </a:cubicBezTo>
                <a:cubicBezTo>
                  <a:pt x="143939" y="2093982"/>
                  <a:pt x="149486" y="2088862"/>
                  <a:pt x="149674" y="2082425"/>
                </a:cubicBezTo>
                <a:cubicBezTo>
                  <a:pt x="149866" y="2075863"/>
                  <a:pt x="144413" y="2070395"/>
                  <a:pt x="137498" y="2070213"/>
                </a:cubicBezTo>
                <a:close/>
                <a:moveTo>
                  <a:pt x="137789" y="1765449"/>
                </a:moveTo>
                <a:cubicBezTo>
                  <a:pt x="123931" y="1765111"/>
                  <a:pt x="112411" y="1775503"/>
                  <a:pt x="112056" y="1788657"/>
                </a:cubicBezTo>
                <a:cubicBezTo>
                  <a:pt x="112056" y="1788675"/>
                  <a:pt x="112056" y="1788689"/>
                  <a:pt x="112056" y="1788707"/>
                </a:cubicBezTo>
                <a:cubicBezTo>
                  <a:pt x="111893" y="1802020"/>
                  <a:pt x="123132" y="1812936"/>
                  <a:pt x="137157" y="1813090"/>
                </a:cubicBezTo>
                <a:cubicBezTo>
                  <a:pt x="150769" y="1813086"/>
                  <a:pt x="161893" y="1802788"/>
                  <a:pt x="162245" y="1789873"/>
                </a:cubicBezTo>
                <a:cubicBezTo>
                  <a:pt x="162595" y="1776720"/>
                  <a:pt x="151651" y="1765781"/>
                  <a:pt x="137789" y="1765449"/>
                </a:cubicBezTo>
                <a:close/>
                <a:moveTo>
                  <a:pt x="137498" y="1484172"/>
                </a:moveTo>
                <a:cubicBezTo>
                  <a:pt x="130584" y="1483989"/>
                  <a:pt x="124823" y="1489166"/>
                  <a:pt x="124631" y="1495729"/>
                </a:cubicBezTo>
                <a:cubicBezTo>
                  <a:pt x="124631" y="1495776"/>
                  <a:pt x="124631" y="1495823"/>
                  <a:pt x="124631" y="1495874"/>
                </a:cubicBezTo>
                <a:cubicBezTo>
                  <a:pt x="124577" y="1502488"/>
                  <a:pt x="130184" y="1507895"/>
                  <a:pt x="137157" y="1507945"/>
                </a:cubicBezTo>
                <a:cubicBezTo>
                  <a:pt x="143938" y="1507941"/>
                  <a:pt x="149486" y="1502821"/>
                  <a:pt x="149674" y="1496384"/>
                </a:cubicBezTo>
                <a:cubicBezTo>
                  <a:pt x="149866" y="1489822"/>
                  <a:pt x="144412" y="1484354"/>
                  <a:pt x="137498" y="1484172"/>
                </a:cubicBezTo>
                <a:close/>
                <a:moveTo>
                  <a:pt x="137498" y="1191246"/>
                </a:moveTo>
                <a:cubicBezTo>
                  <a:pt x="130584" y="1191064"/>
                  <a:pt x="124823" y="1196240"/>
                  <a:pt x="124631" y="1202803"/>
                </a:cubicBezTo>
                <a:cubicBezTo>
                  <a:pt x="124631" y="1202850"/>
                  <a:pt x="124631" y="1202897"/>
                  <a:pt x="124631" y="1202948"/>
                </a:cubicBezTo>
                <a:cubicBezTo>
                  <a:pt x="124577" y="1209562"/>
                  <a:pt x="130184" y="1214969"/>
                  <a:pt x="137157" y="1215019"/>
                </a:cubicBezTo>
                <a:cubicBezTo>
                  <a:pt x="143938" y="1215015"/>
                  <a:pt x="149486" y="1209895"/>
                  <a:pt x="149674" y="1203458"/>
                </a:cubicBezTo>
                <a:cubicBezTo>
                  <a:pt x="149866" y="1196896"/>
                  <a:pt x="144412" y="1191428"/>
                  <a:pt x="137498" y="1191246"/>
                </a:cubicBezTo>
                <a:close/>
                <a:moveTo>
                  <a:pt x="137449" y="898320"/>
                </a:moveTo>
                <a:cubicBezTo>
                  <a:pt x="130535" y="898165"/>
                  <a:pt x="124795" y="903361"/>
                  <a:pt x="124631" y="909924"/>
                </a:cubicBezTo>
                <a:cubicBezTo>
                  <a:pt x="124552" y="916570"/>
                  <a:pt x="130161" y="922019"/>
                  <a:pt x="137158" y="922093"/>
                </a:cubicBezTo>
                <a:cubicBezTo>
                  <a:pt x="143959" y="922093"/>
                  <a:pt x="149516" y="916941"/>
                  <a:pt x="149679" y="910486"/>
                </a:cubicBezTo>
                <a:cubicBezTo>
                  <a:pt x="149841" y="903923"/>
                  <a:pt x="144367" y="898474"/>
                  <a:pt x="137449" y="898320"/>
                </a:cubicBezTo>
                <a:close/>
                <a:moveTo>
                  <a:pt x="137744" y="593738"/>
                </a:moveTo>
                <a:cubicBezTo>
                  <a:pt x="123881" y="593429"/>
                  <a:pt x="112381" y="603844"/>
                  <a:pt x="112056" y="616998"/>
                </a:cubicBezTo>
                <a:cubicBezTo>
                  <a:pt x="111918" y="630301"/>
                  <a:pt x="123142" y="641207"/>
                  <a:pt x="137158" y="641384"/>
                </a:cubicBezTo>
                <a:cubicBezTo>
                  <a:pt x="150789" y="641381"/>
                  <a:pt x="161924" y="631054"/>
                  <a:pt x="162244" y="618121"/>
                </a:cubicBezTo>
                <a:cubicBezTo>
                  <a:pt x="162570" y="604968"/>
                  <a:pt x="151602" y="594052"/>
                  <a:pt x="137744" y="593738"/>
                </a:cubicBezTo>
                <a:close/>
                <a:moveTo>
                  <a:pt x="137449" y="312467"/>
                </a:moveTo>
                <a:cubicBezTo>
                  <a:pt x="130535" y="312312"/>
                  <a:pt x="124795" y="317508"/>
                  <a:pt x="124631" y="324071"/>
                </a:cubicBezTo>
                <a:cubicBezTo>
                  <a:pt x="124552" y="330717"/>
                  <a:pt x="130161" y="336166"/>
                  <a:pt x="137158" y="336240"/>
                </a:cubicBezTo>
                <a:cubicBezTo>
                  <a:pt x="143959" y="336240"/>
                  <a:pt x="149516" y="331088"/>
                  <a:pt x="149679" y="324633"/>
                </a:cubicBezTo>
                <a:cubicBezTo>
                  <a:pt x="149841" y="318071"/>
                  <a:pt x="144367" y="312621"/>
                  <a:pt x="137449" y="312467"/>
                </a:cubicBezTo>
                <a:close/>
                <a:moveTo>
                  <a:pt x="0" y="0"/>
                </a:moveTo>
                <a:lnTo>
                  <a:pt x="4572000" y="0"/>
                </a:lnTo>
                <a:lnTo>
                  <a:pt x="4572000" y="5143500"/>
                </a:lnTo>
                <a:lnTo>
                  <a:pt x="0" y="5143500"/>
                </a:lnTo>
                <a:close/>
              </a:path>
            </a:pathLst>
          </a:custGeom>
          <a:solidFill>
            <a:schemeClr val="bg1">
              <a:lumMod val="85000"/>
            </a:schemeClr>
          </a:solidFill>
        </p:spPr>
        <p:txBody>
          <a:bodyPr wrap="square" anchor="ctr">
            <a:noAutofit/>
          </a:bodyPr>
          <a:lstStyle>
            <a:lvl1pPr marL="0" indent="0" algn="ctr">
              <a:buNone/>
              <a:defRPr/>
            </a:lvl1pPr>
          </a:lstStyle>
          <a:p>
            <a:r>
              <a:rPr lang="en-GB"/>
              <a:t>Click to add picture</a:t>
            </a:r>
          </a:p>
        </p:txBody>
      </p:sp>
      <p:sp>
        <p:nvSpPr>
          <p:cNvPr id="37" name="Dots">
            <a:extLst>
              <a:ext uri="{FF2B5EF4-FFF2-40B4-BE49-F238E27FC236}">
                <a16:creationId xmlns:a16="http://schemas.microsoft.com/office/drawing/2014/main" id="{EE9EFEE1-081D-43C2-B79D-9A03DAD0196F}"/>
              </a:ext>
              <a:ext uri="{C183D7F6-B498-43B3-948B-1728B52AA6E4}">
                <adec:decorative xmlns:adec="http://schemas.microsoft.com/office/drawing/2017/decorative" val="1"/>
              </a:ext>
            </a:extLst>
          </p:cNvPr>
          <p:cNvSpPr/>
          <p:nvPr userDrawn="1"/>
        </p:nvSpPr>
        <p:spPr>
          <a:xfrm rot="16200000">
            <a:off x="2916303"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tx2"/>
          </a:solidFill>
          <a:ln w="4800" cap="flat">
            <a:noFill/>
            <a:prstDash val="solid"/>
            <a:miter/>
          </a:ln>
        </p:spPr>
        <p:txBody>
          <a:bodyPr rtlCol="0" anchor="ctr"/>
          <a:lstStyle/>
          <a:p>
            <a:endParaRPr lang="en-GB"/>
          </a:p>
        </p:txBody>
      </p:sp>
      <p:grpSp>
        <p:nvGrpSpPr>
          <p:cNvPr id="11" name="Graphic 19">
            <a:extLst>
              <a:ext uri="{FF2B5EF4-FFF2-40B4-BE49-F238E27FC236}">
                <a16:creationId xmlns:a16="http://schemas.microsoft.com/office/drawing/2014/main" id="{E1AED2E5-EACC-4379-8B86-BDCC33C414F2}"/>
              </a:ext>
              <a:ext uri="{C183D7F6-B498-43B3-948B-1728B52AA6E4}">
                <adec:decorative xmlns:adec="http://schemas.microsoft.com/office/drawing/2017/decorative" val="1"/>
              </a:ext>
            </a:extLst>
          </p:cNvPr>
          <p:cNvGrpSpPr/>
          <p:nvPr/>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bg1"/>
                </a:solidFill>
              </a:defRPr>
            </a:lvl1pPr>
          </a:lstStyle>
          <a:p>
            <a:r>
              <a:rPr lang="en-GB"/>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DEB59F"/>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Tree>
    <p:extLst>
      <p:ext uri="{BB962C8B-B14F-4D97-AF65-F5344CB8AC3E}">
        <p14:creationId xmlns:p14="http://schemas.microsoft.com/office/powerpoint/2010/main" val="2873155009"/>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nd slide 3">
    <p:bg>
      <p:bgPr>
        <a:solidFill>
          <a:schemeClr val="accent2">
            <a:alpha val="25000"/>
          </a:schemeClr>
        </a:solidFill>
        <a:effectLst/>
      </p:bgPr>
    </p:bg>
    <p:spTree>
      <p:nvGrpSpPr>
        <p:cNvPr id="1" name=""/>
        <p:cNvGrpSpPr/>
        <p:nvPr/>
      </p:nvGrpSpPr>
      <p:grpSpPr>
        <a:xfrm>
          <a:off x="0" y="0"/>
          <a:ext cx="0" cy="0"/>
          <a:chOff x="0" y="0"/>
          <a:chExt cx="0" cy="0"/>
        </a:xfrm>
      </p:grpSpPr>
      <p:grpSp>
        <p:nvGrpSpPr>
          <p:cNvPr id="11" name="Graphic 19">
            <a:extLst>
              <a:ext uri="{FF2B5EF4-FFF2-40B4-BE49-F238E27FC236}">
                <a16:creationId xmlns:a16="http://schemas.microsoft.com/office/drawing/2014/main" id="{E1AED2E5-EACC-4379-8B86-BDCC33C414F2}"/>
              </a:ext>
              <a:ext uri="{C183D7F6-B498-43B3-948B-1728B52AA6E4}">
                <adec:decorative xmlns:adec="http://schemas.microsoft.com/office/drawing/2017/decorative" val="1"/>
              </a:ext>
            </a:extLst>
          </p:cNvPr>
          <p:cNvGrpSpPr/>
          <p:nvPr/>
        </p:nvGrpSpPr>
        <p:grpSpPr>
          <a:xfrm>
            <a:off x="571125" y="4482250"/>
            <a:ext cx="1535077" cy="256610"/>
            <a:chOff x="301852" y="4913727"/>
            <a:chExt cx="487916" cy="81562"/>
          </a:xfrm>
          <a:solidFill>
            <a:schemeClr val="accent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accent1"/>
                </a:solidFill>
              </a:defRPr>
            </a:lvl1pPr>
          </a:lstStyle>
          <a:p>
            <a:r>
              <a:rPr lang="en-GB"/>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808080"/>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
        <p:nvSpPr>
          <p:cNvPr id="35" name="Dots">
            <a:extLst>
              <a:ext uri="{FF2B5EF4-FFF2-40B4-BE49-F238E27FC236}">
                <a16:creationId xmlns:a16="http://schemas.microsoft.com/office/drawing/2014/main" id="{4C816F69-5068-4908-9804-E11DD367E853}"/>
              </a:ext>
              <a:ext uri="{C183D7F6-B498-43B3-948B-1728B52AA6E4}">
                <adec:decorative xmlns:adec="http://schemas.microsoft.com/office/drawing/2017/decorative" val="1"/>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tx2"/>
          </a:solidFill>
          <a:ln w="4800" cap="flat">
            <a:noFill/>
            <a:prstDash val="solid"/>
            <a:miter/>
          </a:ln>
        </p:spPr>
        <p:txBody>
          <a:bodyPr rtlCol="0" anchor="ctr"/>
          <a:lstStyle/>
          <a:p>
            <a:endParaRPr lang="en-GB"/>
          </a:p>
        </p:txBody>
      </p:sp>
    </p:spTree>
    <p:extLst>
      <p:ext uri="{BB962C8B-B14F-4D97-AF65-F5344CB8AC3E}">
        <p14:creationId xmlns:p14="http://schemas.microsoft.com/office/powerpoint/2010/main" val="801945511"/>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4">
    <p:bg>
      <p:bgPr>
        <a:solidFill>
          <a:schemeClr val="accent1"/>
        </a:solidFill>
        <a:effectLst/>
      </p:bgPr>
    </p:bg>
    <p:spTree>
      <p:nvGrpSpPr>
        <p:cNvPr id="1" name=""/>
        <p:cNvGrpSpPr/>
        <p:nvPr/>
      </p:nvGrpSpPr>
      <p:grpSpPr>
        <a:xfrm>
          <a:off x="0" y="0"/>
          <a:ext cx="0" cy="0"/>
          <a:chOff x="0" y="0"/>
          <a:chExt cx="0" cy="0"/>
        </a:xfrm>
      </p:grpSpPr>
      <p:grpSp>
        <p:nvGrpSpPr>
          <p:cNvPr id="11" name="Graphic 19">
            <a:extLst>
              <a:ext uri="{FF2B5EF4-FFF2-40B4-BE49-F238E27FC236}">
                <a16:creationId xmlns:a16="http://schemas.microsoft.com/office/drawing/2014/main" id="{E1AED2E5-EACC-4379-8B86-BDCC33C414F2}"/>
              </a:ext>
              <a:ext uri="{C183D7F6-B498-43B3-948B-1728B52AA6E4}">
                <adec:decorative xmlns:adec="http://schemas.microsoft.com/office/drawing/2017/decorative" val="1"/>
              </a:ext>
            </a:extLst>
          </p:cNvPr>
          <p:cNvGrpSpPr/>
          <p:nvPr/>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2824965" cy="2583344"/>
          </a:xfrm>
        </p:spPr>
        <p:txBody>
          <a:bodyPr anchor="b"/>
          <a:lstStyle>
            <a:lvl1pPr algn="l">
              <a:defRPr sz="4400" b="0">
                <a:solidFill>
                  <a:schemeClr val="bg1"/>
                </a:solidFill>
              </a:defRPr>
            </a:lvl1pPr>
          </a:lstStyle>
          <a:p>
            <a:r>
              <a:rPr lang="en-GB"/>
              <a:t>Add text for example Thank you</a:t>
            </a:r>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890836"/>
            <a:ext cx="2705129" cy="365125"/>
          </a:xfrm>
        </p:spPr>
        <p:txBody>
          <a:bodyPr anchor="b">
            <a:normAutofit/>
          </a:bodyPr>
          <a:lstStyle>
            <a:lvl1pPr marL="0" indent="0">
              <a:spcBef>
                <a:spcPts val="0"/>
              </a:spcBef>
              <a:buNone/>
              <a:defRPr sz="1100">
                <a:solidFill>
                  <a:srgbClr val="DEB59F"/>
                </a:solidFill>
              </a:defRPr>
            </a:lvl1pPr>
            <a:lvl2pPr marL="179388" indent="0">
              <a:buNone/>
              <a:defRPr/>
            </a:lvl2pPr>
            <a:lvl3pPr marL="360362" indent="0">
              <a:buNone/>
              <a:defRPr/>
            </a:lvl3pPr>
            <a:lvl4pPr marL="539750" indent="0">
              <a:buNone/>
              <a:defRPr/>
            </a:lvl4pPr>
            <a:lvl5pPr marL="719137" indent="0">
              <a:buNone/>
              <a:defRPr/>
            </a:lvl5pPr>
          </a:lstStyle>
          <a:p>
            <a:pPr lvl="0"/>
            <a:r>
              <a:rPr lang="en-GB"/>
              <a:t>Click to add date and/or presenters name</a:t>
            </a:r>
          </a:p>
        </p:txBody>
      </p:sp>
      <p:sp>
        <p:nvSpPr>
          <p:cNvPr id="35" name="Dots">
            <a:extLst>
              <a:ext uri="{FF2B5EF4-FFF2-40B4-BE49-F238E27FC236}">
                <a16:creationId xmlns:a16="http://schemas.microsoft.com/office/drawing/2014/main" id="{D001CC6F-BFCA-4280-BE24-68BE1C518787}"/>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tx2"/>
          </a:solidFill>
          <a:ln w="4800" cap="flat">
            <a:noFill/>
            <a:prstDash val="solid"/>
            <a:miter/>
          </a:ln>
        </p:spPr>
        <p:txBody>
          <a:bodyPr rtlCol="0" anchor="ctr"/>
          <a:lstStyle/>
          <a:p>
            <a:endParaRPr lang="en-GB"/>
          </a:p>
        </p:txBody>
      </p:sp>
    </p:spTree>
    <p:extLst>
      <p:ext uri="{BB962C8B-B14F-4D97-AF65-F5344CB8AC3E}">
        <p14:creationId xmlns:p14="http://schemas.microsoft.com/office/powerpoint/2010/main" val="1451476300"/>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8569325" cy="1008063"/>
          </a:xfrm>
        </p:spPr>
        <p:txBody>
          <a:bodyPr/>
          <a:lstStyle>
            <a:lvl1pPr>
              <a:defRPr sz="2400">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C37C0313-4EA4-48A0-A531-E93C53FF3313}"/>
              </a:ext>
            </a:extLst>
          </p:cNvPr>
          <p:cNvSpPr>
            <a:spLocks noGrp="1"/>
          </p:cNvSpPr>
          <p:nvPr>
            <p:ph type="dt" sz="half" idx="14"/>
          </p:nvPr>
        </p:nvSpPr>
        <p:spPr/>
        <p:txBody>
          <a:bodyPr/>
          <a:lstStyle/>
          <a:p>
            <a:r>
              <a:rPr lang="en-US"/>
              <a:t>December 14, 2021</a:t>
            </a:r>
            <a:endParaRPr lang="en-GB"/>
          </a:p>
        </p:txBody>
      </p:sp>
      <p:sp>
        <p:nvSpPr>
          <p:cNvPr id="7" name="Footer Placeholder 6">
            <a:extLst>
              <a:ext uri="{FF2B5EF4-FFF2-40B4-BE49-F238E27FC236}">
                <a16:creationId xmlns:a16="http://schemas.microsoft.com/office/drawing/2014/main" id="{B0C9ABF4-1A54-48FC-88F8-6C42D2B61918}"/>
              </a:ext>
            </a:extLst>
          </p:cNvPr>
          <p:cNvSpPr>
            <a:spLocks noGrp="1"/>
          </p:cNvSpPr>
          <p:nvPr>
            <p:ph type="ftr" sz="quarter" idx="15"/>
          </p:nvPr>
        </p:nvSpPr>
        <p:spPr/>
        <p:txBody>
          <a:bodyPr/>
          <a:lstStyle/>
          <a:p>
            <a:r>
              <a:rPr lang="en-GB"/>
              <a:t>Public</a:t>
            </a:r>
          </a:p>
        </p:txBody>
      </p:sp>
      <p:sp>
        <p:nvSpPr>
          <p:cNvPr id="9" name="Slide Number Placeholder 8">
            <a:extLst>
              <a:ext uri="{FF2B5EF4-FFF2-40B4-BE49-F238E27FC236}">
                <a16:creationId xmlns:a16="http://schemas.microsoft.com/office/drawing/2014/main" id="{535FA7A1-11B4-40F4-A8CD-4F86F2596675}"/>
              </a:ext>
            </a:extLst>
          </p:cNvPr>
          <p:cNvSpPr>
            <a:spLocks noGrp="1"/>
          </p:cNvSpPr>
          <p:nvPr>
            <p:ph type="sldNum" sz="quarter" idx="16"/>
          </p:nvPr>
        </p:nvSpPr>
        <p:spPr/>
        <p:txBody>
          <a:bodyPr/>
          <a:lstStyle/>
          <a:p>
            <a:fld id="{61E25E67-CBB9-434B-BBF7-0A5E970272B8}" type="slidenum">
              <a:rPr lang="en-GB"/>
              <a:pPr/>
              <a:t>‹#›</a:t>
            </a:fld>
            <a:endParaRPr lang="en-GB"/>
          </a:p>
        </p:txBody>
      </p:sp>
    </p:spTree>
    <p:extLst>
      <p:ext uri="{BB962C8B-B14F-4D97-AF65-F5344CB8AC3E}">
        <p14:creationId xmlns:p14="http://schemas.microsoft.com/office/powerpoint/2010/main" val="1462561345"/>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273091" cy="1439863"/>
          </a:xfrm>
        </p:spPr>
        <p:txBody>
          <a:bodyPr/>
          <a:lstStyle>
            <a:lvl1pPr>
              <a:defRPr>
                <a:solidFill>
                  <a:schemeClr val="bg1"/>
                </a:solidFill>
              </a:defRPr>
            </a:lvl1pPr>
          </a:lstStyle>
          <a:p>
            <a:r>
              <a:rPr lang="en-GB"/>
              <a:t>Click to add title for example Agenda</a:t>
            </a:r>
          </a:p>
        </p:txBody>
      </p:sp>
      <p:grpSp>
        <p:nvGrpSpPr>
          <p:cNvPr id="13" name="Graphic 19">
            <a:extLst>
              <a:ext uri="{FF2B5EF4-FFF2-40B4-BE49-F238E27FC236}">
                <a16:creationId xmlns:a16="http://schemas.microsoft.com/office/drawing/2014/main" id="{EDA775F8-93D1-4FFA-87A0-9FD0B3FBDB9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Dots">
            <a:extLst>
              <a:ext uri="{FF2B5EF4-FFF2-40B4-BE49-F238E27FC236}">
                <a16:creationId xmlns:a16="http://schemas.microsoft.com/office/drawing/2014/main" id="{7EB53862-94DA-442E-9BA3-F56AE08555A8}"/>
              </a:ext>
              <a:ext uri="{C183D7F6-B498-43B3-948B-1728B52AA6E4}">
                <adec:decorative xmlns:adec="http://schemas.microsoft.com/office/drawing/2017/decorative" val="1"/>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tx2"/>
          </a:solidFill>
          <a:ln w="4800" cap="flat">
            <a:noFill/>
            <a:prstDash val="solid"/>
            <a:miter/>
          </a:ln>
        </p:spPr>
        <p:txBody>
          <a:bodyPr rtlCol="0" anchor="ctr"/>
          <a:lstStyle/>
          <a:p>
            <a:endParaRPr lang="en-GB"/>
          </a:p>
        </p:txBody>
      </p:sp>
      <p:sp>
        <p:nvSpPr>
          <p:cNvPr id="8" name="Text Placeholder 7">
            <a:extLst>
              <a:ext uri="{FF2B5EF4-FFF2-40B4-BE49-F238E27FC236}">
                <a16:creationId xmlns:a16="http://schemas.microsoft.com/office/drawing/2014/main" id="{A993DDC7-6347-4E7C-80D6-CA23706A068E}"/>
              </a:ext>
            </a:extLst>
          </p:cNvPr>
          <p:cNvSpPr>
            <a:spLocks noGrp="1"/>
          </p:cNvSpPr>
          <p:nvPr>
            <p:ph type="body" sz="quarter" idx="13" hasCustomPrompt="1"/>
          </p:nvPr>
        </p:nvSpPr>
        <p:spPr>
          <a:xfrm>
            <a:off x="3887788" y="231774"/>
            <a:ext cx="3276600" cy="4680000"/>
          </a:xfrm>
        </p:spPr>
        <p:txBody>
          <a:bodyPr anchor="ctr"/>
          <a:lstStyle>
            <a:lvl1pPr marL="239713" indent="-239713">
              <a:buClr>
                <a:schemeClr val="tx2"/>
              </a:buClr>
              <a:buFont typeface="+mj-lt"/>
              <a:buAutoNum type="arabicPeriod"/>
              <a:defRPr>
                <a:solidFill>
                  <a:schemeClr val="bg1"/>
                </a:solidFill>
              </a:defRPr>
            </a:lvl1pPr>
            <a:lvl2pPr marL="407988" indent="-173038">
              <a:buClr>
                <a:schemeClr val="tx2"/>
              </a:buClr>
              <a:buFont typeface="+mj-lt"/>
              <a:buAutoNum type="arabicPeriod"/>
              <a:defRPr>
                <a:solidFill>
                  <a:schemeClr val="bg1"/>
                </a:solidFill>
              </a:defRPr>
            </a:lvl2pPr>
            <a:lvl3pPr marL="587375" indent="-174625">
              <a:buClr>
                <a:schemeClr val="tx2"/>
              </a:buClr>
              <a:buFont typeface="+mj-lt"/>
              <a:buAutoNum type="arabicPeriod"/>
              <a:defRPr>
                <a:solidFill>
                  <a:schemeClr val="bg1"/>
                </a:solidFill>
              </a:defRPr>
            </a:lvl3pPr>
            <a:lvl4pPr marL="768350" indent="-188913">
              <a:buClr>
                <a:schemeClr val="tx2"/>
              </a:buClr>
              <a:buFont typeface="+mj-lt"/>
              <a:buAutoNum type="arabicPeriod"/>
              <a:defRPr>
                <a:solidFill>
                  <a:schemeClr val="bg1"/>
                </a:solidFill>
              </a:defRPr>
            </a:lvl4pPr>
            <a:lvl5pPr marL="946150" indent="-177800">
              <a:buClr>
                <a:schemeClr val="tx2"/>
              </a:buClr>
              <a:buFont typeface="+mj-lt"/>
              <a:buAutoNum type="arabicPeriod"/>
              <a:defRPr>
                <a:solidFill>
                  <a:schemeClr val="bg1"/>
                </a:solidFill>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Date Placeholder 8">
            <a:extLst>
              <a:ext uri="{FF2B5EF4-FFF2-40B4-BE49-F238E27FC236}">
                <a16:creationId xmlns:a16="http://schemas.microsoft.com/office/drawing/2014/main" id="{7DC43ACE-919E-4F14-B57A-476B078BDADC}"/>
              </a:ext>
            </a:extLst>
          </p:cNvPr>
          <p:cNvSpPr>
            <a:spLocks noGrp="1"/>
          </p:cNvSpPr>
          <p:nvPr>
            <p:ph type="dt" sz="half" idx="14"/>
          </p:nvPr>
        </p:nvSpPr>
        <p:spPr/>
        <p:txBody>
          <a:bodyPr/>
          <a:lstStyle>
            <a:lvl1pPr>
              <a:defRPr>
                <a:solidFill>
                  <a:srgbClr val="9994B1"/>
                </a:solidFill>
              </a:defRPr>
            </a:lvl1pPr>
          </a:lstStyle>
          <a:p>
            <a:r>
              <a:rPr lang="en-US"/>
              <a:t>December 14, 2021</a:t>
            </a:r>
            <a:endParaRPr lang="en-GB"/>
          </a:p>
        </p:txBody>
      </p:sp>
      <p:sp>
        <p:nvSpPr>
          <p:cNvPr id="10" name="Footer Placeholder 9">
            <a:extLst>
              <a:ext uri="{FF2B5EF4-FFF2-40B4-BE49-F238E27FC236}">
                <a16:creationId xmlns:a16="http://schemas.microsoft.com/office/drawing/2014/main" id="{08C85202-0B59-48F2-8674-991A71F862D0}"/>
              </a:ext>
            </a:extLst>
          </p:cNvPr>
          <p:cNvSpPr>
            <a:spLocks noGrp="1"/>
          </p:cNvSpPr>
          <p:nvPr>
            <p:ph type="ftr" sz="quarter" idx="15"/>
          </p:nvPr>
        </p:nvSpPr>
        <p:spPr/>
        <p:txBody>
          <a:bodyPr/>
          <a:lstStyle>
            <a:lvl1pPr>
              <a:defRPr>
                <a:solidFill>
                  <a:srgbClr val="9994B1"/>
                </a:solidFill>
              </a:defRPr>
            </a:lvl1pPr>
          </a:lstStyle>
          <a:p>
            <a:r>
              <a:rPr lang="en-GB"/>
              <a:t>Internal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p:ph type="sldNum" sz="quarter" idx="16"/>
          </p:nvPr>
        </p:nvSpPr>
        <p:spPr/>
        <p:txBody>
          <a:bodyPr/>
          <a:lstStyle>
            <a:lvl1pPr>
              <a:defRPr>
                <a:solidFill>
                  <a:srgbClr val="9994B1"/>
                </a:solidFill>
              </a:defRPr>
            </a:lvl1pPr>
          </a:lstStyle>
          <a:p>
            <a:fld id="{61E25E67-CBB9-434B-BBF7-0A5E970272B8}" type="slidenum">
              <a:rPr lang="en-GB" smtClean="0"/>
              <a:pPr/>
              <a:t>‹#›</a:t>
            </a:fld>
            <a:endParaRPr lang="en-GB"/>
          </a:p>
        </p:txBody>
      </p:sp>
    </p:spTree>
    <p:extLst>
      <p:ext uri="{BB962C8B-B14F-4D97-AF65-F5344CB8AC3E}">
        <p14:creationId xmlns:p14="http://schemas.microsoft.com/office/powerpoint/2010/main" val="3127289182"/>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63954"/>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2"/>
          </p:nvPr>
        </p:nvSpPr>
        <p:spPr>
          <a:xfrm>
            <a:off x="0" y="0"/>
            <a:ext cx="9144000" cy="5143500"/>
          </a:xfrm>
        </p:spPr>
        <p:txBody>
          <a:bodyPr/>
          <a:lstStyle>
            <a:lvl1pPr marL="0" indent="0" algn="ctr">
              <a:spcBef>
                <a:spcPts val="4000"/>
              </a:spcBef>
              <a:buFontTx/>
              <a:buNone/>
              <a:defRPr sz="2400" b="1">
                <a:solidFill>
                  <a:schemeClr val="bg2"/>
                </a:solidFill>
              </a:defRPr>
            </a:lvl1pPr>
          </a:lstStyle>
          <a:p>
            <a:r>
              <a:rPr lang="en-US" noProof="0"/>
              <a:t>Click icon to add picture</a:t>
            </a:r>
            <a:endParaRPr lang="en-GB" noProof="0"/>
          </a:p>
        </p:txBody>
      </p:sp>
      <p:sp>
        <p:nvSpPr>
          <p:cNvPr id="2" name="Title 1"/>
          <p:cNvSpPr>
            <a:spLocks noGrp="1"/>
          </p:cNvSpPr>
          <p:nvPr>
            <p:ph type="ctrTitle"/>
          </p:nvPr>
        </p:nvSpPr>
        <p:spPr>
          <a:xfrm>
            <a:off x="565200" y="1450805"/>
            <a:ext cx="5306400" cy="950075"/>
          </a:xfrm>
        </p:spPr>
        <p:txBody>
          <a:bodyPr vert="horz" lIns="0" tIns="0" rIns="0" bIns="0" rtlCol="0" anchor="b" anchorCtr="0">
            <a:noAutofit/>
          </a:bodyPr>
          <a:lstStyle>
            <a:lvl1pPr>
              <a:defRPr lang="fi-FI" sz="3600" dirty="0">
                <a:solidFill>
                  <a:srgbClr val="FFFFFF"/>
                </a:solidFill>
              </a:defRPr>
            </a:lvl1pPr>
          </a:lstStyle>
          <a:p>
            <a:pPr lvl="0"/>
            <a:r>
              <a:rPr lang="en-US" noProof="0"/>
              <a:t>Click to edit Master title style</a:t>
            </a:r>
            <a:endParaRPr lang="en-GB" noProof="0"/>
          </a:p>
        </p:txBody>
      </p:sp>
      <p:sp>
        <p:nvSpPr>
          <p:cNvPr id="5" name="Slide Number Placeholder 4"/>
          <p:cNvSpPr>
            <a:spLocks noGrp="1"/>
          </p:cNvSpPr>
          <p:nvPr>
            <p:ph type="sldNum" sz="quarter" idx="11"/>
          </p:nvPr>
        </p:nvSpPr>
        <p:spPr/>
        <p:txBody>
          <a:bodyPr/>
          <a:lstStyle/>
          <a:p>
            <a:fld id="{3644D4AD-7034-5E45-AAAE-D685B84B781D}" type="slidenum">
              <a:rPr lang="en-GB" noProof="0" smtClean="0"/>
              <a:t>‹#›</a:t>
            </a:fld>
            <a:endParaRPr lang="en-GB" noProof="0"/>
          </a:p>
        </p:txBody>
      </p:sp>
      <p:sp>
        <p:nvSpPr>
          <p:cNvPr id="9" name="Picture Placeholder 10" title="FrontpageLogo"/>
          <p:cNvSpPr>
            <a:spLocks noGrp="1"/>
          </p:cNvSpPr>
          <p:nvPr>
            <p:ph type="pic" sz="quarter" idx="14" hasCustomPrompt="1"/>
          </p:nvPr>
        </p:nvSpPr>
        <p:spPr>
          <a:xfrm>
            <a:off x="129600" y="118800"/>
            <a:ext cx="1231200" cy="302400"/>
          </a:xfr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a:lvl1pPr>
          </a:lstStyle>
          <a:p>
            <a:r>
              <a:rPr lang="fi-FI"/>
              <a:t> </a:t>
            </a:r>
            <a:endParaRPr lang="en-GB"/>
          </a:p>
        </p:txBody>
      </p:sp>
      <p:sp>
        <p:nvSpPr>
          <p:cNvPr id="11" name="Text Placeholder 6"/>
          <p:cNvSpPr>
            <a:spLocks noGrp="1"/>
          </p:cNvSpPr>
          <p:nvPr>
            <p:ph type="body" sz="quarter" idx="15" hasCustomPrompt="1"/>
          </p:nvPr>
        </p:nvSpPr>
        <p:spPr>
          <a:xfrm>
            <a:off x="576268" y="4014793"/>
            <a:ext cx="2359025" cy="822325"/>
          </a:xfrm>
        </p:spPr>
        <p:txBody>
          <a:bodyPr rIns="0" anchor="b" anchorCtr="0"/>
          <a:lstStyle>
            <a:lvl1pPr marL="0" indent="0">
              <a:lnSpc>
                <a:spcPct val="110000"/>
              </a:lnSpc>
              <a:spcBef>
                <a:spcPts val="0"/>
              </a:spcBef>
              <a:buFontTx/>
              <a:buNone/>
              <a:defRPr sz="1000">
                <a:solidFill>
                  <a:srgbClr val="FFFFFF"/>
                </a:solidFill>
              </a:defRPr>
            </a:lvl1pPr>
            <a:lvl2pPr marL="0" indent="0">
              <a:lnSpc>
                <a:spcPct val="110000"/>
              </a:lnSpc>
              <a:spcBef>
                <a:spcPts val="0"/>
              </a:spcBef>
              <a:buFontTx/>
              <a:buNone/>
              <a:defRPr sz="1000">
                <a:solidFill>
                  <a:srgbClr val="FFFFFF"/>
                </a:solidFill>
              </a:defRPr>
            </a:lvl2pPr>
            <a:lvl3pPr marL="0" indent="0">
              <a:lnSpc>
                <a:spcPct val="110000"/>
              </a:lnSpc>
              <a:spcBef>
                <a:spcPts val="0"/>
              </a:spcBef>
              <a:buFontTx/>
              <a:buNone/>
              <a:defRPr sz="1000">
                <a:solidFill>
                  <a:srgbClr val="FFFFFF"/>
                </a:solidFill>
              </a:defRPr>
            </a:lvl3pPr>
            <a:lvl4pPr marL="0" indent="0">
              <a:lnSpc>
                <a:spcPct val="100000"/>
              </a:lnSpc>
              <a:spcBef>
                <a:spcPts val="0"/>
              </a:spcBef>
              <a:buFontTx/>
              <a:buNone/>
              <a:defRPr sz="1000">
                <a:solidFill>
                  <a:srgbClr val="FFFFFF"/>
                </a:solidFill>
              </a:defRPr>
            </a:lvl4pPr>
            <a:lvl5pPr marL="0" indent="0">
              <a:lnSpc>
                <a:spcPct val="110000"/>
              </a:lnSpc>
              <a:spcBef>
                <a:spcPts val="0"/>
              </a:spcBef>
              <a:buFontTx/>
              <a:buNone/>
              <a:defRPr sz="1000">
                <a:solidFill>
                  <a:srgbClr val="FFFFFF"/>
                </a:solidFill>
              </a:defRPr>
            </a:lvl5pPr>
          </a:lstStyle>
          <a:p>
            <a:pPr lvl="0"/>
            <a:r>
              <a:rPr lang="en-US"/>
              <a:t>Click to add presenter info</a:t>
            </a:r>
          </a:p>
        </p:txBody>
      </p:sp>
      <p:sp>
        <p:nvSpPr>
          <p:cNvPr id="12" name="Subtitle 2"/>
          <p:cNvSpPr>
            <a:spLocks noGrp="1"/>
          </p:cNvSpPr>
          <p:nvPr>
            <p:ph type="subTitle" idx="1"/>
          </p:nvPr>
        </p:nvSpPr>
        <p:spPr>
          <a:xfrm>
            <a:off x="576000" y="2628005"/>
            <a:ext cx="5295600" cy="1241425"/>
          </a:xfrm>
        </p:spPr>
        <p:txBody>
          <a:bodyPr vert="horz" lIns="0" tIns="0" rIns="0" bIns="0" rtlCol="0">
            <a:noAutofit/>
          </a:bodyPr>
          <a:lstStyle>
            <a:lvl1pPr marL="0" indent="0">
              <a:lnSpc>
                <a:spcPct val="100000"/>
              </a:lnSpc>
              <a:spcBef>
                <a:spcPts val="600"/>
              </a:spcBef>
              <a:buFontTx/>
              <a:buNone/>
              <a:defRPr lang="fi-FI" sz="2000" baseline="0" dirty="0">
                <a:solidFill>
                  <a:srgbClr val="FFFFFF"/>
                </a:solidFill>
              </a:defRPr>
            </a:lvl1pPr>
            <a:lvl2pPr marL="0" indent="0">
              <a:lnSpc>
                <a:spcPct val="100000"/>
              </a:lnSpc>
              <a:spcBef>
                <a:spcPts val="600"/>
              </a:spcBef>
              <a:buNone/>
              <a:defRPr sz="2000" baseline="0">
                <a:solidFill>
                  <a:schemeClr val="bg2"/>
                </a:solidFill>
              </a:defRPr>
            </a:lvl2pPr>
            <a:lvl3pPr marL="0" indent="0">
              <a:lnSpc>
                <a:spcPct val="100000"/>
              </a:lnSpc>
              <a:spcBef>
                <a:spcPts val="600"/>
              </a:spcBef>
              <a:buNone/>
              <a:defRPr sz="2000" baseline="0">
                <a:solidFill>
                  <a:schemeClr val="bg2"/>
                </a:solidFill>
              </a:defRPr>
            </a:lvl3pPr>
            <a:lvl4pPr marL="0" indent="0">
              <a:lnSpc>
                <a:spcPct val="100000"/>
              </a:lnSpc>
              <a:spcBef>
                <a:spcPts val="600"/>
              </a:spcBef>
              <a:buNone/>
              <a:defRPr sz="2000" baseline="0">
                <a:solidFill>
                  <a:schemeClr val="bg2"/>
                </a:solidFill>
              </a:defRPr>
            </a:lvl4pPr>
            <a:lvl5pPr marL="0" indent="0">
              <a:lnSpc>
                <a:spcPct val="100000"/>
              </a:lnSpc>
              <a:spcBef>
                <a:spcPts val="600"/>
              </a:spcBef>
              <a:buNone/>
              <a:defRPr sz="2000" baseline="0">
                <a:solidFill>
                  <a:schemeClr val="bg2"/>
                </a:solidFill>
              </a:defRPr>
            </a:lvl5pPr>
          </a:lstStyle>
          <a:p>
            <a:pPr lvl="0">
              <a:spcBef>
                <a:spcPts val="0"/>
              </a:spcBef>
            </a:pPr>
            <a:endParaRPr lang="en-GB" noProof="0"/>
          </a:p>
        </p:txBody>
      </p:sp>
    </p:spTree>
    <p:extLst>
      <p:ext uri="{BB962C8B-B14F-4D97-AF65-F5344CB8AC3E}">
        <p14:creationId xmlns:p14="http://schemas.microsoft.com/office/powerpoint/2010/main" val="150791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page">
    <p:bg>
      <p:bgPr>
        <a:solidFill>
          <a:srgbClr val="06395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400" y="1289635"/>
            <a:ext cx="5205600" cy="2455200"/>
          </a:xfrm>
        </p:spPr>
        <p:txBody>
          <a:bodyPr/>
          <a:lstStyle>
            <a:lvl1pPr>
              <a:lnSpc>
                <a:spcPct val="93000"/>
              </a:lnSpc>
              <a:spcBef>
                <a:spcPts val="1800"/>
              </a:spcBef>
              <a:defRPr sz="5000">
                <a:solidFill>
                  <a:srgbClr val="FFFFFF"/>
                </a:solidFill>
              </a:defRPr>
            </a:lvl1pPr>
          </a:lstStyle>
          <a:p>
            <a:endParaRPr lang="en-GB"/>
          </a:p>
        </p:txBody>
      </p:sp>
      <p:sp>
        <p:nvSpPr>
          <p:cNvPr id="4" name="Slide Number Placeholder 3"/>
          <p:cNvSpPr>
            <a:spLocks noGrp="1"/>
          </p:cNvSpPr>
          <p:nvPr>
            <p:ph type="sldNum" sz="quarter" idx="11"/>
          </p:nvPr>
        </p:nvSpPr>
        <p:spPr/>
        <p:txBody>
          <a:bodyPr/>
          <a:lstStyle/>
          <a:p>
            <a:fld id="{3644D4AD-7034-5E45-AAAE-D685B84B781D}" type="slidenum">
              <a:rPr lang="fi-FI" smtClean="0"/>
              <a:pPr/>
              <a:t>‹#›</a:t>
            </a:fld>
            <a:endParaRPr lang="fi-FI"/>
          </a:p>
        </p:txBody>
      </p:sp>
      <p:sp>
        <p:nvSpPr>
          <p:cNvPr id="6"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280708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page 2">
    <p:bg>
      <p:bgPr>
        <a:solidFill>
          <a:srgbClr val="063954"/>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5143500"/>
          </a:xfrm>
        </p:spPr>
        <p:txBody>
          <a:bodyPr/>
          <a:lstStyle>
            <a:lvl1pPr marL="0" indent="0" algn="ctr">
              <a:buFontTx/>
              <a:buNone/>
              <a:defRPr>
                <a:solidFill>
                  <a:schemeClr val="bg2"/>
                </a:solidFill>
              </a:defRPr>
            </a:lvl1pPr>
          </a:lstStyle>
          <a:p>
            <a:r>
              <a:rPr lang="fi-FI"/>
              <a:t>Click icon to add picture or </a:t>
            </a:r>
            <a:br>
              <a:rPr lang="fi-FI"/>
            </a:br>
            <a:r>
              <a:rPr lang="fi-FI"/>
              <a:t>click the pictureholder and Click Insert/Pictures</a:t>
            </a:r>
            <a:endParaRPr lang="en-GB"/>
          </a:p>
        </p:txBody>
      </p:sp>
      <p:sp>
        <p:nvSpPr>
          <p:cNvPr id="2" name="Title 1"/>
          <p:cNvSpPr>
            <a:spLocks noGrp="1"/>
          </p:cNvSpPr>
          <p:nvPr>
            <p:ph type="title"/>
          </p:nvPr>
        </p:nvSpPr>
        <p:spPr>
          <a:xfrm>
            <a:off x="554400" y="1119600"/>
            <a:ext cx="5205600" cy="1584000"/>
          </a:xfrm>
        </p:spPr>
        <p:txBody>
          <a:bodyPr anchor="b" anchorCtr="0"/>
          <a:lstStyle>
            <a:lvl1pPr>
              <a:lnSpc>
                <a:spcPct val="93000"/>
              </a:lnSpc>
              <a:defRPr sz="5000">
                <a:solidFill>
                  <a:schemeClr val="bg2"/>
                </a:solidFill>
              </a:defRPr>
            </a:lvl1pPr>
          </a:lstStyle>
          <a:p>
            <a:endParaRPr lang="en-GB"/>
          </a:p>
        </p:txBody>
      </p:sp>
      <p:sp>
        <p:nvSpPr>
          <p:cNvPr id="5" name="Subtitle 2"/>
          <p:cNvSpPr>
            <a:spLocks noGrp="1"/>
          </p:cNvSpPr>
          <p:nvPr>
            <p:ph type="subTitle" idx="1"/>
          </p:nvPr>
        </p:nvSpPr>
        <p:spPr>
          <a:xfrm>
            <a:off x="554400" y="2859736"/>
            <a:ext cx="4093200" cy="1742400"/>
          </a:xfrm>
        </p:spPr>
        <p:txBody>
          <a:bodyPr vert="horz" lIns="0" tIns="0" rIns="324000" bIns="0" rtlCol="0">
            <a:noAutofit/>
          </a:bodyPr>
          <a:lstStyle>
            <a:lvl1pPr marL="0" indent="0">
              <a:buFontTx/>
              <a:buNone/>
              <a:defRPr lang="fi-FI" sz="1600" dirty="0">
                <a:solidFill>
                  <a:srgbClr val="FFFFFF"/>
                </a:solidFill>
              </a:defRPr>
            </a:lvl1pPr>
          </a:lstStyle>
          <a:p>
            <a:pPr lvl="0">
              <a:spcBef>
                <a:spcPts val="0"/>
              </a:spcBef>
            </a:pPr>
            <a:endParaRPr lang="en-GB" noProof="0"/>
          </a:p>
        </p:txBody>
      </p:sp>
      <p:sp>
        <p:nvSpPr>
          <p:cNvPr id="4" name="Slide Number Placeholder 3"/>
          <p:cNvSpPr>
            <a:spLocks noGrp="1"/>
          </p:cNvSpPr>
          <p:nvPr>
            <p:ph type="sldNum" sz="quarter" idx="11"/>
          </p:nvPr>
        </p:nvSpPr>
        <p:spPr/>
        <p:txBody>
          <a:bodyPr/>
          <a:lstStyle/>
          <a:p>
            <a:fld id="{3644D4AD-7034-5E45-AAAE-D685B84B781D}" type="slidenum">
              <a:rPr lang="fi-FI" smtClean="0"/>
              <a:pPr/>
              <a:t>‹#›</a:t>
            </a:fld>
            <a:endParaRPr lang="fi-FI"/>
          </a:p>
        </p:txBody>
      </p:sp>
      <p:sp>
        <p:nvSpPr>
          <p:cNvPr id="9"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43279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176C99B5-6EEB-4549-BF87-4DC3BC06539C}"/>
              </a:ext>
            </a:extLst>
          </p:cNvPr>
          <p:cNvSpPr>
            <a:spLocks noGrp="1" noChangeAspect="1"/>
          </p:cNvSpPr>
          <p:nvPr>
            <p:ph type="pic" idx="14" hasCustomPrompt="1"/>
          </p:nvPr>
        </p:nvSpPr>
        <p:spPr>
          <a:xfrm>
            <a:off x="0" y="5"/>
            <a:ext cx="9144000" cy="339725"/>
          </a:xfrm>
          <a:solidFill>
            <a:srgbClr val="E0DED8"/>
          </a:solidFill>
        </p:spPr>
        <p:txBody>
          <a:bodyPr anchor="t"/>
          <a:lstStyle>
            <a:lvl1pPr marL="0" indent="0" algn="l">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GB" noProof="0"/>
              <a:t>          Click icon to add picture</a:t>
            </a:r>
          </a:p>
        </p:txBody>
      </p:sp>
      <p:sp>
        <p:nvSpPr>
          <p:cNvPr id="2" name="Title 1"/>
          <p:cNvSpPr>
            <a:spLocks noGrp="1"/>
          </p:cNvSpPr>
          <p:nvPr>
            <p:ph type="title"/>
          </p:nvPr>
        </p:nvSpPr>
        <p:spPr>
          <a:xfrm>
            <a:off x="576265" y="555625"/>
            <a:ext cx="7987856" cy="499920"/>
          </a:xfrm>
        </p:spPr>
        <p:txBody>
          <a:bodyPr/>
          <a:lstStyle>
            <a:lvl1pPr>
              <a:defRPr/>
            </a:lvl1pPr>
          </a:lstStyle>
          <a:p>
            <a:r>
              <a:rPr lang="en-US" noProof="0"/>
              <a:t>Click to edit Master title style</a:t>
            </a:r>
            <a:endParaRPr lang="en-GB" noProof="0"/>
          </a:p>
        </p:txBody>
      </p:sp>
      <p:sp>
        <p:nvSpPr>
          <p:cNvPr id="4" name="Content Placeholder 3"/>
          <p:cNvSpPr>
            <a:spLocks noGrp="1"/>
          </p:cNvSpPr>
          <p:nvPr>
            <p:ph sz="quarter" idx="21" hasCustomPrompt="1"/>
          </p:nvPr>
        </p:nvSpPr>
        <p:spPr>
          <a:xfrm>
            <a:off x="579601" y="1267129"/>
            <a:ext cx="7988300" cy="3110400"/>
          </a:xfrm>
        </p:spPr>
        <p:txBody>
          <a:bodyPr/>
          <a:lstStyle>
            <a:lvl1pPr>
              <a:defRPr baseline="0"/>
            </a:lvl1pPr>
            <a:lvl2pPr marL="514739">
              <a:defRPr/>
            </a:lvl2pPr>
            <a:lvl3pPr marL="856694">
              <a:defRPr/>
            </a:lvl3pPr>
            <a:lvl4pPr marL="1198650">
              <a:defRPr/>
            </a:lvl4pPr>
            <a:lvl5pPr marL="1544207">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8"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110470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1AC3D10B-FE64-6D47-BCBE-9AAA2BCC1F92}"/>
              </a:ext>
            </a:extLst>
          </p:cNvPr>
          <p:cNvSpPr>
            <a:spLocks noGrp="1" noChangeAspect="1"/>
          </p:cNvSpPr>
          <p:nvPr>
            <p:ph type="pic" idx="14" hasCustomPrompt="1"/>
          </p:nvPr>
        </p:nvSpPr>
        <p:spPr>
          <a:xfrm>
            <a:off x="0" y="5"/>
            <a:ext cx="9144000" cy="339725"/>
          </a:xfrm>
          <a:solidFill>
            <a:srgbClr val="E0DED8"/>
          </a:solidFill>
        </p:spPr>
        <p:txBody>
          <a:bodyPr anchor="t"/>
          <a:lstStyle>
            <a:lvl1pPr marL="0" indent="0" algn="l">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GB" noProof="0"/>
              <a:t>          Click icon to add picture</a:t>
            </a:r>
          </a:p>
        </p:txBody>
      </p:sp>
      <p:sp>
        <p:nvSpPr>
          <p:cNvPr id="2" name="Title 1"/>
          <p:cNvSpPr>
            <a:spLocks noGrp="1"/>
          </p:cNvSpPr>
          <p:nvPr>
            <p:ph type="title"/>
          </p:nvPr>
        </p:nvSpPr>
        <p:spPr>
          <a:xfrm>
            <a:off x="576263" y="558186"/>
            <a:ext cx="7991475" cy="499920"/>
          </a:xfrm>
        </p:spPr>
        <p:txBody>
          <a:bodyPr/>
          <a:lstStyle/>
          <a:p>
            <a:r>
              <a:rPr lang="en-US" noProof="0"/>
              <a:t>Click to edit Master title style</a:t>
            </a:r>
            <a:endParaRPr lang="en-GB" noProof="0"/>
          </a:p>
        </p:txBody>
      </p:sp>
      <p:sp>
        <p:nvSpPr>
          <p:cNvPr id="10" name="Content Placeholder 2">
            <a:extLst>
              <a:ext uri="{FF2B5EF4-FFF2-40B4-BE49-F238E27FC236}">
                <a16:creationId xmlns:a16="http://schemas.microsoft.com/office/drawing/2014/main" id="{32DAAAE0-A150-A944-893E-2FEBE304710C}"/>
              </a:ext>
            </a:extLst>
          </p:cNvPr>
          <p:cNvSpPr>
            <a:spLocks noGrp="1"/>
          </p:cNvSpPr>
          <p:nvPr>
            <p:ph idx="13" hasCustomPrompt="1"/>
          </p:nvPr>
        </p:nvSpPr>
        <p:spPr>
          <a:xfrm>
            <a:off x="576268" y="1268016"/>
            <a:ext cx="3861313" cy="3109949"/>
          </a:xfrm>
        </p:spPr>
        <p:txBody>
          <a:bodyPr rIns="324000"/>
          <a:lstStyle>
            <a:lvl1pPr>
              <a:lnSpc>
                <a:spcPct val="100000"/>
              </a:lnSpc>
              <a:defRPr sz="1600"/>
            </a:lvl1pPr>
            <a:lvl2pPr marL="345555">
              <a:lnSpc>
                <a:spcPct val="100000"/>
              </a:lnSpc>
              <a:defRPr sz="1400"/>
            </a:lvl2pPr>
            <a:lvl3pPr marL="518335">
              <a:defRPr sz="1400"/>
            </a:lvl3pPr>
            <a:lvl4pPr marL="691115">
              <a:defRPr sz="1400"/>
            </a:lvl4pPr>
            <a:lvl5pPr marL="863894">
              <a:defRPr sz="1400"/>
            </a:lvl5pPr>
          </a:lstStyle>
          <a:p>
            <a:pPr lvl="0"/>
            <a:r>
              <a:rPr lang="en-GB" noProof="0"/>
              <a:t>Click to add text</a:t>
            </a:r>
          </a:p>
          <a:p>
            <a:pPr lvl="1"/>
            <a:r>
              <a:rPr lang="en-GB" noProof="0"/>
              <a:t>Second level</a:t>
            </a:r>
          </a:p>
          <a:p>
            <a:pPr lvl="2"/>
            <a:r>
              <a:rPr lang="en-GB" noProof="0"/>
              <a:t>Third</a:t>
            </a:r>
          </a:p>
          <a:p>
            <a:pPr lvl="3"/>
            <a:r>
              <a:rPr lang="en-GB" noProof="0"/>
              <a:t>Fourth</a:t>
            </a:r>
          </a:p>
          <a:p>
            <a:pPr lvl="4"/>
            <a:r>
              <a:rPr lang="en-GB" noProof="0"/>
              <a:t>Fifth</a:t>
            </a:r>
          </a:p>
          <a:p>
            <a:pPr lvl="0"/>
            <a:endParaRPr lang="fi-FI" noProof="0"/>
          </a:p>
        </p:txBody>
      </p:sp>
      <p:sp>
        <p:nvSpPr>
          <p:cNvPr id="12" name="Content Placeholder 2">
            <a:extLst>
              <a:ext uri="{FF2B5EF4-FFF2-40B4-BE49-F238E27FC236}">
                <a16:creationId xmlns:a16="http://schemas.microsoft.com/office/drawing/2014/main" id="{EBF88225-E17A-DD48-98B3-6AB16B41D93D}"/>
              </a:ext>
            </a:extLst>
          </p:cNvPr>
          <p:cNvSpPr>
            <a:spLocks noGrp="1"/>
          </p:cNvSpPr>
          <p:nvPr>
            <p:ph idx="15" hasCustomPrompt="1"/>
          </p:nvPr>
        </p:nvSpPr>
        <p:spPr>
          <a:xfrm>
            <a:off x="4572005" y="1268016"/>
            <a:ext cx="3861313" cy="3109949"/>
          </a:xfrm>
        </p:spPr>
        <p:txBody>
          <a:bodyPr rIns="324000"/>
          <a:lstStyle>
            <a:lvl1pPr>
              <a:lnSpc>
                <a:spcPct val="100000"/>
              </a:lnSpc>
              <a:defRPr sz="1600"/>
            </a:lvl1pPr>
            <a:lvl2pPr marL="345555">
              <a:lnSpc>
                <a:spcPct val="100000"/>
              </a:lnSpc>
              <a:defRPr sz="1400"/>
            </a:lvl2pPr>
            <a:lvl3pPr marL="518335">
              <a:lnSpc>
                <a:spcPct val="100000"/>
              </a:lnSpc>
              <a:defRPr sz="1400"/>
            </a:lvl3pPr>
            <a:lvl4pPr marL="691115">
              <a:lnSpc>
                <a:spcPct val="100000"/>
              </a:lnSpc>
              <a:defRPr sz="1400"/>
            </a:lvl4pPr>
            <a:lvl5pPr marL="863894">
              <a:lnSpc>
                <a:spcPct val="100000"/>
              </a:lnSpc>
              <a:defRPr sz="1400"/>
            </a:lvl5pPr>
          </a:lstStyle>
          <a:p>
            <a:pPr lvl="0"/>
            <a:r>
              <a:rPr lang="en-GB" noProof="0"/>
              <a:t>Click to add text</a:t>
            </a:r>
          </a:p>
          <a:p>
            <a:pPr lvl="1"/>
            <a:r>
              <a:rPr lang="en-GB" noProof="0"/>
              <a:t>Second level</a:t>
            </a:r>
          </a:p>
          <a:p>
            <a:pPr lvl="2"/>
            <a:r>
              <a:rPr lang="en-GB" noProof="0"/>
              <a:t>Third</a:t>
            </a:r>
          </a:p>
          <a:p>
            <a:pPr lvl="3"/>
            <a:r>
              <a:rPr lang="en-GB" noProof="0"/>
              <a:t>Fourth</a:t>
            </a:r>
          </a:p>
          <a:p>
            <a:pPr lvl="4"/>
            <a:r>
              <a:rPr lang="en-GB" noProof="0"/>
              <a:t>Fifth</a:t>
            </a:r>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9"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49857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2 Content 2">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9BB110F-9EEF-3940-89E7-8086BFBAD110}"/>
              </a:ext>
            </a:extLst>
          </p:cNvPr>
          <p:cNvSpPr>
            <a:spLocks noGrp="1" noChangeAspect="1"/>
          </p:cNvSpPr>
          <p:nvPr>
            <p:ph type="pic" idx="14" hasCustomPrompt="1"/>
          </p:nvPr>
        </p:nvSpPr>
        <p:spPr>
          <a:xfrm>
            <a:off x="0" y="5"/>
            <a:ext cx="9144000" cy="339725"/>
          </a:xfrm>
          <a:solidFill>
            <a:srgbClr val="E0DED8"/>
          </a:solidFill>
        </p:spPr>
        <p:txBody>
          <a:bodyPr anchor="t"/>
          <a:lstStyle>
            <a:lvl1pPr marL="0" indent="0" algn="l">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GB" noProof="0"/>
              <a:t>          Click icon to add picture</a:t>
            </a:r>
          </a:p>
        </p:txBody>
      </p:sp>
      <p:sp>
        <p:nvSpPr>
          <p:cNvPr id="2" name="Title 1"/>
          <p:cNvSpPr>
            <a:spLocks noGrp="1"/>
          </p:cNvSpPr>
          <p:nvPr>
            <p:ph type="title"/>
          </p:nvPr>
        </p:nvSpPr>
        <p:spPr>
          <a:xfrm>
            <a:off x="576265" y="558186"/>
            <a:ext cx="7987856" cy="499920"/>
          </a:xfrm>
        </p:spPr>
        <p:txBody>
          <a:bodyPr/>
          <a:lstStyle/>
          <a:p>
            <a:r>
              <a:rPr lang="en-US" noProof="0"/>
              <a:t>Click to edit Master title style</a:t>
            </a:r>
            <a:endParaRPr lang="en-GB" noProof="0"/>
          </a:p>
        </p:txBody>
      </p:sp>
      <p:sp>
        <p:nvSpPr>
          <p:cNvPr id="10" name="Content Placeholder 2">
            <a:extLst>
              <a:ext uri="{FF2B5EF4-FFF2-40B4-BE49-F238E27FC236}">
                <a16:creationId xmlns:a16="http://schemas.microsoft.com/office/drawing/2014/main" id="{91927650-3111-E74B-B271-0E44C1F46C39}"/>
              </a:ext>
            </a:extLst>
          </p:cNvPr>
          <p:cNvSpPr>
            <a:spLocks noGrp="1"/>
          </p:cNvSpPr>
          <p:nvPr>
            <p:ph idx="13" hasCustomPrompt="1"/>
          </p:nvPr>
        </p:nvSpPr>
        <p:spPr>
          <a:xfrm>
            <a:off x="579885" y="1268016"/>
            <a:ext cx="2573002" cy="3109949"/>
          </a:xfrm>
        </p:spPr>
        <p:txBody>
          <a:bodyPr rIns="0"/>
          <a:lstStyle>
            <a:lvl1pPr>
              <a:defRPr sz="1600"/>
            </a:lvl1pPr>
            <a:lvl2pPr marL="345555">
              <a:defRPr sz="1400"/>
            </a:lvl2pPr>
            <a:lvl3pPr marL="518335">
              <a:defRPr sz="1400"/>
            </a:lvl3pPr>
            <a:lvl4pPr marL="705510">
              <a:defRPr sz="1400"/>
            </a:lvl4pPr>
            <a:lvl5pPr marL="863894">
              <a:defRPr sz="1400"/>
            </a:lvl5pPr>
          </a:lstStyle>
          <a:p>
            <a:pPr lvl="0"/>
            <a:r>
              <a:rPr lang="en-GB" noProof="0"/>
              <a:t>Click to add text</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17" name="Content Placeholder 2">
            <a:extLst>
              <a:ext uri="{FF2B5EF4-FFF2-40B4-BE49-F238E27FC236}">
                <a16:creationId xmlns:a16="http://schemas.microsoft.com/office/drawing/2014/main" id="{801FC4D2-B8AE-E54C-AF13-B2DA1B6455EE}"/>
              </a:ext>
            </a:extLst>
          </p:cNvPr>
          <p:cNvSpPr>
            <a:spLocks noGrp="1"/>
          </p:cNvSpPr>
          <p:nvPr>
            <p:ph idx="15" hasCustomPrompt="1"/>
          </p:nvPr>
        </p:nvSpPr>
        <p:spPr>
          <a:xfrm>
            <a:off x="4640753" y="1268016"/>
            <a:ext cx="3792561" cy="3109949"/>
          </a:xfrm>
        </p:spPr>
        <p:txBody>
          <a:bodyPr/>
          <a:lstStyle>
            <a:lvl1pPr>
              <a:defRPr sz="1600"/>
            </a:lvl1pPr>
            <a:lvl2pPr marL="345555">
              <a:defRPr sz="1400"/>
            </a:lvl2pPr>
            <a:lvl3pPr marL="518335">
              <a:defRPr sz="1400"/>
            </a:lvl3pPr>
            <a:lvl4pPr marL="691115">
              <a:defRPr sz="1400"/>
            </a:lvl4pPr>
            <a:lvl5pPr marL="863894">
              <a:defRPr sz="1400"/>
            </a:lvl5pPr>
          </a:lstStyle>
          <a:p>
            <a:pPr lvl="0"/>
            <a:r>
              <a:rPr lang="en-GB" noProof="0"/>
              <a:t>Click to add text</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1"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193907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2A7B7240-46E4-4543-B100-94069315B849}"/>
              </a:ext>
            </a:extLst>
          </p:cNvPr>
          <p:cNvSpPr>
            <a:spLocks noGrp="1" noChangeAspect="1"/>
          </p:cNvSpPr>
          <p:nvPr>
            <p:ph type="pic" idx="16" hasCustomPrompt="1"/>
          </p:nvPr>
        </p:nvSpPr>
        <p:spPr>
          <a:xfrm>
            <a:off x="0" y="5"/>
            <a:ext cx="9144000" cy="339725"/>
          </a:xfrm>
          <a:solidFill>
            <a:srgbClr val="E0DED8"/>
          </a:solidFill>
        </p:spPr>
        <p:txBody>
          <a:bodyPr anchor="t"/>
          <a:lstStyle>
            <a:lvl1pPr marL="0" indent="0" algn="l">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GB" noProof="0"/>
              <a:t>          Click icon to add picture</a:t>
            </a:r>
          </a:p>
        </p:txBody>
      </p:sp>
      <p:sp>
        <p:nvSpPr>
          <p:cNvPr id="2" name="Title 1"/>
          <p:cNvSpPr>
            <a:spLocks noGrp="1"/>
          </p:cNvSpPr>
          <p:nvPr>
            <p:ph type="title"/>
          </p:nvPr>
        </p:nvSpPr>
        <p:spPr>
          <a:xfrm>
            <a:off x="576265" y="554642"/>
            <a:ext cx="7987856" cy="499920"/>
          </a:xfrm>
        </p:spPr>
        <p:txBody>
          <a:bodyPr/>
          <a:lstStyle/>
          <a:p>
            <a:r>
              <a:rPr lang="en-US" noProof="0"/>
              <a:t>Click to edit Master title style</a:t>
            </a:r>
            <a:endParaRPr lang="en-GB" noProof="0"/>
          </a:p>
        </p:txBody>
      </p:sp>
      <p:sp>
        <p:nvSpPr>
          <p:cNvPr id="10" name="Content Placeholder 2">
            <a:extLst>
              <a:ext uri="{FF2B5EF4-FFF2-40B4-BE49-F238E27FC236}">
                <a16:creationId xmlns:a16="http://schemas.microsoft.com/office/drawing/2014/main" id="{91927650-3111-E74B-B271-0E44C1F46C39}"/>
              </a:ext>
            </a:extLst>
          </p:cNvPr>
          <p:cNvSpPr>
            <a:spLocks noGrp="1"/>
          </p:cNvSpPr>
          <p:nvPr>
            <p:ph idx="13" hasCustomPrompt="1"/>
          </p:nvPr>
        </p:nvSpPr>
        <p:spPr>
          <a:xfrm>
            <a:off x="579885" y="1264477"/>
            <a:ext cx="2573002" cy="3109949"/>
          </a:xfrm>
        </p:spPr>
        <p:txBody>
          <a:bodyPr rIns="251999"/>
          <a:lstStyle>
            <a:lvl1pPr>
              <a:defRPr sz="1600"/>
            </a:lvl1pPr>
            <a:lvl2pPr marL="345555">
              <a:defRPr sz="1400"/>
            </a:lvl2pPr>
            <a:lvl3pPr marL="518335">
              <a:defRPr sz="1400"/>
            </a:lvl3pPr>
            <a:lvl4pPr marL="691115">
              <a:defRPr sz="1400"/>
            </a:lvl4pPr>
            <a:lvl5pPr marL="863894">
              <a:defRPr sz="14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1"/>
            <a:endParaRPr lang="en-GB" noProof="0"/>
          </a:p>
        </p:txBody>
      </p:sp>
      <p:sp>
        <p:nvSpPr>
          <p:cNvPr id="11" name="Content Placeholder 2">
            <a:extLst>
              <a:ext uri="{FF2B5EF4-FFF2-40B4-BE49-F238E27FC236}">
                <a16:creationId xmlns:a16="http://schemas.microsoft.com/office/drawing/2014/main" id="{93246C51-A995-E64C-A68E-689809B03240}"/>
              </a:ext>
            </a:extLst>
          </p:cNvPr>
          <p:cNvSpPr>
            <a:spLocks noGrp="1"/>
          </p:cNvSpPr>
          <p:nvPr>
            <p:ph idx="14" hasCustomPrompt="1"/>
          </p:nvPr>
        </p:nvSpPr>
        <p:spPr>
          <a:xfrm>
            <a:off x="3287310" y="1264477"/>
            <a:ext cx="2573002" cy="3109949"/>
          </a:xfrm>
        </p:spPr>
        <p:txBody>
          <a:bodyPr vert="horz" lIns="0" tIns="0" rIns="251999" bIns="0" rtlCol="0">
            <a:noAutofit/>
          </a:bodyPr>
          <a:lstStyle>
            <a:lvl1pPr>
              <a:defRPr lang="en-GB" sz="1600" noProof="0" dirty="0"/>
            </a:lvl1pPr>
            <a:lvl2pPr marL="338357">
              <a:defRPr lang="en-GB" sz="1400" noProof="0" dirty="0" smtClean="0"/>
            </a:lvl2pPr>
            <a:lvl3pPr marL="518335">
              <a:defRPr lang="en-GB" sz="1400" noProof="0" dirty="0" smtClean="0"/>
            </a:lvl3pPr>
            <a:lvl4pPr marL="691115">
              <a:defRPr lang="en-GB" sz="1400" noProof="0" dirty="0" smtClean="0"/>
            </a:lvl4pPr>
            <a:lvl5pPr marL="863894">
              <a:defRPr lang="en-GB" sz="1400" noProof="0" dirty="0"/>
            </a:lvl5pPr>
          </a:lstStyle>
          <a:p>
            <a:pPr lvl="0"/>
            <a:r>
              <a:rPr lang="en-GB" noProof="0"/>
              <a:t>Click to add text</a:t>
            </a:r>
          </a:p>
          <a:p>
            <a:pPr lvl="1"/>
            <a:r>
              <a:rPr lang="fi-FI"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12" name="Content Placeholder 2">
            <a:extLst>
              <a:ext uri="{FF2B5EF4-FFF2-40B4-BE49-F238E27FC236}">
                <a16:creationId xmlns:a16="http://schemas.microsoft.com/office/drawing/2014/main" id="{7994B6A3-5AE3-F14A-ABDC-92A6B39DEDBE}"/>
              </a:ext>
            </a:extLst>
          </p:cNvPr>
          <p:cNvSpPr>
            <a:spLocks noGrp="1"/>
          </p:cNvSpPr>
          <p:nvPr>
            <p:ph idx="15" hasCustomPrompt="1"/>
          </p:nvPr>
        </p:nvSpPr>
        <p:spPr>
          <a:xfrm>
            <a:off x="5994738" y="1268016"/>
            <a:ext cx="2573002" cy="3109949"/>
          </a:xfrm>
        </p:spPr>
        <p:txBody>
          <a:bodyPr vert="horz" lIns="0" tIns="0" rIns="251999" bIns="0" rtlCol="0">
            <a:noAutofit/>
          </a:bodyPr>
          <a:lstStyle>
            <a:lvl1pPr>
              <a:defRPr lang="en-GB" sz="1600" noProof="0" dirty="0"/>
            </a:lvl1pPr>
            <a:lvl2pPr marL="345555">
              <a:defRPr lang="en-GB" sz="1400" noProof="0" dirty="0" smtClean="0"/>
            </a:lvl2pPr>
            <a:lvl3pPr marL="518335">
              <a:defRPr lang="en-GB" sz="1400" noProof="0" dirty="0" smtClean="0"/>
            </a:lvl3pPr>
            <a:lvl4pPr marL="691115">
              <a:defRPr lang="en-GB" sz="1400" noProof="0" dirty="0" smtClean="0"/>
            </a:lvl4pPr>
            <a:lvl5pPr marL="863894">
              <a:defRPr lang="en-GB" sz="1400" noProof="0" dirty="0" smtClean="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a:p>
            <a:pPr lvl="1"/>
            <a:endParaRPr lang="en-GB" noProof="0"/>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3"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362184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7860FE2F-192C-464A-AEF6-45EA5A061737}"/>
              </a:ext>
            </a:extLst>
          </p:cNvPr>
          <p:cNvSpPr>
            <a:spLocks noGrp="1" noChangeAspect="1"/>
          </p:cNvSpPr>
          <p:nvPr>
            <p:ph type="pic" idx="14" hasCustomPrompt="1"/>
          </p:nvPr>
        </p:nvSpPr>
        <p:spPr>
          <a:xfrm>
            <a:off x="0" y="5"/>
            <a:ext cx="9144000" cy="339725"/>
          </a:xfrm>
          <a:solidFill>
            <a:srgbClr val="E0DED8"/>
          </a:solidFill>
        </p:spPr>
        <p:txBody>
          <a:bodyPr anchor="t"/>
          <a:lstStyle>
            <a:lvl1pPr marL="0" indent="0" algn="l">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GB" noProof="0"/>
              <a:t>          Click icon to add picture</a:t>
            </a:r>
          </a:p>
        </p:txBody>
      </p:sp>
      <p:sp>
        <p:nvSpPr>
          <p:cNvPr id="2" name="Title 1"/>
          <p:cNvSpPr>
            <a:spLocks noGrp="1"/>
          </p:cNvSpPr>
          <p:nvPr>
            <p:ph type="title"/>
          </p:nvPr>
        </p:nvSpPr>
        <p:spPr>
          <a:xfrm>
            <a:off x="576263" y="555625"/>
            <a:ext cx="7991475" cy="499920"/>
          </a:xfrm>
        </p:spPr>
        <p:txBody>
          <a:bodyPr/>
          <a:lstStyle/>
          <a:p>
            <a:r>
              <a:rPr lang="en-US" noProof="0"/>
              <a:t>Click to edit Master title style</a:t>
            </a:r>
            <a:endParaRPr lang="en-GB" noProof="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7"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95877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Title and 2 Content">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E1510CF4-7171-494B-B929-7B96C51B5570}"/>
              </a:ext>
            </a:extLst>
          </p:cNvPr>
          <p:cNvSpPr>
            <a:spLocks noGrp="1" noChangeAspect="1"/>
          </p:cNvSpPr>
          <p:nvPr>
            <p:ph type="pic" idx="14" hasCustomPrompt="1"/>
          </p:nvPr>
        </p:nvSpPr>
        <p:spPr>
          <a:xfrm>
            <a:off x="0" y="0"/>
            <a:ext cx="9144000" cy="338400"/>
          </a:xfrm>
          <a:solidFill>
            <a:srgbClr val="E0DED8"/>
          </a:solidFill>
        </p:spPr>
        <p:txBody>
          <a:bodyPr anchor="t"/>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GB" noProof="0"/>
              <a:t>          Click icon to add picture</a:t>
            </a:r>
          </a:p>
        </p:txBody>
      </p:sp>
      <p:sp>
        <p:nvSpPr>
          <p:cNvPr id="8" name="Content Placeholder 2">
            <a:extLst>
              <a:ext uri="{FF2B5EF4-FFF2-40B4-BE49-F238E27FC236}">
                <a16:creationId xmlns:a16="http://schemas.microsoft.com/office/drawing/2014/main" id="{BD82751E-587B-4D47-9119-863E13D1B344}"/>
              </a:ext>
            </a:extLst>
          </p:cNvPr>
          <p:cNvSpPr>
            <a:spLocks noGrp="1"/>
          </p:cNvSpPr>
          <p:nvPr>
            <p:ph idx="21"/>
          </p:nvPr>
        </p:nvSpPr>
        <p:spPr>
          <a:xfrm>
            <a:off x="576264" y="1102264"/>
            <a:ext cx="2573002" cy="367946"/>
          </a:xfrm>
        </p:spPr>
        <p:txBody>
          <a:bodyPr rIns="0"/>
          <a:lstStyle>
            <a:lvl1pPr marL="0" indent="0">
              <a:buFontTx/>
              <a:buNone/>
              <a:defRPr sz="1400" b="1"/>
            </a:lvl1pPr>
            <a:lvl2pPr>
              <a:defRPr sz="900"/>
            </a:lvl2pPr>
          </a:lstStyle>
          <a:p>
            <a:pPr lvl="0"/>
            <a:r>
              <a:rPr lang="en-US" noProof="0"/>
              <a:t>Edit Master text styles</a:t>
            </a:r>
          </a:p>
        </p:txBody>
      </p:sp>
      <p:sp>
        <p:nvSpPr>
          <p:cNvPr id="2" name="Title 1"/>
          <p:cNvSpPr>
            <a:spLocks noGrp="1"/>
          </p:cNvSpPr>
          <p:nvPr>
            <p:ph type="title"/>
          </p:nvPr>
        </p:nvSpPr>
        <p:spPr>
          <a:xfrm>
            <a:off x="576263" y="1477929"/>
            <a:ext cx="5305554" cy="721576"/>
          </a:xfrm>
        </p:spPr>
        <p:txBody>
          <a:bodyPr>
            <a:normAutofit/>
          </a:bodyPr>
          <a:lstStyle>
            <a:lvl1pPr>
              <a:defRPr sz="2400"/>
            </a:lvl1pPr>
          </a:lstStyle>
          <a:p>
            <a:r>
              <a:rPr lang="en-US" noProof="0"/>
              <a:t>Click to edit Master title style</a:t>
            </a:r>
            <a:endParaRPr lang="en-GB" noProof="0"/>
          </a:p>
        </p:txBody>
      </p:sp>
      <p:sp>
        <p:nvSpPr>
          <p:cNvPr id="9" name="Content Placeholder 2">
            <a:extLst>
              <a:ext uri="{FF2B5EF4-FFF2-40B4-BE49-F238E27FC236}">
                <a16:creationId xmlns:a16="http://schemas.microsoft.com/office/drawing/2014/main" id="{458FB365-7435-FA41-AB38-AB3DFB97A6B4}"/>
              </a:ext>
            </a:extLst>
          </p:cNvPr>
          <p:cNvSpPr>
            <a:spLocks noGrp="1"/>
          </p:cNvSpPr>
          <p:nvPr>
            <p:ph idx="13" hasCustomPrompt="1"/>
          </p:nvPr>
        </p:nvSpPr>
        <p:spPr>
          <a:xfrm>
            <a:off x="579885" y="2411116"/>
            <a:ext cx="2573002" cy="2152049"/>
          </a:xfrm>
        </p:spPr>
        <p:txBody>
          <a:bodyPr/>
          <a:lstStyle>
            <a:lvl1pPr>
              <a:defRPr sz="1600"/>
            </a:lvl1pPr>
            <a:lvl2pPr marL="345555">
              <a:defRPr sz="1400"/>
            </a:lvl2pPr>
            <a:lvl3pPr marL="518335">
              <a:defRPr sz="1400"/>
            </a:lvl3pPr>
            <a:lvl4pPr marL="691115">
              <a:defRPr sz="1400"/>
            </a:lvl4pPr>
            <a:lvl5pPr marL="863894">
              <a:defRPr sz="14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Content Placeholder 2">
            <a:extLst>
              <a:ext uri="{FF2B5EF4-FFF2-40B4-BE49-F238E27FC236}">
                <a16:creationId xmlns:a16="http://schemas.microsoft.com/office/drawing/2014/main" id="{1D8550AB-E4AB-9B4E-AEEE-0F3CB58838E4}"/>
              </a:ext>
            </a:extLst>
          </p:cNvPr>
          <p:cNvSpPr>
            <a:spLocks noGrp="1"/>
          </p:cNvSpPr>
          <p:nvPr>
            <p:ph idx="19" hasCustomPrompt="1"/>
          </p:nvPr>
        </p:nvSpPr>
        <p:spPr>
          <a:xfrm>
            <a:off x="3285501" y="2411117"/>
            <a:ext cx="2573002" cy="2152049"/>
          </a:xfrm>
        </p:spPr>
        <p:txBody>
          <a:bodyPr/>
          <a:lstStyle>
            <a:lvl1pPr>
              <a:defRPr sz="1600"/>
            </a:lvl1pPr>
            <a:lvl2pPr marL="345555">
              <a:defRPr sz="1400"/>
            </a:lvl2pPr>
            <a:lvl3pPr marL="518335">
              <a:defRPr sz="1400"/>
            </a:lvl3pPr>
            <a:lvl4pPr marL="691115">
              <a:defRPr sz="1400"/>
            </a:lvl4pPr>
            <a:lvl5pPr marL="863894">
              <a:defRPr sz="14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1"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281262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Title and 2 Content 2">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F1B5607A-C247-A443-93C4-C05CD1FADDEB}"/>
              </a:ext>
            </a:extLst>
          </p:cNvPr>
          <p:cNvSpPr>
            <a:spLocks noGrp="1" noChangeAspect="1"/>
          </p:cNvSpPr>
          <p:nvPr>
            <p:ph type="pic" idx="14" hasCustomPrompt="1"/>
          </p:nvPr>
        </p:nvSpPr>
        <p:spPr>
          <a:xfrm>
            <a:off x="0" y="0"/>
            <a:ext cx="9144000" cy="338400"/>
          </a:xfrm>
          <a:solidFill>
            <a:srgbClr val="E0DED8"/>
          </a:solidFill>
        </p:spPr>
        <p:txBody>
          <a:bodyPr anchor="t"/>
          <a:lstStyle>
            <a:lvl1pPr marL="0" indent="0">
              <a:buNone/>
              <a:defRPr sz="2400">
                <a:sym typeface="Wingdings" panose="05000000000000000000" pitchFamily="2" charset="2"/>
              </a:defRPr>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GB" noProof="0"/>
              <a:t>          Click icon to add picture</a:t>
            </a:r>
          </a:p>
        </p:txBody>
      </p:sp>
      <p:sp>
        <p:nvSpPr>
          <p:cNvPr id="8" name="Content Placeholder 2">
            <a:extLst>
              <a:ext uri="{FF2B5EF4-FFF2-40B4-BE49-F238E27FC236}">
                <a16:creationId xmlns:a16="http://schemas.microsoft.com/office/drawing/2014/main" id="{D8232327-E814-064D-89E4-8F1B46B44CB5}"/>
              </a:ext>
            </a:extLst>
          </p:cNvPr>
          <p:cNvSpPr>
            <a:spLocks noGrp="1"/>
          </p:cNvSpPr>
          <p:nvPr>
            <p:ph idx="21"/>
          </p:nvPr>
        </p:nvSpPr>
        <p:spPr>
          <a:xfrm>
            <a:off x="576264" y="1102264"/>
            <a:ext cx="2573002" cy="367946"/>
          </a:xfrm>
        </p:spPr>
        <p:txBody>
          <a:bodyPr rIns="0"/>
          <a:lstStyle>
            <a:lvl1pPr marL="0" indent="0">
              <a:buNone/>
              <a:defRPr sz="1400" b="1"/>
            </a:lvl1pPr>
            <a:lvl2pPr>
              <a:defRPr sz="900"/>
            </a:lvl2pPr>
          </a:lstStyle>
          <a:p>
            <a:pPr lvl="0"/>
            <a:r>
              <a:rPr lang="en-US" noProof="0"/>
              <a:t>Edit Master text styles</a:t>
            </a:r>
          </a:p>
        </p:txBody>
      </p:sp>
      <p:sp>
        <p:nvSpPr>
          <p:cNvPr id="11" name="Title 1">
            <a:extLst>
              <a:ext uri="{FF2B5EF4-FFF2-40B4-BE49-F238E27FC236}">
                <a16:creationId xmlns:a16="http://schemas.microsoft.com/office/drawing/2014/main" id="{DAB371E2-5241-234F-B485-6F1DE7F2A086}"/>
              </a:ext>
            </a:extLst>
          </p:cNvPr>
          <p:cNvSpPr>
            <a:spLocks noGrp="1"/>
          </p:cNvSpPr>
          <p:nvPr>
            <p:ph type="title"/>
          </p:nvPr>
        </p:nvSpPr>
        <p:spPr>
          <a:xfrm>
            <a:off x="576268" y="1477929"/>
            <a:ext cx="3241357" cy="721576"/>
          </a:xfrm>
        </p:spPr>
        <p:txBody>
          <a:bodyPr>
            <a:noAutofit/>
          </a:bodyPr>
          <a:lstStyle>
            <a:lvl1pPr>
              <a:defRPr sz="2400"/>
            </a:lvl1pPr>
          </a:lstStyle>
          <a:p>
            <a:r>
              <a:rPr lang="en-US" noProof="0"/>
              <a:t>Click to edit Master title style</a:t>
            </a:r>
            <a:endParaRPr lang="en-GB" noProof="0"/>
          </a:p>
        </p:txBody>
      </p:sp>
      <p:sp>
        <p:nvSpPr>
          <p:cNvPr id="12" name="Content Placeholder 2">
            <a:extLst>
              <a:ext uri="{FF2B5EF4-FFF2-40B4-BE49-F238E27FC236}">
                <a16:creationId xmlns:a16="http://schemas.microsoft.com/office/drawing/2014/main" id="{1F6BBDF3-33E6-0C4A-8522-6825C94F87AA}"/>
              </a:ext>
            </a:extLst>
          </p:cNvPr>
          <p:cNvSpPr>
            <a:spLocks noGrp="1"/>
          </p:cNvSpPr>
          <p:nvPr>
            <p:ph idx="13" hasCustomPrompt="1"/>
          </p:nvPr>
        </p:nvSpPr>
        <p:spPr>
          <a:xfrm>
            <a:off x="579885" y="2411116"/>
            <a:ext cx="2573002" cy="2152049"/>
          </a:xfrm>
        </p:spPr>
        <p:txBody>
          <a:bodyPr/>
          <a:lstStyle>
            <a:lvl1pPr>
              <a:defRPr sz="1600"/>
            </a:lvl1pPr>
            <a:lvl2pPr marL="345555">
              <a:defRPr sz="1400"/>
            </a:lvl2pPr>
            <a:lvl3pPr marL="518335">
              <a:defRPr sz="1200"/>
            </a:lvl3pPr>
            <a:lvl4pPr marL="691115">
              <a:defRPr sz="1200"/>
            </a:lvl4pPr>
            <a:lvl5pPr marL="863894">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2">
            <a:extLst>
              <a:ext uri="{FF2B5EF4-FFF2-40B4-BE49-F238E27FC236}">
                <a16:creationId xmlns:a16="http://schemas.microsoft.com/office/drawing/2014/main" id="{9245168A-98A9-1C45-913F-379C1E0A9D96}"/>
              </a:ext>
            </a:extLst>
          </p:cNvPr>
          <p:cNvSpPr>
            <a:spLocks noGrp="1"/>
          </p:cNvSpPr>
          <p:nvPr>
            <p:ph idx="20" hasCustomPrompt="1"/>
          </p:nvPr>
        </p:nvSpPr>
        <p:spPr>
          <a:xfrm>
            <a:off x="4572001" y="766354"/>
            <a:ext cx="3995738" cy="3796808"/>
          </a:xfrm>
        </p:spPr>
        <p:txBody>
          <a:bodyPr/>
          <a:lstStyle>
            <a:lvl1pPr>
              <a:defRPr sz="1600"/>
            </a:lvl1pPr>
            <a:lvl2pPr marL="345555">
              <a:defRPr sz="1400"/>
            </a:lvl2pPr>
            <a:lvl3pPr marL="518335">
              <a:defRPr sz="1200"/>
            </a:lvl3pPr>
            <a:lvl4pPr marL="691115">
              <a:defRPr sz="1200"/>
            </a:lvl4pPr>
            <a:lvl5pPr marL="863894">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0"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14720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3">
    <p:bg>
      <p:bgPr>
        <a:solidFill>
          <a:schemeClr val="accent6">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273091" cy="1439863"/>
          </a:xfrm>
        </p:spPr>
        <p:txBody>
          <a:bodyPr/>
          <a:lstStyle>
            <a:lvl1pPr>
              <a:defRPr>
                <a:solidFill>
                  <a:schemeClr val="bg1"/>
                </a:solidFill>
              </a:defRPr>
            </a:lvl1pPr>
          </a:lstStyle>
          <a:p>
            <a:r>
              <a:rPr lang="en-GB"/>
              <a:t>Click to add title for example Agenda</a:t>
            </a:r>
          </a:p>
        </p:txBody>
      </p:sp>
      <p:grpSp>
        <p:nvGrpSpPr>
          <p:cNvPr id="13" name="Graphic 19">
            <a:extLst>
              <a:ext uri="{FF2B5EF4-FFF2-40B4-BE49-F238E27FC236}">
                <a16:creationId xmlns:a16="http://schemas.microsoft.com/office/drawing/2014/main" id="{EDA775F8-93D1-4FFA-87A0-9FD0B3FBDB9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C4C1BE"/>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Dots">
            <a:extLst>
              <a:ext uri="{FF2B5EF4-FFF2-40B4-BE49-F238E27FC236}">
                <a16:creationId xmlns:a16="http://schemas.microsoft.com/office/drawing/2014/main" id="{7EB53862-94DA-442E-9BA3-F56AE08555A8}"/>
              </a:ext>
              <a:ext uri="{C183D7F6-B498-43B3-948B-1728B52AA6E4}">
                <adec:decorative xmlns:adec="http://schemas.microsoft.com/office/drawing/2017/decorative" val="1"/>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rgbClr val="E9EC6B"/>
          </a:solidFill>
          <a:ln w="4800" cap="flat">
            <a:noFill/>
            <a:prstDash val="solid"/>
            <a:miter/>
          </a:ln>
        </p:spPr>
        <p:txBody>
          <a:bodyPr rtlCol="0" anchor="ctr"/>
          <a:lstStyle/>
          <a:p>
            <a:endParaRPr lang="en-GB"/>
          </a:p>
        </p:txBody>
      </p:sp>
      <p:sp>
        <p:nvSpPr>
          <p:cNvPr id="8" name="Text Placeholder 7">
            <a:extLst>
              <a:ext uri="{FF2B5EF4-FFF2-40B4-BE49-F238E27FC236}">
                <a16:creationId xmlns:a16="http://schemas.microsoft.com/office/drawing/2014/main" id="{A993DDC7-6347-4E7C-80D6-CA23706A068E}"/>
              </a:ext>
            </a:extLst>
          </p:cNvPr>
          <p:cNvSpPr>
            <a:spLocks noGrp="1"/>
          </p:cNvSpPr>
          <p:nvPr>
            <p:ph type="body" sz="quarter" idx="13"/>
          </p:nvPr>
        </p:nvSpPr>
        <p:spPr>
          <a:xfrm>
            <a:off x="3887788" y="231774"/>
            <a:ext cx="3276600" cy="4680000"/>
          </a:xfrm>
        </p:spPr>
        <p:txBody>
          <a:bodyPr anchor="ctr"/>
          <a:lstStyle>
            <a:lvl1pPr marL="239713" indent="-239713">
              <a:buClr>
                <a:srgbClr val="E9EC6B"/>
              </a:buClr>
              <a:buFont typeface="+mj-lt"/>
              <a:buAutoNum type="arabicPeriod"/>
              <a:defRPr>
                <a:solidFill>
                  <a:schemeClr val="bg1"/>
                </a:solidFill>
              </a:defRPr>
            </a:lvl1pPr>
            <a:lvl2pPr marL="407988" indent="-173038">
              <a:buClr>
                <a:srgbClr val="E9EC6B"/>
              </a:buClr>
              <a:buFont typeface="+mj-lt"/>
              <a:buAutoNum type="arabicPeriod"/>
              <a:defRPr>
                <a:solidFill>
                  <a:schemeClr val="bg1"/>
                </a:solidFill>
              </a:defRPr>
            </a:lvl2pPr>
            <a:lvl3pPr marL="587375" indent="-174625">
              <a:buClr>
                <a:srgbClr val="E9EC6B"/>
              </a:buClr>
              <a:buFont typeface="+mj-lt"/>
              <a:buAutoNum type="arabicPeriod"/>
              <a:defRPr>
                <a:solidFill>
                  <a:schemeClr val="bg1"/>
                </a:solidFill>
              </a:defRPr>
            </a:lvl3pPr>
            <a:lvl4pPr marL="768350" indent="-188913">
              <a:buClr>
                <a:srgbClr val="E9EC6B"/>
              </a:buClr>
              <a:buFont typeface="+mj-lt"/>
              <a:buAutoNum type="arabicPeriod"/>
              <a:defRPr>
                <a:solidFill>
                  <a:schemeClr val="bg1"/>
                </a:solidFill>
              </a:defRPr>
            </a:lvl4pPr>
            <a:lvl5pPr marL="946150" indent="-177800">
              <a:buClr>
                <a:srgbClr val="E9EC6B"/>
              </a:buClr>
              <a:buFont typeface="+mj-lt"/>
              <a:buAutoNum type="arabicPeriod"/>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Date Placeholder 8">
            <a:extLst>
              <a:ext uri="{FF2B5EF4-FFF2-40B4-BE49-F238E27FC236}">
                <a16:creationId xmlns:a16="http://schemas.microsoft.com/office/drawing/2014/main" id="{7DC43ACE-919E-4F14-B57A-476B078BDADC}"/>
              </a:ext>
            </a:extLst>
          </p:cNvPr>
          <p:cNvSpPr>
            <a:spLocks noGrp="1"/>
          </p:cNvSpPr>
          <p:nvPr>
            <p:ph type="dt" sz="half" idx="14"/>
          </p:nvPr>
        </p:nvSpPr>
        <p:spPr/>
        <p:txBody>
          <a:bodyPr/>
          <a:lstStyle>
            <a:lvl1pPr>
              <a:defRPr>
                <a:solidFill>
                  <a:srgbClr val="C4C1BE"/>
                </a:solidFill>
              </a:defRPr>
            </a:lvl1pPr>
          </a:lstStyle>
          <a:p>
            <a:r>
              <a:rPr lang="en-US"/>
              <a:t>December 14, 2021</a:t>
            </a:r>
            <a:endParaRPr lang="en-GB"/>
          </a:p>
        </p:txBody>
      </p:sp>
      <p:sp>
        <p:nvSpPr>
          <p:cNvPr id="10" name="Footer Placeholder 9">
            <a:extLst>
              <a:ext uri="{FF2B5EF4-FFF2-40B4-BE49-F238E27FC236}">
                <a16:creationId xmlns:a16="http://schemas.microsoft.com/office/drawing/2014/main" id="{08C85202-0B59-48F2-8674-991A71F862D0}"/>
              </a:ext>
            </a:extLst>
          </p:cNvPr>
          <p:cNvSpPr>
            <a:spLocks noGrp="1"/>
          </p:cNvSpPr>
          <p:nvPr>
            <p:ph type="ftr" sz="quarter" idx="15"/>
          </p:nvPr>
        </p:nvSpPr>
        <p:spPr/>
        <p:txBody>
          <a:bodyPr/>
          <a:lstStyle>
            <a:lvl1pPr>
              <a:defRPr>
                <a:solidFill>
                  <a:srgbClr val="C4C1BE"/>
                </a:solidFill>
              </a:defRPr>
            </a:lvl1pPr>
          </a:lstStyle>
          <a:p>
            <a:r>
              <a:rPr lang="en-GB"/>
              <a:t>Internal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p:ph type="sldNum" sz="quarter" idx="16"/>
          </p:nvPr>
        </p:nvSpPr>
        <p:spPr/>
        <p:txBody>
          <a:bodyPr/>
          <a:lstStyle>
            <a:lvl1pPr>
              <a:defRPr>
                <a:solidFill>
                  <a:srgbClr val="C4C1BE"/>
                </a:solidFill>
              </a:defRPr>
            </a:lvl1pPr>
          </a:lstStyle>
          <a:p>
            <a:fld id="{61E25E67-CBB9-434B-BBF7-0A5E970272B8}" type="slidenum">
              <a:rPr lang="en-GB" smtClean="0"/>
              <a:pPr/>
              <a:t>‹#›</a:t>
            </a:fld>
            <a:endParaRPr lang="en-GB"/>
          </a:p>
        </p:txBody>
      </p:sp>
    </p:spTree>
    <p:extLst>
      <p:ext uri="{BB962C8B-B14F-4D97-AF65-F5344CB8AC3E}">
        <p14:creationId xmlns:p14="http://schemas.microsoft.com/office/powerpoint/2010/main" val="3264498431"/>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Title and 3 Content">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F1B5607A-C247-A443-93C4-C05CD1FADDEB}"/>
              </a:ext>
            </a:extLst>
          </p:cNvPr>
          <p:cNvSpPr>
            <a:spLocks noGrp="1" noChangeAspect="1"/>
          </p:cNvSpPr>
          <p:nvPr>
            <p:ph type="pic" idx="14" hasCustomPrompt="1"/>
          </p:nvPr>
        </p:nvSpPr>
        <p:spPr>
          <a:xfrm>
            <a:off x="0" y="0"/>
            <a:ext cx="9144000" cy="338400"/>
          </a:xfrm>
          <a:solidFill>
            <a:srgbClr val="E0DED8"/>
          </a:solidFill>
        </p:spPr>
        <p:txBody>
          <a:bodyPr anchor="t"/>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GB" noProof="0"/>
              <a:t>          Click icon to add picture</a:t>
            </a:r>
          </a:p>
        </p:txBody>
      </p:sp>
      <p:sp>
        <p:nvSpPr>
          <p:cNvPr id="9" name="Content Placeholder 2">
            <a:extLst>
              <a:ext uri="{FF2B5EF4-FFF2-40B4-BE49-F238E27FC236}">
                <a16:creationId xmlns:a16="http://schemas.microsoft.com/office/drawing/2014/main" id="{30D70458-3353-2C4F-B75C-546B71F1F974}"/>
              </a:ext>
            </a:extLst>
          </p:cNvPr>
          <p:cNvSpPr>
            <a:spLocks noGrp="1"/>
          </p:cNvSpPr>
          <p:nvPr>
            <p:ph idx="21"/>
          </p:nvPr>
        </p:nvSpPr>
        <p:spPr>
          <a:xfrm>
            <a:off x="576264" y="1102264"/>
            <a:ext cx="2573002" cy="367946"/>
          </a:xfrm>
        </p:spPr>
        <p:txBody>
          <a:bodyPr rIns="0"/>
          <a:lstStyle>
            <a:lvl1pPr marL="0" indent="0">
              <a:buFontTx/>
              <a:buNone/>
              <a:defRPr sz="1400" b="1"/>
            </a:lvl1pPr>
            <a:lvl2pPr>
              <a:defRPr sz="900"/>
            </a:lvl2pPr>
          </a:lstStyle>
          <a:p>
            <a:pPr lvl="0"/>
            <a:r>
              <a:rPr lang="en-US" noProof="0"/>
              <a:t>Edit Master text styles</a:t>
            </a:r>
          </a:p>
        </p:txBody>
      </p:sp>
      <p:sp>
        <p:nvSpPr>
          <p:cNvPr id="11" name="Title 1">
            <a:extLst>
              <a:ext uri="{FF2B5EF4-FFF2-40B4-BE49-F238E27FC236}">
                <a16:creationId xmlns:a16="http://schemas.microsoft.com/office/drawing/2014/main" id="{DAB371E2-5241-234F-B485-6F1DE7F2A086}"/>
              </a:ext>
            </a:extLst>
          </p:cNvPr>
          <p:cNvSpPr>
            <a:spLocks noGrp="1"/>
          </p:cNvSpPr>
          <p:nvPr>
            <p:ph type="title"/>
          </p:nvPr>
        </p:nvSpPr>
        <p:spPr>
          <a:xfrm>
            <a:off x="576263" y="1477929"/>
            <a:ext cx="5305554" cy="721576"/>
          </a:xfrm>
        </p:spPr>
        <p:txBody>
          <a:bodyPr>
            <a:noAutofit/>
          </a:bodyPr>
          <a:lstStyle>
            <a:lvl1pPr>
              <a:defRPr sz="2400"/>
            </a:lvl1pPr>
          </a:lstStyle>
          <a:p>
            <a:r>
              <a:rPr lang="en-US" noProof="0"/>
              <a:t>Click to edit Master title style</a:t>
            </a:r>
            <a:endParaRPr lang="en-GB" noProof="0"/>
          </a:p>
        </p:txBody>
      </p:sp>
      <p:sp>
        <p:nvSpPr>
          <p:cNvPr id="12" name="Content Placeholder 2">
            <a:extLst>
              <a:ext uri="{FF2B5EF4-FFF2-40B4-BE49-F238E27FC236}">
                <a16:creationId xmlns:a16="http://schemas.microsoft.com/office/drawing/2014/main" id="{1F6BBDF3-33E6-0C4A-8522-6825C94F87AA}"/>
              </a:ext>
            </a:extLst>
          </p:cNvPr>
          <p:cNvSpPr>
            <a:spLocks noGrp="1"/>
          </p:cNvSpPr>
          <p:nvPr>
            <p:ph idx="13" hasCustomPrompt="1"/>
          </p:nvPr>
        </p:nvSpPr>
        <p:spPr>
          <a:xfrm>
            <a:off x="579885" y="2411116"/>
            <a:ext cx="2573002" cy="2152049"/>
          </a:xfrm>
        </p:spPr>
        <p:txBody>
          <a:bodyPr/>
          <a:lstStyle>
            <a:lvl1pPr marL="0" indent="0">
              <a:buFontTx/>
              <a:buNone/>
              <a:defRPr sz="1200"/>
            </a:lvl1pPr>
            <a:lvl2pPr marL="345555">
              <a:defRPr sz="1200"/>
            </a:lvl2pPr>
            <a:lvl3pPr marL="518335">
              <a:defRPr sz="1200"/>
            </a:lvl3pPr>
            <a:lvl4pPr marL="691115">
              <a:defRPr sz="1200"/>
            </a:lvl4pPr>
            <a:lvl5pPr marL="863894">
              <a:defRPr sz="1200"/>
            </a:lvl5pPr>
          </a:lstStyle>
          <a:p>
            <a:pPr lvl="0"/>
            <a:r>
              <a:rPr lang="en-GB" noProof="0"/>
              <a:t>Click to add text.</a:t>
            </a:r>
            <a:br>
              <a:rPr lang="en-GB" noProof="0"/>
            </a:br>
            <a:r>
              <a:rPr lang="en-GB" noProof="0"/>
              <a:t>Use ”Increase List Level” button to change text to level 2 from level 1 (Home/Paragraph).</a:t>
            </a:r>
            <a:br>
              <a:rPr lang="en-GB" noProof="0"/>
            </a:br>
            <a:r>
              <a:rPr lang="en-GB" noProof="0"/>
              <a:t>This way you get bullets automatically.</a:t>
            </a:r>
            <a:br>
              <a:rPr lang="en-GB" noProof="0"/>
            </a:br>
            <a:r>
              <a:rPr lang="en-GB" noProof="0"/>
              <a:t>After that you can use tab keys to change list levels.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Content Placeholder 2">
            <a:extLst>
              <a:ext uri="{FF2B5EF4-FFF2-40B4-BE49-F238E27FC236}">
                <a16:creationId xmlns:a16="http://schemas.microsoft.com/office/drawing/2014/main" id="{1758BAC1-45F9-C645-B95B-238041BD5D10}"/>
              </a:ext>
            </a:extLst>
          </p:cNvPr>
          <p:cNvSpPr>
            <a:spLocks noGrp="1"/>
          </p:cNvSpPr>
          <p:nvPr>
            <p:ph idx="19" hasCustomPrompt="1"/>
          </p:nvPr>
        </p:nvSpPr>
        <p:spPr>
          <a:xfrm>
            <a:off x="3285501" y="2411117"/>
            <a:ext cx="2573002" cy="2152049"/>
          </a:xfrm>
        </p:spPr>
        <p:txBody>
          <a:bodyPr/>
          <a:lstStyle>
            <a:lvl1pPr marL="0" indent="0">
              <a:buFontTx/>
              <a:buNone/>
              <a:defRPr sz="1200"/>
            </a:lvl1pPr>
            <a:lvl2pPr marL="345555">
              <a:defRPr sz="1200"/>
            </a:lvl2pPr>
            <a:lvl3pPr marL="518335">
              <a:defRPr sz="1200"/>
            </a:lvl3pPr>
            <a:lvl4pPr marL="691115">
              <a:defRPr sz="1200"/>
            </a:lvl4pPr>
            <a:lvl5pPr marL="863894">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2">
            <a:extLst>
              <a:ext uri="{FF2B5EF4-FFF2-40B4-BE49-F238E27FC236}">
                <a16:creationId xmlns:a16="http://schemas.microsoft.com/office/drawing/2014/main" id="{9245168A-98A9-1C45-913F-379C1E0A9D96}"/>
              </a:ext>
            </a:extLst>
          </p:cNvPr>
          <p:cNvSpPr>
            <a:spLocks noGrp="1"/>
          </p:cNvSpPr>
          <p:nvPr>
            <p:ph idx="20" hasCustomPrompt="1"/>
          </p:nvPr>
        </p:nvSpPr>
        <p:spPr>
          <a:xfrm>
            <a:off x="5994738" y="2411117"/>
            <a:ext cx="2573002" cy="2152049"/>
          </a:xfrm>
        </p:spPr>
        <p:txBody>
          <a:bodyPr/>
          <a:lstStyle>
            <a:lvl1pPr marL="0" indent="0">
              <a:buFontTx/>
              <a:buNone/>
              <a:defRPr sz="1200"/>
            </a:lvl1pPr>
            <a:lvl2pPr marL="345555">
              <a:defRPr sz="1200"/>
            </a:lvl2pPr>
            <a:lvl3pPr marL="518335">
              <a:defRPr sz="1200"/>
            </a:lvl3pPr>
            <a:lvl4pPr marL="691115">
              <a:defRPr sz="1200"/>
            </a:lvl4pPr>
            <a:lvl5pPr marL="863894">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6"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112065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F1B5607A-C247-A443-93C4-C05CD1FADDEB}"/>
              </a:ext>
            </a:extLst>
          </p:cNvPr>
          <p:cNvSpPr>
            <a:spLocks noGrp="1" noChangeAspect="1"/>
          </p:cNvSpPr>
          <p:nvPr>
            <p:ph type="pic" idx="14" hasCustomPrompt="1"/>
          </p:nvPr>
        </p:nvSpPr>
        <p:spPr>
          <a:xfrm>
            <a:off x="0" y="0"/>
            <a:ext cx="9144000" cy="338400"/>
          </a:xfrm>
          <a:solidFill>
            <a:srgbClr val="E0DED8"/>
          </a:solidFill>
        </p:spPr>
        <p:txBody>
          <a:bodyPr anchor="t"/>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GB" noProof="0"/>
              <a:t>          Click icon to add picture</a:t>
            </a:r>
          </a:p>
        </p:txBody>
      </p:sp>
      <p:sp>
        <p:nvSpPr>
          <p:cNvPr id="3" name="Slide Number Placeholder 2"/>
          <p:cNvSpPr>
            <a:spLocks noGrp="1"/>
          </p:cNvSpPr>
          <p:nvPr>
            <p:ph type="sldNum" sz="quarter" idx="11"/>
          </p:nvPr>
        </p:nvSpPr>
        <p:spPr/>
        <p:txBody>
          <a:bodyPr/>
          <a:lstStyle/>
          <a:p>
            <a:fld id="{3644D4AD-7034-5E45-AAAE-D685B84B781D}" type="slidenum">
              <a:rPr lang="fi-FI" smtClean="0"/>
              <a:pPr/>
              <a:t>‹#›</a:t>
            </a:fld>
            <a:endParaRPr lang="fi-FI"/>
          </a:p>
        </p:txBody>
      </p:sp>
      <p:sp>
        <p:nvSpPr>
          <p:cNvPr id="7"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190352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F1B5607A-C247-A443-93C4-C05CD1FADDEB}"/>
              </a:ext>
            </a:extLst>
          </p:cNvPr>
          <p:cNvSpPr>
            <a:spLocks noGrp="1" noChangeAspect="1"/>
          </p:cNvSpPr>
          <p:nvPr>
            <p:ph type="pic" idx="14" hasCustomPrompt="1"/>
          </p:nvPr>
        </p:nvSpPr>
        <p:spPr>
          <a:xfrm>
            <a:off x="0" y="0"/>
            <a:ext cx="9144000" cy="338400"/>
          </a:xfrm>
          <a:solidFill>
            <a:srgbClr val="E0DED8"/>
          </a:solidFill>
        </p:spPr>
        <p:txBody>
          <a:bodyPr anchor="t"/>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GB" noProof="0"/>
              <a:t>          Click icon to add picture</a:t>
            </a:r>
          </a:p>
        </p:txBody>
      </p:sp>
      <p:sp>
        <p:nvSpPr>
          <p:cNvPr id="2" name="Content Placeholder 1"/>
          <p:cNvSpPr>
            <a:spLocks noGrp="1"/>
          </p:cNvSpPr>
          <p:nvPr>
            <p:ph/>
          </p:nvPr>
        </p:nvSpPr>
        <p:spPr>
          <a:xfrm>
            <a:off x="576263" y="555627"/>
            <a:ext cx="7991475" cy="403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2"/>
          <p:cNvSpPr txBox="1">
            <a:spLocks/>
          </p:cNvSpPr>
          <p:nvPr userDrawn="1"/>
        </p:nvSpPr>
        <p:spPr>
          <a:xfrm>
            <a:off x="7027200" y="32400"/>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644D4AD-7034-5E45-AAAE-D685B84B781D}" type="slidenum">
              <a:rPr lang="fi-FI" sz="700" smtClean="0"/>
              <a:pPr/>
              <a:t>‹#›</a:t>
            </a:fld>
            <a:endParaRPr lang="fi-FI" sz="700"/>
          </a:p>
        </p:txBody>
      </p:sp>
      <p:sp>
        <p:nvSpPr>
          <p:cNvPr id="7"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94818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eft picture, Title and High Conten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F07B62AC-BD31-8C48-AA4C-E099E83D4FFE}"/>
              </a:ext>
            </a:extLst>
          </p:cNvPr>
          <p:cNvSpPr>
            <a:spLocks noGrp="1" noChangeAspect="1"/>
          </p:cNvSpPr>
          <p:nvPr>
            <p:ph type="pic" idx="14" hasCustomPrompt="1"/>
          </p:nvPr>
        </p:nvSpPr>
        <p:spPr>
          <a:xfrm>
            <a:off x="2" y="0"/>
            <a:ext cx="2657139" cy="5143500"/>
          </a:xfrm>
          <a:solidFill>
            <a:srgbClr val="E0DED8"/>
          </a:solidFill>
        </p:spPr>
        <p:txBody>
          <a:bodyPr anchor="b"/>
          <a:lstStyle>
            <a:lvl1pPr marL="0" indent="0" algn="ctr">
              <a:lnSpc>
                <a:spcPct val="100000"/>
              </a:lnSpc>
              <a:spcBef>
                <a:spcPts val="0"/>
              </a:spcBef>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GB" noProof="0"/>
              <a:t>Click icon </a:t>
            </a:r>
            <a:br>
              <a:rPr lang="en-GB" noProof="0"/>
            </a:br>
            <a:r>
              <a:rPr lang="en-GB" noProof="0"/>
              <a:t>to add picture</a:t>
            </a:r>
          </a:p>
        </p:txBody>
      </p:sp>
      <p:sp>
        <p:nvSpPr>
          <p:cNvPr id="7" name="Content Placeholder 2">
            <a:extLst>
              <a:ext uri="{FF2B5EF4-FFF2-40B4-BE49-F238E27FC236}">
                <a16:creationId xmlns:a16="http://schemas.microsoft.com/office/drawing/2014/main" id="{CDB7F3CE-BF94-9C4F-B226-164FC4D05E52}"/>
              </a:ext>
            </a:extLst>
          </p:cNvPr>
          <p:cNvSpPr>
            <a:spLocks noGrp="1"/>
          </p:cNvSpPr>
          <p:nvPr>
            <p:ph idx="21"/>
          </p:nvPr>
        </p:nvSpPr>
        <p:spPr>
          <a:xfrm>
            <a:off x="3273072" y="442183"/>
            <a:ext cx="2573002" cy="367946"/>
          </a:xfrm>
        </p:spPr>
        <p:txBody>
          <a:bodyPr rIns="0"/>
          <a:lstStyle>
            <a:lvl1pPr marL="0" indent="0">
              <a:buFontTx/>
              <a:buNone/>
              <a:defRPr sz="1400" b="1"/>
            </a:lvl1pPr>
            <a:lvl2pPr>
              <a:defRPr sz="900"/>
            </a:lvl2pPr>
          </a:lstStyle>
          <a:p>
            <a:pPr lvl="0"/>
            <a:r>
              <a:rPr lang="en-US" noProof="0"/>
              <a:t>Edit Master text styles</a:t>
            </a:r>
          </a:p>
        </p:txBody>
      </p:sp>
      <p:sp>
        <p:nvSpPr>
          <p:cNvPr id="12" name="Title 1">
            <a:extLst>
              <a:ext uri="{FF2B5EF4-FFF2-40B4-BE49-F238E27FC236}">
                <a16:creationId xmlns:a16="http://schemas.microsoft.com/office/drawing/2014/main" id="{D5BA5B05-3C57-FE46-803F-FE1F63436F34}"/>
              </a:ext>
            </a:extLst>
          </p:cNvPr>
          <p:cNvSpPr>
            <a:spLocks noGrp="1"/>
          </p:cNvSpPr>
          <p:nvPr>
            <p:ph type="title"/>
          </p:nvPr>
        </p:nvSpPr>
        <p:spPr>
          <a:xfrm>
            <a:off x="3270325" y="817071"/>
            <a:ext cx="5297412" cy="450949"/>
          </a:xfrm>
        </p:spPr>
        <p:txBody>
          <a:bodyPr/>
          <a:lstStyle/>
          <a:p>
            <a:r>
              <a:rPr lang="en-US" noProof="0"/>
              <a:t>Click to edit Master title style</a:t>
            </a:r>
            <a:endParaRPr lang="en-GB" noProof="0"/>
          </a:p>
        </p:txBody>
      </p:sp>
      <p:sp>
        <p:nvSpPr>
          <p:cNvPr id="8" name="Content Placeholder 2">
            <a:extLst>
              <a:ext uri="{FF2B5EF4-FFF2-40B4-BE49-F238E27FC236}">
                <a16:creationId xmlns:a16="http://schemas.microsoft.com/office/drawing/2014/main" id="{4622B1D0-4197-244A-933A-463407D2EE25}"/>
              </a:ext>
            </a:extLst>
          </p:cNvPr>
          <p:cNvSpPr>
            <a:spLocks noGrp="1"/>
          </p:cNvSpPr>
          <p:nvPr>
            <p:ph idx="15" hasCustomPrompt="1"/>
          </p:nvPr>
        </p:nvSpPr>
        <p:spPr>
          <a:xfrm>
            <a:off x="3287309" y="1477931"/>
            <a:ext cx="5280429" cy="3109949"/>
          </a:xfrm>
        </p:spPr>
        <p:txBody>
          <a:bodyPr/>
          <a:lstStyle>
            <a:lvl1pPr marL="0" indent="0">
              <a:buFontTx/>
              <a:buNone/>
              <a:defRPr sz="1200"/>
            </a:lvl1pPr>
            <a:lvl2pPr>
              <a:defRPr sz="1200"/>
            </a:lvl2pPr>
            <a:lvl3pPr>
              <a:defRPr sz="1200"/>
            </a:lvl3pPr>
            <a:lvl4pPr>
              <a:defRPr sz="1200"/>
            </a:lvl4pPr>
            <a:lvl5pPr>
              <a:defRPr sz="1200"/>
            </a:lvl5pPr>
          </a:lstStyle>
          <a:p>
            <a:pPr lvl="0"/>
            <a:r>
              <a:rPr lang="en-GB" noProof="0"/>
              <a:t>Click to add text.</a:t>
            </a:r>
            <a:br>
              <a:rPr lang="en-GB" noProof="0"/>
            </a:br>
            <a:r>
              <a:rPr lang="en-GB" noProof="0"/>
              <a:t>Use ”Increase List Level” button to change text to level 2 from level 1 (Home/Paragraph).</a:t>
            </a:r>
            <a:br>
              <a:rPr lang="en-GB" noProof="0"/>
            </a:br>
            <a:r>
              <a:rPr lang="en-GB" noProof="0"/>
              <a:t>This way you get bullets automatically.</a:t>
            </a:r>
            <a:br>
              <a:rPr lang="en-GB" noProof="0"/>
            </a:br>
            <a:r>
              <a:rPr lang="en-GB" noProof="0"/>
              <a:t>After that you can use tab keys to change list levels.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lide Number Placeholder 3"/>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1"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384518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eft picture, Title and 2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3B2850C-1B41-7F46-8451-3536B46ACF39}"/>
              </a:ext>
            </a:extLst>
          </p:cNvPr>
          <p:cNvSpPr>
            <a:spLocks noGrp="1" noChangeAspect="1"/>
          </p:cNvSpPr>
          <p:nvPr>
            <p:ph type="pic" idx="14" hasCustomPrompt="1"/>
          </p:nvPr>
        </p:nvSpPr>
        <p:spPr>
          <a:xfrm>
            <a:off x="2" y="0"/>
            <a:ext cx="2657139" cy="5143500"/>
          </a:xfrm>
          <a:solidFill>
            <a:srgbClr val="E0DED8"/>
          </a:solidFill>
        </p:spPr>
        <p:txBody>
          <a:bodyPr anchor="b"/>
          <a:lstStyle>
            <a:lvl1pPr marL="0" indent="0" algn="ctr">
              <a:lnSpc>
                <a:spcPct val="100000"/>
              </a:lnSpc>
              <a:spcBef>
                <a:spcPts val="0"/>
              </a:spcBef>
              <a:buNone/>
              <a:defRPr sz="2400" baseline="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fi-FI" noProof="0"/>
              <a:t>Click icon</a:t>
            </a:r>
            <a:br>
              <a:rPr lang="fi-FI" noProof="0"/>
            </a:br>
            <a:r>
              <a:rPr lang="fi-FI" noProof="0"/>
              <a:t>to add picture</a:t>
            </a:r>
            <a:endParaRPr lang="en-GB" noProof="0"/>
          </a:p>
        </p:txBody>
      </p:sp>
      <p:sp>
        <p:nvSpPr>
          <p:cNvPr id="9" name="Content Placeholder 2">
            <a:extLst>
              <a:ext uri="{FF2B5EF4-FFF2-40B4-BE49-F238E27FC236}">
                <a16:creationId xmlns:a16="http://schemas.microsoft.com/office/drawing/2014/main" id="{39534DCA-C6A0-6348-A594-EDBBE69915F6}"/>
              </a:ext>
            </a:extLst>
          </p:cNvPr>
          <p:cNvSpPr>
            <a:spLocks noGrp="1"/>
          </p:cNvSpPr>
          <p:nvPr>
            <p:ph idx="21"/>
          </p:nvPr>
        </p:nvSpPr>
        <p:spPr>
          <a:xfrm>
            <a:off x="3262185" y="1102264"/>
            <a:ext cx="2573002" cy="367946"/>
          </a:xfrm>
        </p:spPr>
        <p:txBody>
          <a:bodyPr rIns="0"/>
          <a:lstStyle>
            <a:lvl1pPr marL="0" indent="0">
              <a:buFontTx/>
              <a:buNone/>
              <a:defRPr sz="1400" b="1"/>
            </a:lvl1pPr>
            <a:lvl2pPr>
              <a:defRPr sz="900"/>
            </a:lvl2pPr>
          </a:lstStyle>
          <a:p>
            <a:pPr lvl="0"/>
            <a:r>
              <a:rPr lang="en-US" noProof="0"/>
              <a:t>Edit Master text styles</a:t>
            </a:r>
          </a:p>
        </p:txBody>
      </p:sp>
      <p:sp>
        <p:nvSpPr>
          <p:cNvPr id="11" name="Title 1">
            <a:extLst>
              <a:ext uri="{FF2B5EF4-FFF2-40B4-BE49-F238E27FC236}">
                <a16:creationId xmlns:a16="http://schemas.microsoft.com/office/drawing/2014/main" id="{DAB371E2-5241-234F-B485-6F1DE7F2A086}"/>
              </a:ext>
            </a:extLst>
          </p:cNvPr>
          <p:cNvSpPr>
            <a:spLocks noGrp="1"/>
          </p:cNvSpPr>
          <p:nvPr>
            <p:ph type="title"/>
          </p:nvPr>
        </p:nvSpPr>
        <p:spPr>
          <a:xfrm>
            <a:off x="3262184" y="1477929"/>
            <a:ext cx="5305554" cy="721576"/>
          </a:xfrm>
        </p:spPr>
        <p:txBody>
          <a:bodyPr>
            <a:normAutofit/>
          </a:bodyPr>
          <a:lstStyle>
            <a:lvl1pPr>
              <a:defRPr sz="2400"/>
            </a:lvl1pPr>
          </a:lstStyle>
          <a:p>
            <a:r>
              <a:rPr lang="en-US" noProof="0"/>
              <a:t>Click to edit Master title style</a:t>
            </a:r>
            <a:endParaRPr lang="en-GB" noProof="0"/>
          </a:p>
        </p:txBody>
      </p:sp>
      <p:sp>
        <p:nvSpPr>
          <p:cNvPr id="10" name="Content Placeholder 2">
            <a:extLst>
              <a:ext uri="{FF2B5EF4-FFF2-40B4-BE49-F238E27FC236}">
                <a16:creationId xmlns:a16="http://schemas.microsoft.com/office/drawing/2014/main" id="{1758BAC1-45F9-C645-B95B-238041BD5D10}"/>
              </a:ext>
            </a:extLst>
          </p:cNvPr>
          <p:cNvSpPr>
            <a:spLocks noGrp="1"/>
          </p:cNvSpPr>
          <p:nvPr>
            <p:ph idx="19" hasCustomPrompt="1"/>
          </p:nvPr>
        </p:nvSpPr>
        <p:spPr>
          <a:xfrm>
            <a:off x="3285501" y="2411117"/>
            <a:ext cx="2573002" cy="2152049"/>
          </a:xfrm>
        </p:spPr>
        <p:txBody>
          <a:bodyPr/>
          <a:lstStyle>
            <a:lvl1pPr marL="0" indent="0">
              <a:buFontTx/>
              <a:buNone/>
              <a:defRPr sz="1200"/>
            </a:lvl1pPr>
            <a:lvl2pPr marL="345555">
              <a:defRPr sz="1200"/>
            </a:lvl2pPr>
            <a:lvl3pPr marL="518335">
              <a:defRPr sz="1200"/>
            </a:lvl3pPr>
            <a:lvl4pPr marL="691115">
              <a:defRPr sz="1200"/>
            </a:lvl4pPr>
            <a:lvl5pPr marL="863894">
              <a:defRPr sz="1200"/>
            </a:lvl5pPr>
          </a:lstStyle>
          <a:p>
            <a:pPr lvl="0"/>
            <a:r>
              <a:rPr lang="en-GB" noProof="0"/>
              <a:t>Click to add text.</a:t>
            </a:r>
            <a:br>
              <a:rPr lang="en-GB" noProof="0"/>
            </a:br>
            <a:r>
              <a:rPr lang="en-GB" noProof="0"/>
              <a:t>Use ”Increase List Level” button to change text to level 2 from level 1 (Home/Paragraph).</a:t>
            </a:r>
            <a:br>
              <a:rPr lang="en-GB" noProof="0"/>
            </a:br>
            <a:r>
              <a:rPr lang="en-GB" noProof="0"/>
              <a:t>This way you get bullets automatically.</a:t>
            </a:r>
            <a:br>
              <a:rPr lang="en-GB" noProof="0"/>
            </a:br>
            <a:r>
              <a:rPr lang="en-GB" noProof="0"/>
              <a:t>After that you can use tab keys to change list levels.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2">
            <a:extLst>
              <a:ext uri="{FF2B5EF4-FFF2-40B4-BE49-F238E27FC236}">
                <a16:creationId xmlns:a16="http://schemas.microsoft.com/office/drawing/2014/main" id="{9245168A-98A9-1C45-913F-379C1E0A9D96}"/>
              </a:ext>
            </a:extLst>
          </p:cNvPr>
          <p:cNvSpPr>
            <a:spLocks noGrp="1"/>
          </p:cNvSpPr>
          <p:nvPr>
            <p:ph idx="20" hasCustomPrompt="1"/>
          </p:nvPr>
        </p:nvSpPr>
        <p:spPr>
          <a:xfrm>
            <a:off x="5994738" y="2411117"/>
            <a:ext cx="2573002" cy="2152049"/>
          </a:xfrm>
        </p:spPr>
        <p:txBody>
          <a:bodyPr/>
          <a:lstStyle>
            <a:lvl1pPr marL="0" indent="0">
              <a:buFontTx/>
              <a:buNone/>
              <a:defRPr sz="1200"/>
            </a:lvl1pPr>
            <a:lvl2pPr marL="345555">
              <a:defRPr sz="1200"/>
            </a:lvl2pPr>
            <a:lvl3pPr marL="518335">
              <a:defRPr sz="1200"/>
            </a:lvl3pPr>
            <a:lvl4pPr marL="691115">
              <a:defRPr sz="1200"/>
            </a:lvl4pPr>
            <a:lvl5pPr marL="863894">
              <a:defRPr sz="12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4"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332357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eft wide picture, Title and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3B2850C-1B41-7F46-8451-3536B46ACF39}"/>
              </a:ext>
            </a:extLst>
          </p:cNvPr>
          <p:cNvSpPr>
            <a:spLocks noGrp="1" noChangeAspect="1"/>
          </p:cNvSpPr>
          <p:nvPr>
            <p:ph type="pic" idx="14"/>
          </p:nvPr>
        </p:nvSpPr>
        <p:spPr>
          <a:xfrm>
            <a:off x="0" y="0"/>
            <a:ext cx="3991086" cy="5143500"/>
          </a:xfrm>
          <a:solidFill>
            <a:srgbClr val="E0DED8"/>
          </a:solidFill>
        </p:spPr>
        <p:txBody>
          <a:bodyPr anchor="b"/>
          <a:lstStyle>
            <a:lvl1pPr marL="0" indent="0" algn="ctr">
              <a:spcBef>
                <a:spcPts val="4200"/>
              </a:spcBef>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9" name="Content Placeholder 2">
            <a:extLst>
              <a:ext uri="{FF2B5EF4-FFF2-40B4-BE49-F238E27FC236}">
                <a16:creationId xmlns:a16="http://schemas.microsoft.com/office/drawing/2014/main" id="{A6AA4823-60B0-1340-BB65-B56025031E97}"/>
              </a:ext>
            </a:extLst>
          </p:cNvPr>
          <p:cNvSpPr>
            <a:spLocks noGrp="1"/>
          </p:cNvSpPr>
          <p:nvPr>
            <p:ph idx="21"/>
          </p:nvPr>
        </p:nvSpPr>
        <p:spPr>
          <a:xfrm>
            <a:off x="4651713" y="1102264"/>
            <a:ext cx="2573002" cy="367946"/>
          </a:xfrm>
        </p:spPr>
        <p:txBody>
          <a:bodyPr rIns="0"/>
          <a:lstStyle>
            <a:lvl1pPr marL="0" indent="0">
              <a:buFontTx/>
              <a:buNone/>
              <a:defRPr sz="1400" b="1"/>
            </a:lvl1pPr>
            <a:lvl2pPr>
              <a:defRPr sz="900"/>
            </a:lvl2pPr>
          </a:lstStyle>
          <a:p>
            <a:pPr lvl="0"/>
            <a:r>
              <a:rPr lang="en-US" noProof="0"/>
              <a:t>Edit Master text styles</a:t>
            </a:r>
          </a:p>
        </p:txBody>
      </p:sp>
      <p:sp>
        <p:nvSpPr>
          <p:cNvPr id="11" name="Title 1">
            <a:extLst>
              <a:ext uri="{FF2B5EF4-FFF2-40B4-BE49-F238E27FC236}">
                <a16:creationId xmlns:a16="http://schemas.microsoft.com/office/drawing/2014/main" id="{DAB371E2-5241-234F-B485-6F1DE7F2A086}"/>
              </a:ext>
            </a:extLst>
          </p:cNvPr>
          <p:cNvSpPr>
            <a:spLocks noGrp="1"/>
          </p:cNvSpPr>
          <p:nvPr>
            <p:ph type="title"/>
          </p:nvPr>
        </p:nvSpPr>
        <p:spPr>
          <a:xfrm>
            <a:off x="4647306" y="1477929"/>
            <a:ext cx="3920434" cy="721576"/>
          </a:xfrm>
        </p:spPr>
        <p:txBody>
          <a:bodyPr>
            <a:noAutofit/>
          </a:bodyPr>
          <a:lstStyle>
            <a:lvl1pPr>
              <a:defRPr sz="2400"/>
            </a:lvl1pPr>
          </a:lstStyle>
          <a:p>
            <a:r>
              <a:rPr lang="en-US" noProof="0"/>
              <a:t>Click to edit Master title style</a:t>
            </a:r>
            <a:endParaRPr lang="en-GB" noProof="0"/>
          </a:p>
        </p:txBody>
      </p:sp>
      <p:sp>
        <p:nvSpPr>
          <p:cNvPr id="7" name="Content Placeholder 2">
            <a:extLst>
              <a:ext uri="{FF2B5EF4-FFF2-40B4-BE49-F238E27FC236}">
                <a16:creationId xmlns:a16="http://schemas.microsoft.com/office/drawing/2014/main" id="{F2F9F1A9-BCF3-7346-91EB-1F4C596F9533}"/>
              </a:ext>
            </a:extLst>
          </p:cNvPr>
          <p:cNvSpPr>
            <a:spLocks noGrp="1"/>
          </p:cNvSpPr>
          <p:nvPr>
            <p:ph idx="20" hasCustomPrompt="1"/>
          </p:nvPr>
        </p:nvSpPr>
        <p:spPr>
          <a:xfrm>
            <a:off x="4658065" y="2411117"/>
            <a:ext cx="3909677" cy="2152049"/>
          </a:xfrm>
        </p:spPr>
        <p:txBody>
          <a:bodyPr/>
          <a:lstStyle>
            <a:lvl1pPr marL="0" indent="0">
              <a:buFontTx/>
              <a:buNone/>
              <a:defRPr sz="1200"/>
            </a:lvl1pPr>
            <a:lvl2pPr marL="345555">
              <a:defRPr sz="1200"/>
            </a:lvl2pPr>
            <a:lvl3pPr marL="518335">
              <a:defRPr sz="1200"/>
            </a:lvl3pPr>
            <a:lvl4pPr marL="691115">
              <a:defRPr sz="1200"/>
            </a:lvl4pPr>
            <a:lvl5pPr marL="863894">
              <a:defRPr sz="1200"/>
            </a:lvl5pPr>
          </a:lstStyle>
          <a:p>
            <a:pPr lvl="0"/>
            <a:r>
              <a:rPr lang="en-GB" noProof="0"/>
              <a:t>Click to add text.</a:t>
            </a:r>
            <a:br>
              <a:rPr lang="en-GB" noProof="0"/>
            </a:br>
            <a:r>
              <a:rPr lang="en-GB" noProof="0"/>
              <a:t>Use ”Increase List Level” button to change text to level 2 from level 1 (Home/Paragraph).</a:t>
            </a:r>
            <a:br>
              <a:rPr lang="en-GB" noProof="0"/>
            </a:br>
            <a:r>
              <a:rPr lang="en-GB" noProof="0"/>
              <a:t>This way you get bullets automatically.</a:t>
            </a:r>
            <a:br>
              <a:rPr lang="en-GB" noProof="0"/>
            </a:br>
            <a:r>
              <a:rPr lang="en-GB" noProof="0"/>
              <a:t>After that you can use tab keys to change list levels.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2"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275956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p picture, 2 Title and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5"/>
            <a:ext cx="9144000" cy="3163331"/>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2" name="Title 1"/>
          <p:cNvSpPr>
            <a:spLocks noGrp="1"/>
          </p:cNvSpPr>
          <p:nvPr>
            <p:ph type="title"/>
          </p:nvPr>
        </p:nvSpPr>
        <p:spPr>
          <a:xfrm>
            <a:off x="576264" y="555626"/>
            <a:ext cx="3400314" cy="699198"/>
          </a:xfrm>
        </p:spPr>
        <p:txBody>
          <a:bodyPr/>
          <a:lstStyle>
            <a:lvl1pPr>
              <a:defRPr>
                <a:solidFill>
                  <a:schemeClr val="bg2"/>
                </a:solidFill>
              </a:defRPr>
            </a:lvl1pPr>
          </a:lstStyle>
          <a:p>
            <a:r>
              <a:rPr lang="en-US" noProof="0"/>
              <a:t>Click to edit Master title style</a:t>
            </a:r>
            <a:endParaRPr lang="en-GB" noProof="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576264" y="1265457"/>
            <a:ext cx="3407908" cy="573296"/>
          </a:xfrm>
        </p:spPr>
        <p:txBody>
          <a:bodyPr rIns="0"/>
          <a:lstStyle>
            <a:lvl1pPr marL="0" indent="0">
              <a:buFontTx/>
              <a:buNone/>
              <a:defRPr sz="1400" b="0">
                <a:solidFill>
                  <a:schemeClr val="bg2"/>
                </a:solidFill>
              </a:defRPr>
            </a:lvl1pPr>
            <a:lvl2pPr marL="0" indent="0">
              <a:buFontTx/>
              <a:buNone/>
              <a:defRPr sz="1400" b="0">
                <a:solidFill>
                  <a:schemeClr val="bg2"/>
                </a:solidFill>
              </a:defRPr>
            </a:lvl2pPr>
            <a:lvl3pPr>
              <a:defRPr sz="1100"/>
            </a:lvl3pPr>
            <a:lvl4pPr>
              <a:defRPr sz="1100"/>
            </a:lvl4pPr>
            <a:lvl5pPr>
              <a:defRPr sz="1100"/>
            </a:lvl5pPr>
          </a:lstStyle>
          <a:p>
            <a:pPr lvl="0"/>
            <a:r>
              <a:rPr lang="en-GB" noProof="0"/>
              <a:t>Click to add text</a:t>
            </a:r>
          </a:p>
          <a:p>
            <a:pPr lvl="1"/>
            <a:r>
              <a:rPr lang="en-GB" noProof="0"/>
              <a:t>Second level</a:t>
            </a:r>
          </a:p>
        </p:txBody>
      </p:sp>
      <p:sp>
        <p:nvSpPr>
          <p:cNvPr id="39" name="Content Placeholder 2">
            <a:extLst>
              <a:ext uri="{FF2B5EF4-FFF2-40B4-BE49-F238E27FC236}">
                <a16:creationId xmlns:a16="http://schemas.microsoft.com/office/drawing/2014/main" id="{F4C72636-DEB4-D344-93A7-3770612C3218}"/>
              </a:ext>
            </a:extLst>
          </p:cNvPr>
          <p:cNvSpPr>
            <a:spLocks noGrp="1"/>
          </p:cNvSpPr>
          <p:nvPr>
            <p:ph idx="18" hasCustomPrompt="1"/>
          </p:nvPr>
        </p:nvSpPr>
        <p:spPr>
          <a:xfrm>
            <a:off x="4642535" y="555627"/>
            <a:ext cx="3925203" cy="4032250"/>
          </a:xfrm>
          <a:solidFill>
            <a:schemeClr val="tx1"/>
          </a:solidFill>
        </p:spPr>
        <p:txBody>
          <a:bodyPr lIns="251999" tIns="251999" rIns="324000" bIns="251999"/>
          <a:lstStyle>
            <a:lvl1pPr marL="0" indent="0">
              <a:spcAft>
                <a:spcPts val="750"/>
              </a:spcAft>
              <a:buFontTx/>
              <a:buNone/>
              <a:defRPr sz="1400">
                <a:solidFill>
                  <a:schemeClr val="bg2"/>
                </a:solidFill>
              </a:defRPr>
            </a:lvl1pPr>
            <a:lvl2pPr marL="0" indent="0">
              <a:buFontTx/>
              <a:buNone/>
              <a:defRPr sz="1200" baseline="0">
                <a:solidFill>
                  <a:schemeClr val="bg2"/>
                </a:solidFill>
              </a:defRPr>
            </a:lvl2pPr>
            <a:lvl3pPr marL="171430" indent="-171430">
              <a:buFont typeface="Arial" panose="020B0604020202020204" pitchFamily="34" charset="0"/>
              <a:buChar char="•"/>
              <a:defRPr sz="1200">
                <a:solidFill>
                  <a:schemeClr val="bg2"/>
                </a:solidFill>
              </a:defRPr>
            </a:lvl3pPr>
            <a:lvl4pPr marL="345555">
              <a:defRPr sz="1200">
                <a:solidFill>
                  <a:schemeClr val="bg2"/>
                </a:solidFill>
              </a:defRPr>
            </a:lvl4pPr>
            <a:lvl5pPr marL="518335">
              <a:defRPr sz="1200">
                <a:solidFill>
                  <a:schemeClr val="bg2"/>
                </a:solidFill>
              </a:defRPr>
            </a:lvl5pPr>
          </a:lstStyle>
          <a:p>
            <a:pPr lvl="0"/>
            <a:r>
              <a:rPr lang="en-GB" noProof="0"/>
              <a:t>Click to add text. </a:t>
            </a:r>
            <a:br>
              <a:rPr lang="en-GB" noProof="0"/>
            </a:br>
            <a:r>
              <a:rPr lang="en-GB" noProof="0"/>
              <a:t>Use ”Increase List Level” and ”Decrease List Level” buttons to change list levels (Home/Paragraph)</a:t>
            </a:r>
            <a:br>
              <a:rPr lang="en-GB" noProof="0"/>
            </a:br>
            <a:r>
              <a:rPr lang="en-GB" noProof="0"/>
              <a:t>Do not use tab keys or Bullets button.</a:t>
            </a:r>
          </a:p>
          <a:p>
            <a:pPr lvl="0"/>
            <a:r>
              <a:rPr lang="fi-FI" noProof="0"/>
              <a:t>First level</a:t>
            </a:r>
          </a:p>
          <a:p>
            <a:pPr lvl="1"/>
            <a:r>
              <a:rPr lang="fi-FI" noProof="0"/>
              <a:t>Second level</a:t>
            </a:r>
          </a:p>
          <a:p>
            <a:pPr lvl="2"/>
            <a:r>
              <a:rPr lang="fi-FI" noProof="0"/>
              <a:t>Third level</a:t>
            </a:r>
          </a:p>
          <a:p>
            <a:pPr lvl="3"/>
            <a:r>
              <a:rPr lang="fi-FI" noProof="0"/>
              <a:t>Forth level</a:t>
            </a:r>
          </a:p>
          <a:p>
            <a:pPr lvl="4"/>
            <a:r>
              <a:rPr lang="fi-FI" noProof="0"/>
              <a:t>Fifth level</a:t>
            </a:r>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0"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136462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op picture, 2 Title and 2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5"/>
            <a:ext cx="9144000" cy="3163331"/>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2" name="Title 1"/>
          <p:cNvSpPr>
            <a:spLocks noGrp="1"/>
          </p:cNvSpPr>
          <p:nvPr>
            <p:ph type="title"/>
          </p:nvPr>
        </p:nvSpPr>
        <p:spPr>
          <a:xfrm>
            <a:off x="576264" y="555625"/>
            <a:ext cx="3400314" cy="699198"/>
          </a:xfrm>
        </p:spPr>
        <p:txBody>
          <a:bodyPr/>
          <a:lstStyle>
            <a:lvl1pPr>
              <a:defRPr>
                <a:solidFill>
                  <a:schemeClr val="bg2"/>
                </a:solidFill>
              </a:defRPr>
            </a:lvl1pPr>
          </a:lstStyle>
          <a:p>
            <a:r>
              <a:rPr lang="en-US" noProof="0"/>
              <a:t>Click to edit Master title style</a:t>
            </a:r>
            <a:endParaRPr lang="en-GB" noProof="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576263" y="1265457"/>
            <a:ext cx="3393309" cy="573296"/>
          </a:xfrm>
        </p:spPr>
        <p:txBody>
          <a:bodyPr rIns="0"/>
          <a:lstStyle>
            <a:lvl1pPr marL="0" indent="0">
              <a:buFontTx/>
              <a:buNone/>
              <a:defRPr sz="1400" b="0">
                <a:solidFill>
                  <a:schemeClr val="bg2"/>
                </a:solidFill>
              </a:defRPr>
            </a:lvl1pPr>
            <a:lvl2pPr marL="0" indent="0">
              <a:buFontTx/>
              <a:buNone/>
              <a:defRPr sz="1400" b="0">
                <a:solidFill>
                  <a:schemeClr val="bg2"/>
                </a:solidFill>
              </a:defRPr>
            </a:lvl2pPr>
            <a:lvl3pPr>
              <a:defRPr sz="1200"/>
            </a:lvl3pPr>
            <a:lvl4pPr>
              <a:defRPr sz="1200"/>
            </a:lvl4pPr>
            <a:lvl5pPr>
              <a:defRPr sz="1200"/>
            </a:lvl5pPr>
          </a:lstStyle>
          <a:p>
            <a:pPr lvl="0"/>
            <a:r>
              <a:rPr lang="en-GB" noProof="0"/>
              <a:t>Click to add text</a:t>
            </a:r>
          </a:p>
          <a:p>
            <a:pPr lvl="1"/>
            <a:r>
              <a:rPr lang="en-GB" noProof="0"/>
              <a:t>Second level</a:t>
            </a:r>
          </a:p>
        </p:txBody>
      </p:sp>
      <p:sp>
        <p:nvSpPr>
          <p:cNvPr id="12" name="Content Placeholder 2">
            <a:extLst>
              <a:ext uri="{FF2B5EF4-FFF2-40B4-BE49-F238E27FC236}">
                <a16:creationId xmlns:a16="http://schemas.microsoft.com/office/drawing/2014/main" id="{ACF882BE-BD12-E646-8EEB-F5A09C9ED1D5}"/>
              </a:ext>
            </a:extLst>
          </p:cNvPr>
          <p:cNvSpPr>
            <a:spLocks noGrp="1"/>
          </p:cNvSpPr>
          <p:nvPr>
            <p:ph idx="18" hasCustomPrompt="1"/>
          </p:nvPr>
        </p:nvSpPr>
        <p:spPr>
          <a:xfrm>
            <a:off x="3285501" y="2435831"/>
            <a:ext cx="2573002"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200">
                <a:solidFill>
                  <a:schemeClr val="bg2"/>
                </a:solidFill>
              </a:defRPr>
            </a:lvl2pPr>
            <a:lvl3pPr marL="172780">
              <a:defRPr sz="1200">
                <a:solidFill>
                  <a:schemeClr val="bg2"/>
                </a:solidFill>
              </a:defRPr>
            </a:lvl3pPr>
            <a:lvl4pPr marL="345555">
              <a:defRPr sz="1200">
                <a:solidFill>
                  <a:schemeClr val="bg2"/>
                </a:solidFill>
              </a:defRPr>
            </a:lvl4pPr>
            <a:lvl5pPr marL="518335">
              <a:defRPr sz="1200">
                <a:solidFill>
                  <a:schemeClr val="bg2"/>
                </a:solidFill>
              </a:defRPr>
            </a:lvl5pPr>
          </a:lstStyle>
          <a:p>
            <a:pPr lvl="0"/>
            <a:r>
              <a:rPr lang="en-GB" noProof="0"/>
              <a:t>Click to add text.</a:t>
            </a:r>
            <a:br>
              <a:rPr lang="en-GB" noProof="0"/>
            </a:br>
            <a:r>
              <a:rPr lang="en-GB" noProof="0"/>
              <a:t>Use ”Increase List Level” and ”Decrease List Level” buttons to change list levels (Home/Paragraph)</a:t>
            </a:r>
            <a:br>
              <a:rPr lang="en-GB" noProof="0"/>
            </a:br>
            <a:endParaRPr lang="en-GB" noProof="0"/>
          </a:p>
        </p:txBody>
      </p:sp>
      <p:sp>
        <p:nvSpPr>
          <p:cNvPr id="14" name="Content Placeholder 2">
            <a:extLst>
              <a:ext uri="{FF2B5EF4-FFF2-40B4-BE49-F238E27FC236}">
                <a16:creationId xmlns:a16="http://schemas.microsoft.com/office/drawing/2014/main" id="{EDABEDF4-A07B-244D-9660-FCBAB3E01D3D}"/>
              </a:ext>
            </a:extLst>
          </p:cNvPr>
          <p:cNvSpPr>
            <a:spLocks noGrp="1"/>
          </p:cNvSpPr>
          <p:nvPr>
            <p:ph idx="19" hasCustomPrompt="1"/>
          </p:nvPr>
        </p:nvSpPr>
        <p:spPr>
          <a:xfrm>
            <a:off x="5994738" y="2435831"/>
            <a:ext cx="2573002"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lang="fi-FI" sz="1200" kern="1200" noProof="0" dirty="0" smtClean="0">
                <a:solidFill>
                  <a:schemeClr val="bg2"/>
                </a:solidFill>
                <a:latin typeface="Arial" panose="020B0604020202020204" pitchFamily="34" charset="0"/>
                <a:ea typeface="+mn-ea"/>
                <a:cs typeface="Arial" panose="020B0604020202020204" pitchFamily="34" charset="0"/>
              </a:defRPr>
            </a:lvl2pPr>
            <a:lvl3pPr marL="172780" indent="-171430">
              <a:buFont typeface="Arial" panose="020B0604020202020204" pitchFamily="34" charset="0"/>
              <a:buChar char="•"/>
              <a:defRPr lang="fi-FI" sz="1200" kern="1200" noProof="0" dirty="0" smtClean="0">
                <a:solidFill>
                  <a:schemeClr val="bg2"/>
                </a:solidFill>
                <a:latin typeface="Arial" panose="020B0604020202020204" pitchFamily="34" charset="0"/>
                <a:ea typeface="+mn-ea"/>
                <a:cs typeface="Arial" panose="020B0604020202020204" pitchFamily="34" charset="0"/>
              </a:defRPr>
            </a:lvl3pPr>
            <a:lvl4pPr marL="345555">
              <a:defRPr lang="fi-FI" sz="1200" kern="1200" noProof="0" dirty="0" smtClean="0">
                <a:solidFill>
                  <a:schemeClr val="bg2"/>
                </a:solidFill>
                <a:latin typeface="Arial" panose="020B0604020202020204" pitchFamily="34" charset="0"/>
                <a:ea typeface="+mn-ea"/>
                <a:cs typeface="Arial" panose="020B0604020202020204" pitchFamily="34" charset="0"/>
              </a:defRPr>
            </a:lvl4pPr>
            <a:lvl5pPr marL="518335">
              <a:defRPr lang="en-GB" sz="1200" kern="1200" noProof="0" dirty="0">
                <a:solidFill>
                  <a:schemeClr val="bg2"/>
                </a:solidFill>
                <a:latin typeface="Arial" panose="020B0604020202020204" pitchFamily="34" charset="0"/>
                <a:ea typeface="+mn-ea"/>
                <a:cs typeface="Arial" panose="020B0604020202020204" pitchFamily="34" charset="0"/>
              </a:defRPr>
            </a:lvl5pPr>
          </a:lstStyle>
          <a:p>
            <a:pPr lvl="0"/>
            <a:r>
              <a:rPr lang="en-GB" noProof="0"/>
              <a:t>Click to add text.</a:t>
            </a:r>
            <a:br>
              <a:rPr lang="en-GB" noProof="0"/>
            </a:br>
            <a:br>
              <a:rPr lang="en-GB" noProof="0"/>
            </a:br>
            <a:r>
              <a:rPr lang="en-GB" noProof="0"/>
              <a:t>Do not use tab keys or Bullets button.</a:t>
            </a:r>
          </a:p>
          <a:p>
            <a:pPr lvl="1"/>
            <a:r>
              <a:rPr lang="fi-FI"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0"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163953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p picture, 2 Title and 2 Content 2">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5"/>
            <a:ext cx="9144000" cy="3163331"/>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12" name="Content Placeholder 2">
            <a:extLst>
              <a:ext uri="{FF2B5EF4-FFF2-40B4-BE49-F238E27FC236}">
                <a16:creationId xmlns:a16="http://schemas.microsoft.com/office/drawing/2014/main" id="{1F50E3C5-46AE-2545-AB06-E4F58C7F4E2C}"/>
              </a:ext>
            </a:extLst>
          </p:cNvPr>
          <p:cNvSpPr>
            <a:spLocks noGrp="1"/>
          </p:cNvSpPr>
          <p:nvPr>
            <p:ph idx="21"/>
          </p:nvPr>
        </p:nvSpPr>
        <p:spPr>
          <a:xfrm>
            <a:off x="576264" y="555625"/>
            <a:ext cx="2573002" cy="367946"/>
          </a:xfrm>
        </p:spPr>
        <p:txBody>
          <a:bodyPr rIns="0"/>
          <a:lstStyle>
            <a:lvl1pPr marL="0" indent="0">
              <a:buFontTx/>
              <a:buNone/>
              <a:defRPr sz="1400" b="1">
                <a:solidFill>
                  <a:schemeClr val="bg2"/>
                </a:solidFill>
              </a:defRPr>
            </a:lvl1pPr>
            <a:lvl2pPr>
              <a:defRPr sz="900"/>
            </a:lvl2pPr>
          </a:lstStyle>
          <a:p>
            <a:pPr lvl="0"/>
            <a:r>
              <a:rPr lang="en-US" noProof="0"/>
              <a:t>Edit Master text styles</a:t>
            </a:r>
          </a:p>
        </p:txBody>
      </p:sp>
      <p:sp>
        <p:nvSpPr>
          <p:cNvPr id="10" name="Title 1">
            <a:extLst>
              <a:ext uri="{FF2B5EF4-FFF2-40B4-BE49-F238E27FC236}">
                <a16:creationId xmlns:a16="http://schemas.microsoft.com/office/drawing/2014/main" id="{07980001-0C39-4143-873B-7DD5E501ED83}"/>
              </a:ext>
            </a:extLst>
          </p:cNvPr>
          <p:cNvSpPr>
            <a:spLocks noGrp="1"/>
          </p:cNvSpPr>
          <p:nvPr>
            <p:ph type="title"/>
          </p:nvPr>
        </p:nvSpPr>
        <p:spPr>
          <a:xfrm>
            <a:off x="576263" y="931290"/>
            <a:ext cx="7991475" cy="393076"/>
          </a:xfrm>
        </p:spPr>
        <p:txBody>
          <a:bodyPr>
            <a:normAutofit/>
          </a:bodyPr>
          <a:lstStyle>
            <a:lvl1pPr>
              <a:defRPr sz="2200">
                <a:solidFill>
                  <a:schemeClr val="bg2"/>
                </a:solidFill>
              </a:defRPr>
            </a:lvl1pPr>
          </a:lstStyle>
          <a:p>
            <a:r>
              <a:rPr lang="en-US" noProof="0"/>
              <a:t>Click to edit Master title style</a:t>
            </a:r>
            <a:endParaRPr lang="en-GB" noProof="0"/>
          </a:p>
        </p:txBody>
      </p:sp>
      <p:sp>
        <p:nvSpPr>
          <p:cNvPr id="13" name="Content Placeholder 2">
            <a:extLst>
              <a:ext uri="{FF2B5EF4-FFF2-40B4-BE49-F238E27FC236}">
                <a16:creationId xmlns:a16="http://schemas.microsoft.com/office/drawing/2014/main" id="{1BE662F9-7507-5F49-898E-4048DDFBFEB0}"/>
              </a:ext>
            </a:extLst>
          </p:cNvPr>
          <p:cNvSpPr>
            <a:spLocks noGrp="1"/>
          </p:cNvSpPr>
          <p:nvPr>
            <p:ph idx="13" hasCustomPrompt="1"/>
          </p:nvPr>
        </p:nvSpPr>
        <p:spPr>
          <a:xfrm>
            <a:off x="579885" y="2435831"/>
            <a:ext cx="2573002" cy="2152049"/>
          </a:xfrm>
          <a:solidFill>
            <a:schemeClr val="tx1"/>
          </a:solidFill>
        </p:spPr>
        <p:txBody>
          <a:bodyPr lIns="251999" tIns="251999" rIns="324000" bIns="251999"/>
          <a:lstStyle>
            <a:lvl1pPr marL="0" indent="0" algn="l" defTabSz="685715" rtl="0" eaLnBrk="1" latinLnBrk="0" hangingPunct="1">
              <a:lnSpc>
                <a:spcPct val="110000"/>
              </a:lnSpc>
              <a:buFontTx/>
              <a:buNone/>
              <a:defRPr lang="en-GB" sz="1400" kern="1200" baseline="0" noProof="0" dirty="0" smtClean="0">
                <a:solidFill>
                  <a:schemeClr val="bg2"/>
                </a:solidFill>
                <a:latin typeface="Arial" panose="020B0604020202020204" pitchFamily="34" charset="0"/>
                <a:ea typeface="+mn-ea"/>
                <a:cs typeface="Arial" panose="020B0604020202020204" pitchFamily="34" charset="0"/>
              </a:defRPr>
            </a:lvl1pPr>
            <a:lvl2pPr marL="0" indent="0" algn="l" defTabSz="685715" rtl="0" eaLnBrk="1" latinLnBrk="0" hangingPunct="1">
              <a:lnSpc>
                <a:spcPct val="110000"/>
              </a:lnSpc>
              <a:buFontTx/>
              <a:buNone/>
              <a:defRPr lang="en-GB" sz="1200" kern="1200" noProof="0" dirty="0" smtClean="0">
                <a:solidFill>
                  <a:schemeClr val="bg2"/>
                </a:solidFill>
                <a:latin typeface="Arial" panose="020B0604020202020204" pitchFamily="34" charset="0"/>
                <a:ea typeface="+mn-ea"/>
                <a:cs typeface="Arial" panose="020B0604020202020204" pitchFamily="34" charset="0"/>
              </a:defRPr>
            </a:lvl2pPr>
            <a:lvl3pPr marL="172780" indent="-171430" algn="l" defTabSz="685715" rtl="0" eaLnBrk="1" latinLnBrk="0" hangingPunct="1">
              <a:lnSpc>
                <a:spcPct val="110000"/>
              </a:lnSpc>
              <a:defRPr lang="fi-FI" sz="1200" kern="1200" noProof="0" dirty="0" smtClean="0">
                <a:solidFill>
                  <a:schemeClr val="bg2"/>
                </a:solidFill>
                <a:latin typeface="Arial" panose="020B0604020202020204" pitchFamily="34" charset="0"/>
                <a:ea typeface="+mn-ea"/>
                <a:cs typeface="Arial" panose="020B0604020202020204" pitchFamily="34" charset="0"/>
              </a:defRPr>
            </a:lvl3pPr>
            <a:lvl4pPr marL="345555">
              <a:defRPr lang="fi-FI" sz="1200" kern="1200" noProof="0" dirty="0" smtClean="0">
                <a:solidFill>
                  <a:schemeClr val="bg2"/>
                </a:solidFill>
                <a:latin typeface="Arial" panose="020B0604020202020204" pitchFamily="34" charset="0"/>
                <a:ea typeface="+mn-ea"/>
                <a:cs typeface="Arial" panose="020B0604020202020204" pitchFamily="34" charset="0"/>
              </a:defRPr>
            </a:lvl4pPr>
            <a:lvl5pPr marL="518335">
              <a:defRPr lang="fi-FI" sz="1200" kern="1200" noProof="0" dirty="0" smtClean="0">
                <a:solidFill>
                  <a:schemeClr val="bg2"/>
                </a:solidFill>
                <a:latin typeface="Arial" panose="020B0604020202020204" pitchFamily="34" charset="0"/>
                <a:ea typeface="+mn-ea"/>
                <a:cs typeface="Arial" panose="020B0604020202020204" pitchFamily="34" charset="0"/>
              </a:defRPr>
            </a:lvl5pPr>
          </a:lstStyle>
          <a:p>
            <a:pPr lvl="0"/>
            <a:r>
              <a:rPr lang="en-GB" noProof="0"/>
              <a:t>Click to add text.</a:t>
            </a:r>
            <a:br>
              <a:rPr lang="en-GB" noProof="0"/>
            </a:br>
            <a:r>
              <a:rPr lang="en-GB" noProof="0"/>
              <a:t>Use ”Increase List Level” and ”Decrease List Level” buttons to change list levels (Home/Paragraph)</a:t>
            </a:r>
          </a:p>
        </p:txBody>
      </p:sp>
      <p:sp>
        <p:nvSpPr>
          <p:cNvPr id="17" name="Content Placeholder 2">
            <a:extLst>
              <a:ext uri="{FF2B5EF4-FFF2-40B4-BE49-F238E27FC236}">
                <a16:creationId xmlns:a16="http://schemas.microsoft.com/office/drawing/2014/main" id="{923E5C01-5525-0E4F-BFEE-0E8F1EAE1014}"/>
              </a:ext>
            </a:extLst>
          </p:cNvPr>
          <p:cNvSpPr>
            <a:spLocks noGrp="1"/>
          </p:cNvSpPr>
          <p:nvPr>
            <p:ph idx="19" hasCustomPrompt="1"/>
          </p:nvPr>
        </p:nvSpPr>
        <p:spPr>
          <a:xfrm>
            <a:off x="5994738" y="2435831"/>
            <a:ext cx="2573002" cy="2152049"/>
          </a:xfrm>
          <a:solidFill>
            <a:schemeClr val="tx1"/>
          </a:solidFill>
        </p:spPr>
        <p:txBody>
          <a:bodyPr lIns="251999" tIns="251999" rIns="324000" bIns="251999"/>
          <a:lstStyle>
            <a:lvl1pPr marL="0" indent="0">
              <a:buFontTx/>
              <a:buNone/>
              <a:defRPr lang="en-GB" sz="1400" kern="1200" noProof="0" dirty="0" smtClean="0">
                <a:solidFill>
                  <a:schemeClr val="bg2"/>
                </a:solidFill>
                <a:latin typeface="Arial" panose="020B0604020202020204" pitchFamily="34" charset="0"/>
                <a:ea typeface="+mn-ea"/>
                <a:cs typeface="Arial" panose="020B0604020202020204" pitchFamily="34" charset="0"/>
              </a:defRPr>
            </a:lvl1pPr>
            <a:lvl2pPr marL="0" indent="0">
              <a:buFontTx/>
              <a:buNone/>
              <a:defRPr lang="en-GB" sz="1200" kern="1200" noProof="0" dirty="0" smtClean="0">
                <a:solidFill>
                  <a:schemeClr val="bg2"/>
                </a:solidFill>
                <a:latin typeface="Arial" panose="020B0604020202020204" pitchFamily="34" charset="0"/>
                <a:ea typeface="+mn-ea"/>
                <a:cs typeface="Arial" panose="020B0604020202020204" pitchFamily="34" charset="0"/>
              </a:defRPr>
            </a:lvl2pPr>
            <a:lvl3pPr marL="172780" indent="-172780" algn="l" defTabSz="685715" rtl="0" eaLnBrk="1" latinLnBrk="0" hangingPunct="1">
              <a:lnSpc>
                <a:spcPct val="110000"/>
              </a:lnSpc>
              <a:spcBef>
                <a:spcPts val="375"/>
              </a:spcBef>
              <a:buFont typeface="Arial" panose="020B0604020202020204" pitchFamily="34" charset="0"/>
              <a:buChar char="•"/>
              <a:defRPr lang="fi-FI" sz="1200" kern="1200" noProof="0" dirty="0" smtClean="0">
                <a:solidFill>
                  <a:schemeClr val="bg2"/>
                </a:solidFill>
                <a:latin typeface="Arial" panose="020B0604020202020204" pitchFamily="34" charset="0"/>
                <a:ea typeface="+mn-ea"/>
                <a:cs typeface="Arial" panose="020B0604020202020204" pitchFamily="34" charset="0"/>
              </a:defRPr>
            </a:lvl3pPr>
            <a:lvl4pPr marL="345555" indent="-172780" algn="l" defTabSz="685715" rtl="0" eaLnBrk="1" latinLnBrk="0" hangingPunct="1">
              <a:lnSpc>
                <a:spcPct val="110000"/>
              </a:lnSpc>
              <a:spcBef>
                <a:spcPts val="375"/>
              </a:spcBef>
              <a:buFont typeface="Arial" panose="020B0604020202020204" pitchFamily="34" charset="0"/>
              <a:buChar char="•"/>
              <a:defRPr lang="fi-FI" sz="1200" kern="1200" noProof="0" dirty="0" smtClean="0">
                <a:solidFill>
                  <a:schemeClr val="bg2"/>
                </a:solidFill>
                <a:latin typeface="Arial" panose="020B0604020202020204" pitchFamily="34" charset="0"/>
                <a:ea typeface="+mn-ea"/>
                <a:cs typeface="Arial" panose="020B0604020202020204" pitchFamily="34" charset="0"/>
              </a:defRPr>
            </a:lvl4pPr>
            <a:lvl5pPr marL="518335" indent="-171430" algn="l" defTabSz="685715" rtl="0" eaLnBrk="1" latinLnBrk="0" hangingPunct="1">
              <a:lnSpc>
                <a:spcPct val="110000"/>
              </a:lnSpc>
              <a:spcBef>
                <a:spcPts val="375"/>
              </a:spcBef>
              <a:buFont typeface="Arial" panose="020B0604020202020204" pitchFamily="34" charset="0"/>
              <a:buChar char="•"/>
              <a:defRPr lang="fi-FI" sz="1200" kern="1200" noProof="0" dirty="0" smtClean="0">
                <a:solidFill>
                  <a:schemeClr val="bg2"/>
                </a:solidFill>
                <a:latin typeface="Arial" panose="020B0604020202020204" pitchFamily="34" charset="0"/>
                <a:ea typeface="+mn-ea"/>
                <a:cs typeface="Arial" panose="020B0604020202020204" pitchFamily="34" charset="0"/>
              </a:defRPr>
            </a:lvl5pPr>
          </a:lstStyle>
          <a:p>
            <a:pPr lvl="0"/>
            <a:r>
              <a:rPr lang="en-GB" noProof="0"/>
              <a:t>Click to add text.</a:t>
            </a:r>
            <a:br>
              <a:rPr lang="en-GB" noProof="0"/>
            </a:br>
            <a:br>
              <a:rPr lang="en-GB" noProof="0"/>
            </a:br>
            <a:r>
              <a:rPr lang="en-GB" noProof="0"/>
              <a:t>Do not use tab keys or Bullets button.</a:t>
            </a:r>
          </a:p>
          <a:p>
            <a:pPr lvl="1"/>
            <a:r>
              <a:rPr lang="fi-FI" noProof="0"/>
              <a:t>Second level</a:t>
            </a:r>
          </a:p>
          <a:p>
            <a:pPr lvl="2"/>
            <a:r>
              <a:rPr lang="fi-FI" noProof="0"/>
              <a:t>Third level</a:t>
            </a:r>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1"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86120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p picture, 2 Title and 3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5"/>
            <a:ext cx="9144000" cy="3163331"/>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2" name="Title 1"/>
          <p:cNvSpPr>
            <a:spLocks noGrp="1"/>
          </p:cNvSpPr>
          <p:nvPr>
            <p:ph type="title"/>
          </p:nvPr>
        </p:nvSpPr>
        <p:spPr>
          <a:xfrm>
            <a:off x="576264" y="555625"/>
            <a:ext cx="3400314" cy="699198"/>
          </a:xfrm>
        </p:spPr>
        <p:txBody>
          <a:bodyPr/>
          <a:lstStyle>
            <a:lvl1pPr>
              <a:defRPr>
                <a:solidFill>
                  <a:schemeClr val="bg2"/>
                </a:solidFill>
              </a:defRPr>
            </a:lvl1pPr>
          </a:lstStyle>
          <a:p>
            <a:r>
              <a:rPr lang="en-US" noProof="0"/>
              <a:t>Click to edit Master title style</a:t>
            </a:r>
            <a:endParaRPr lang="en-GB" noProof="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576268" y="1265457"/>
            <a:ext cx="3420971" cy="573296"/>
          </a:xfrm>
        </p:spPr>
        <p:txBody>
          <a:bodyPr rIns="0"/>
          <a:lstStyle>
            <a:lvl1pPr marL="0" indent="0">
              <a:lnSpc>
                <a:spcPct val="100000"/>
              </a:lnSpc>
              <a:buFontTx/>
              <a:buNone/>
              <a:defRPr sz="1400" b="0">
                <a:solidFill>
                  <a:schemeClr val="bg2"/>
                </a:solidFill>
              </a:defRPr>
            </a:lvl1pPr>
            <a:lvl2pPr>
              <a:lnSpc>
                <a:spcPct val="100000"/>
              </a:lnSpc>
              <a:defRPr sz="1200"/>
            </a:lvl2pPr>
            <a:lvl3pPr>
              <a:lnSpc>
                <a:spcPct val="100000"/>
              </a:lnSpc>
              <a:defRPr sz="1200"/>
            </a:lvl3pPr>
            <a:lvl4pPr>
              <a:lnSpc>
                <a:spcPct val="100000"/>
              </a:lnSpc>
              <a:defRPr sz="1200"/>
            </a:lvl4pPr>
          </a:lstStyle>
          <a:p>
            <a:pPr lvl="0"/>
            <a:r>
              <a:rPr lang="fi-FI" noProof="0"/>
              <a:t>Click to add text.</a:t>
            </a:r>
            <a:endParaRPr lang="en-GB" noProof="0"/>
          </a:p>
        </p:txBody>
      </p:sp>
      <p:sp>
        <p:nvSpPr>
          <p:cNvPr id="13" name="Content Placeholder 2">
            <a:extLst>
              <a:ext uri="{FF2B5EF4-FFF2-40B4-BE49-F238E27FC236}">
                <a16:creationId xmlns:a16="http://schemas.microsoft.com/office/drawing/2014/main" id="{1BE662F9-7507-5F49-898E-4048DDFBFEB0}"/>
              </a:ext>
            </a:extLst>
          </p:cNvPr>
          <p:cNvSpPr>
            <a:spLocks noGrp="1"/>
          </p:cNvSpPr>
          <p:nvPr>
            <p:ph idx="13" hasCustomPrompt="1"/>
          </p:nvPr>
        </p:nvSpPr>
        <p:spPr>
          <a:xfrm>
            <a:off x="579885" y="2435831"/>
            <a:ext cx="2573002"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200">
                <a:solidFill>
                  <a:schemeClr val="bg2"/>
                </a:solidFill>
              </a:defRPr>
            </a:lvl2pPr>
            <a:lvl3pPr marL="172780">
              <a:defRPr sz="1200">
                <a:solidFill>
                  <a:schemeClr val="bg2"/>
                </a:solidFill>
              </a:defRPr>
            </a:lvl3pPr>
            <a:lvl4pPr marL="345555">
              <a:defRPr sz="1200">
                <a:solidFill>
                  <a:schemeClr val="bg2"/>
                </a:solidFill>
              </a:defRPr>
            </a:lvl4pPr>
            <a:lvl5pPr marL="518335">
              <a:defRPr sz="1200">
                <a:solidFill>
                  <a:schemeClr val="bg2"/>
                </a:solidFill>
              </a:defRPr>
            </a:lvl5pPr>
          </a:lstStyle>
          <a:p>
            <a:pPr lvl="0"/>
            <a:r>
              <a:rPr lang="en-GB" noProof="0"/>
              <a:t>Click to add text.</a:t>
            </a:r>
            <a:br>
              <a:rPr lang="en-GB" noProof="0"/>
            </a:br>
            <a:r>
              <a:rPr lang="en-GB" noProof="0"/>
              <a:t>Use ”Increase List Level” and ”Decrease List Level” buttons to change list levels (Home/Paragraph)</a:t>
            </a:r>
            <a:br>
              <a:rPr lang="en-GB" noProof="0"/>
            </a:br>
            <a:r>
              <a:rPr lang="en-GB" noProof="0"/>
              <a:t>Do not use tab keys or Bullets button.</a:t>
            </a:r>
          </a:p>
        </p:txBody>
      </p:sp>
      <p:sp>
        <p:nvSpPr>
          <p:cNvPr id="16" name="Content Placeholder 2">
            <a:extLst>
              <a:ext uri="{FF2B5EF4-FFF2-40B4-BE49-F238E27FC236}">
                <a16:creationId xmlns:a16="http://schemas.microsoft.com/office/drawing/2014/main" id="{62951B31-E4AA-5642-9E83-01DEFC96BC82}"/>
              </a:ext>
            </a:extLst>
          </p:cNvPr>
          <p:cNvSpPr>
            <a:spLocks noGrp="1"/>
          </p:cNvSpPr>
          <p:nvPr>
            <p:ph idx="18" hasCustomPrompt="1"/>
          </p:nvPr>
        </p:nvSpPr>
        <p:spPr>
          <a:xfrm>
            <a:off x="3285501" y="2435831"/>
            <a:ext cx="2573002"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200">
                <a:solidFill>
                  <a:schemeClr val="bg2"/>
                </a:solidFill>
              </a:defRPr>
            </a:lvl2pPr>
            <a:lvl3pPr marL="172780">
              <a:defRPr sz="1200">
                <a:solidFill>
                  <a:schemeClr val="bg2"/>
                </a:solidFill>
              </a:defRPr>
            </a:lvl3pPr>
            <a:lvl4pPr marL="345555">
              <a:defRPr sz="1200">
                <a:solidFill>
                  <a:schemeClr val="bg2"/>
                </a:solidFill>
              </a:defRPr>
            </a:lvl4pPr>
            <a:lvl5pPr marL="518335">
              <a:defRPr sz="1200">
                <a:solidFill>
                  <a:schemeClr val="bg2"/>
                </a:solidFill>
              </a:defRPr>
            </a:lvl5pPr>
          </a:lstStyle>
          <a:p>
            <a:pPr lvl="0"/>
            <a:r>
              <a:rPr lang="en-GB" noProof="0"/>
              <a:t>Click to add text.</a:t>
            </a:r>
          </a:p>
          <a:p>
            <a:pPr lvl="1"/>
            <a:r>
              <a:rPr lang="en-GB" noProof="0"/>
              <a:t>Second level</a:t>
            </a:r>
          </a:p>
          <a:p>
            <a:pPr lvl="2"/>
            <a:r>
              <a:rPr lang="fi-FI" noProof="0"/>
              <a:t>Third level</a:t>
            </a:r>
          </a:p>
          <a:p>
            <a:pPr lvl="3"/>
            <a:r>
              <a:rPr lang="fi-FI" noProof="0"/>
              <a:t>Fourth level</a:t>
            </a:r>
          </a:p>
          <a:p>
            <a:pPr lvl="4"/>
            <a:r>
              <a:rPr lang="fi-FI" noProof="0"/>
              <a:t>Fifth level</a:t>
            </a:r>
          </a:p>
        </p:txBody>
      </p:sp>
      <p:sp>
        <p:nvSpPr>
          <p:cNvPr id="17" name="Content Placeholder 2">
            <a:extLst>
              <a:ext uri="{FF2B5EF4-FFF2-40B4-BE49-F238E27FC236}">
                <a16:creationId xmlns:a16="http://schemas.microsoft.com/office/drawing/2014/main" id="{923E5C01-5525-0E4F-BFEE-0E8F1EAE1014}"/>
              </a:ext>
            </a:extLst>
          </p:cNvPr>
          <p:cNvSpPr>
            <a:spLocks noGrp="1"/>
          </p:cNvSpPr>
          <p:nvPr>
            <p:ph idx="19" hasCustomPrompt="1"/>
          </p:nvPr>
        </p:nvSpPr>
        <p:spPr>
          <a:xfrm>
            <a:off x="5994738" y="2435831"/>
            <a:ext cx="2573002"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200">
                <a:solidFill>
                  <a:schemeClr val="bg2"/>
                </a:solidFill>
              </a:defRPr>
            </a:lvl2pPr>
            <a:lvl3pPr marL="172780" indent="-171430">
              <a:buFont typeface="Arial" panose="020B0604020202020204" pitchFamily="34" charset="0"/>
              <a:buChar char="•"/>
              <a:defRPr sz="1200">
                <a:solidFill>
                  <a:schemeClr val="bg2"/>
                </a:solidFill>
              </a:defRPr>
            </a:lvl3pPr>
            <a:lvl4pPr marL="345555">
              <a:defRPr sz="1200">
                <a:solidFill>
                  <a:schemeClr val="bg2"/>
                </a:solidFill>
              </a:defRPr>
            </a:lvl4pPr>
            <a:lvl5pPr marL="518335">
              <a:defRPr sz="1200">
                <a:solidFill>
                  <a:schemeClr val="bg2"/>
                </a:solidFill>
              </a:defRPr>
            </a:lvl5pPr>
          </a:lstStyle>
          <a:p>
            <a:pPr lvl="0"/>
            <a:r>
              <a:rPr lang="en-GB" noProof="0"/>
              <a:t>Click to add text.</a:t>
            </a:r>
          </a:p>
          <a:p>
            <a:pPr lvl="1"/>
            <a:r>
              <a:rPr lang="en-GB" noProof="0"/>
              <a:t>Second level </a:t>
            </a:r>
          </a:p>
          <a:p>
            <a:pPr lvl="2"/>
            <a:r>
              <a:rPr lang="en-GB" noProof="0"/>
              <a:t>Third level</a:t>
            </a:r>
          </a:p>
          <a:p>
            <a:pPr lvl="3"/>
            <a:r>
              <a:rPr lang="fi-FI" noProof="0"/>
              <a:t>Fourth level</a:t>
            </a:r>
          </a:p>
          <a:p>
            <a:pPr lvl="4"/>
            <a:r>
              <a:rPr lang="fi-FI" noProof="0"/>
              <a:t>Fifth level</a:t>
            </a:r>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2"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305143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eakers slide 1">
    <p:bg>
      <p:bgPr>
        <a:solidFill>
          <a:schemeClr val="accent5">
            <a:alpha val="25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A2EB4F0-1242-4B37-82D8-85D39CC7DC7D}"/>
              </a:ext>
            </a:extLst>
          </p:cNvPr>
          <p:cNvSpPr/>
          <p:nvPr userDrawn="1"/>
        </p:nvSpPr>
        <p:spPr>
          <a:xfrm>
            <a:off x="5943600" y="1078086"/>
            <a:ext cx="2462674" cy="3267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icture Placeholder 58">
            <a:extLst>
              <a:ext uri="{FF2B5EF4-FFF2-40B4-BE49-F238E27FC236}">
                <a16:creationId xmlns:a16="http://schemas.microsoft.com/office/drawing/2014/main" id="{1CA0517D-045A-4564-9B4D-F22051D2544F}"/>
              </a:ext>
            </a:extLst>
          </p:cNvPr>
          <p:cNvSpPr>
            <a:spLocks noGrp="1"/>
          </p:cNvSpPr>
          <p:nvPr>
            <p:ph type="pic" sz="quarter" idx="14" hasCustomPrompt="1"/>
          </p:nvPr>
        </p:nvSpPr>
        <p:spPr>
          <a:xfrm>
            <a:off x="5915025" y="1050925"/>
            <a:ext cx="2524125" cy="3338513"/>
          </a:xfrm>
          <a:custGeom>
            <a:avLst/>
            <a:gdLst>
              <a:gd name="connsiteX0" fmla="*/ 2313456 w 2524125"/>
              <a:gd name="connsiteY0" fmla="*/ 433154 h 3338513"/>
              <a:gd name="connsiteX1" fmla="*/ 2300590 w 2524125"/>
              <a:gd name="connsiteY1" fmla="*/ 444804 h 3338513"/>
              <a:gd name="connsiteX2" fmla="*/ 2300590 w 2524125"/>
              <a:gd name="connsiteY2" fmla="*/ 444851 h 3338513"/>
              <a:gd name="connsiteX3" fmla="*/ 2313116 w 2524125"/>
              <a:gd name="connsiteY3" fmla="*/ 457021 h 3338513"/>
              <a:gd name="connsiteX4" fmla="*/ 2325735 w 2524125"/>
              <a:gd name="connsiteY4" fmla="*/ 445366 h 3338513"/>
              <a:gd name="connsiteX5" fmla="*/ 2313456 w 2524125"/>
              <a:gd name="connsiteY5" fmla="*/ 433154 h 3338513"/>
              <a:gd name="connsiteX6" fmla="*/ 2012929 w 2524125"/>
              <a:gd name="connsiteY6" fmla="*/ 421597 h 3338513"/>
              <a:gd name="connsiteX7" fmla="*/ 1987197 w 2524125"/>
              <a:gd name="connsiteY7" fmla="*/ 444805 h 3338513"/>
              <a:gd name="connsiteX8" fmla="*/ 1987197 w 2524125"/>
              <a:gd name="connsiteY8" fmla="*/ 444855 h 3338513"/>
              <a:gd name="connsiteX9" fmla="*/ 2012299 w 2524125"/>
              <a:gd name="connsiteY9" fmla="*/ 469238 h 3338513"/>
              <a:gd name="connsiteX10" fmla="*/ 2037385 w 2524125"/>
              <a:gd name="connsiteY10" fmla="*/ 446021 h 3338513"/>
              <a:gd name="connsiteX11" fmla="*/ 2012929 w 2524125"/>
              <a:gd name="connsiteY11" fmla="*/ 421597 h 3338513"/>
              <a:gd name="connsiteX12" fmla="*/ 2313795 w 2524125"/>
              <a:gd name="connsiteY12" fmla="*/ 128671 h 3338513"/>
              <a:gd name="connsiteX13" fmla="*/ 2288063 w 2524125"/>
              <a:gd name="connsiteY13" fmla="*/ 151879 h 3338513"/>
              <a:gd name="connsiteX14" fmla="*/ 2288063 w 2524125"/>
              <a:gd name="connsiteY14" fmla="*/ 151882 h 3338513"/>
              <a:gd name="connsiteX15" fmla="*/ 2313114 w 2524125"/>
              <a:gd name="connsiteY15" fmla="*/ 176312 h 3338513"/>
              <a:gd name="connsiteX16" fmla="*/ 2338250 w 2524125"/>
              <a:gd name="connsiteY16" fmla="*/ 153095 h 3338513"/>
              <a:gd name="connsiteX17" fmla="*/ 2313795 w 2524125"/>
              <a:gd name="connsiteY17" fmla="*/ 128671 h 3338513"/>
              <a:gd name="connsiteX18" fmla="*/ 1712068 w 2524125"/>
              <a:gd name="connsiteY18" fmla="*/ 128107 h 3338513"/>
              <a:gd name="connsiteX19" fmla="*/ 1686381 w 2524125"/>
              <a:gd name="connsiteY19" fmla="*/ 151367 h 3338513"/>
              <a:gd name="connsiteX20" fmla="*/ 1711481 w 2524125"/>
              <a:gd name="connsiteY20" fmla="*/ 175753 h 3338513"/>
              <a:gd name="connsiteX21" fmla="*/ 1736567 w 2524125"/>
              <a:gd name="connsiteY21" fmla="*/ 152490 h 3338513"/>
              <a:gd name="connsiteX22" fmla="*/ 1712068 w 2524125"/>
              <a:gd name="connsiteY22" fmla="*/ 128107 h 3338513"/>
              <a:gd name="connsiteX23" fmla="*/ 2013270 w 2524125"/>
              <a:gd name="connsiteY23" fmla="*/ 117112 h 3338513"/>
              <a:gd name="connsiteX24" fmla="*/ 1974671 w 2524125"/>
              <a:gd name="connsiteY24" fmla="*/ 151878 h 3338513"/>
              <a:gd name="connsiteX25" fmla="*/ 1974671 w 2524125"/>
              <a:gd name="connsiteY25" fmla="*/ 151882 h 3338513"/>
              <a:gd name="connsiteX26" fmla="*/ 2012299 w 2524125"/>
              <a:gd name="connsiteY26" fmla="*/ 188528 h 3338513"/>
              <a:gd name="connsiteX27" fmla="*/ 2049901 w 2524125"/>
              <a:gd name="connsiteY27" fmla="*/ 153750 h 3338513"/>
              <a:gd name="connsiteX28" fmla="*/ 2013270 w 2524125"/>
              <a:gd name="connsiteY28" fmla="*/ 117112 h 3338513"/>
              <a:gd name="connsiteX29" fmla="*/ 0 w 2524125"/>
              <a:gd name="connsiteY29" fmla="*/ 0 h 3338513"/>
              <a:gd name="connsiteX30" fmla="*/ 2524125 w 2524125"/>
              <a:gd name="connsiteY30" fmla="*/ 0 h 3338513"/>
              <a:gd name="connsiteX31" fmla="*/ 2524125 w 2524125"/>
              <a:gd name="connsiteY31" fmla="*/ 3338513 h 3338513"/>
              <a:gd name="connsiteX32" fmla="*/ 0 w 2524125"/>
              <a:gd name="connsiteY32" fmla="*/ 3338513 h 33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25" h="3338513">
                <a:moveTo>
                  <a:pt x="2313456" y="433154"/>
                </a:moveTo>
                <a:cubicBezTo>
                  <a:pt x="2306512" y="432999"/>
                  <a:pt x="2300753" y="438214"/>
                  <a:pt x="2300590" y="444804"/>
                </a:cubicBezTo>
                <a:cubicBezTo>
                  <a:pt x="2300590" y="444819"/>
                  <a:pt x="2300590" y="444837"/>
                  <a:pt x="2300590" y="444851"/>
                </a:cubicBezTo>
                <a:cubicBezTo>
                  <a:pt x="2300506" y="451498"/>
                  <a:pt x="2306118" y="456946"/>
                  <a:pt x="2313116" y="457021"/>
                </a:cubicBezTo>
                <a:cubicBezTo>
                  <a:pt x="2319966" y="457045"/>
                  <a:pt x="2325572" y="451863"/>
                  <a:pt x="2325735" y="445366"/>
                </a:cubicBezTo>
                <a:cubicBezTo>
                  <a:pt x="2325898" y="438776"/>
                  <a:pt x="2320399" y="433308"/>
                  <a:pt x="2313456" y="433154"/>
                </a:cubicBezTo>
                <a:close/>
                <a:moveTo>
                  <a:pt x="2012929" y="421597"/>
                </a:moveTo>
                <a:cubicBezTo>
                  <a:pt x="1999072" y="421259"/>
                  <a:pt x="1987552" y="431651"/>
                  <a:pt x="1987197" y="444805"/>
                </a:cubicBezTo>
                <a:cubicBezTo>
                  <a:pt x="1987197" y="444823"/>
                  <a:pt x="1987197" y="444837"/>
                  <a:pt x="1987197" y="444855"/>
                </a:cubicBezTo>
                <a:cubicBezTo>
                  <a:pt x="1987035" y="458168"/>
                  <a:pt x="1998273" y="469084"/>
                  <a:pt x="2012299" y="469238"/>
                </a:cubicBezTo>
                <a:cubicBezTo>
                  <a:pt x="2025909" y="469234"/>
                  <a:pt x="2037035" y="458936"/>
                  <a:pt x="2037385" y="446021"/>
                </a:cubicBezTo>
                <a:cubicBezTo>
                  <a:pt x="2037735" y="432868"/>
                  <a:pt x="2026791" y="421929"/>
                  <a:pt x="2012929" y="421597"/>
                </a:cubicBezTo>
                <a:close/>
                <a:moveTo>
                  <a:pt x="2313795" y="128671"/>
                </a:moveTo>
                <a:cubicBezTo>
                  <a:pt x="2299937" y="128333"/>
                  <a:pt x="2288417" y="138725"/>
                  <a:pt x="2288063" y="151879"/>
                </a:cubicBezTo>
                <a:cubicBezTo>
                  <a:pt x="2288063" y="151879"/>
                  <a:pt x="2288063" y="151882"/>
                  <a:pt x="2288063" y="151882"/>
                </a:cubicBezTo>
                <a:cubicBezTo>
                  <a:pt x="2287875" y="165195"/>
                  <a:pt x="2299089" y="176134"/>
                  <a:pt x="2313114" y="176312"/>
                </a:cubicBezTo>
                <a:cubicBezTo>
                  <a:pt x="2326745" y="176335"/>
                  <a:pt x="2337900" y="166028"/>
                  <a:pt x="2338250" y="153095"/>
                </a:cubicBezTo>
                <a:cubicBezTo>
                  <a:pt x="2338600" y="139942"/>
                  <a:pt x="2327657" y="129003"/>
                  <a:pt x="2313795" y="128671"/>
                </a:cubicBezTo>
                <a:close/>
                <a:moveTo>
                  <a:pt x="1712068" y="128107"/>
                </a:moveTo>
                <a:cubicBezTo>
                  <a:pt x="1698205" y="127798"/>
                  <a:pt x="1686706" y="138213"/>
                  <a:pt x="1686381" y="151367"/>
                </a:cubicBezTo>
                <a:cubicBezTo>
                  <a:pt x="1686242" y="164670"/>
                  <a:pt x="1697466" y="175576"/>
                  <a:pt x="1711481" y="175753"/>
                </a:cubicBezTo>
                <a:cubicBezTo>
                  <a:pt x="1725112" y="175749"/>
                  <a:pt x="1736247" y="165423"/>
                  <a:pt x="1736567" y="152490"/>
                </a:cubicBezTo>
                <a:cubicBezTo>
                  <a:pt x="1736893" y="139337"/>
                  <a:pt x="1725925" y="128421"/>
                  <a:pt x="1712068" y="128107"/>
                </a:cubicBezTo>
                <a:close/>
                <a:moveTo>
                  <a:pt x="2013270" y="117112"/>
                </a:moveTo>
                <a:cubicBezTo>
                  <a:pt x="1992499" y="116593"/>
                  <a:pt x="1975214" y="132162"/>
                  <a:pt x="1974671" y="151878"/>
                </a:cubicBezTo>
                <a:cubicBezTo>
                  <a:pt x="1974671" y="151878"/>
                  <a:pt x="1974671" y="151882"/>
                  <a:pt x="1974671" y="151882"/>
                </a:cubicBezTo>
                <a:cubicBezTo>
                  <a:pt x="1974400" y="171864"/>
                  <a:pt x="1991246" y="188270"/>
                  <a:pt x="2012299" y="188528"/>
                </a:cubicBezTo>
                <a:cubicBezTo>
                  <a:pt x="2032690" y="188524"/>
                  <a:pt x="2049364" y="173100"/>
                  <a:pt x="2049901" y="153750"/>
                </a:cubicBezTo>
                <a:cubicBezTo>
                  <a:pt x="2050443" y="134034"/>
                  <a:pt x="2034046" y="117628"/>
                  <a:pt x="2013270" y="117112"/>
                </a:cubicBezTo>
                <a:close/>
                <a:moveTo>
                  <a:pt x="0" y="0"/>
                </a:moveTo>
                <a:lnTo>
                  <a:pt x="2524125" y="0"/>
                </a:lnTo>
                <a:lnTo>
                  <a:pt x="2524125" y="3338513"/>
                </a:lnTo>
                <a:lnTo>
                  <a:pt x="0" y="3338513"/>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GB"/>
              <a:t>Click to add picture</a:t>
            </a:r>
          </a:p>
        </p:txBody>
      </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accent1"/>
                </a:solidFill>
              </a:defRPr>
            </a:lvl1pPr>
          </a:lstStyle>
          <a:p>
            <a:r>
              <a:rPr lang="en-GB"/>
              <a:t>Speakers name</a:t>
            </a:r>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655B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role title</a:t>
            </a:r>
          </a:p>
        </p:txBody>
      </p:sp>
      <p:grpSp>
        <p:nvGrpSpPr>
          <p:cNvPr id="34" name="Graphic 19">
            <a:extLst>
              <a:ext uri="{FF2B5EF4-FFF2-40B4-BE49-F238E27FC236}">
                <a16:creationId xmlns:a16="http://schemas.microsoft.com/office/drawing/2014/main" id="{30CCF508-8A96-414E-9404-07DB1BC1116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53565A"/>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53565A"/>
                </a:solidFill>
              </a:defRPr>
            </a:lvl1pPr>
          </a:lstStyle>
          <a:p>
            <a:r>
              <a:rPr lang="en-US"/>
              <a:t>December 14, 2021</a:t>
            </a:r>
            <a:endParaRPr lang="en-GB"/>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53565A"/>
                </a:solidFill>
              </a:defRPr>
            </a:lvl1pPr>
          </a:lstStyle>
          <a:p>
            <a:r>
              <a:rPr lang="en-GB"/>
              <a:t>Internal</a:t>
            </a:r>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53565A"/>
                </a:solidFill>
              </a:defRPr>
            </a:lvl1pPr>
          </a:lstStyle>
          <a:p>
            <a:fld id="{61E25E67-CBB9-434B-BBF7-0A5E970272B8}" type="slidenum">
              <a:rPr lang="en-GB" smtClean="0"/>
              <a:pPr/>
              <a:t>‹#›</a:t>
            </a:fld>
            <a:endParaRPr lang="en-GB"/>
          </a:p>
        </p:txBody>
      </p:sp>
      <p:sp>
        <p:nvSpPr>
          <p:cNvPr id="61" name="Dots">
            <a:extLst>
              <a:ext uri="{FF2B5EF4-FFF2-40B4-BE49-F238E27FC236}">
                <a16:creationId xmlns:a16="http://schemas.microsoft.com/office/drawing/2014/main" id="{4DC8648D-B704-4A1B-92A8-2B5828CECBBD}"/>
              </a:ext>
            </a:extLst>
          </p:cNvPr>
          <p:cNvSpPr/>
          <p:nvPr userDrawn="1"/>
        </p:nvSpPr>
        <p:spPr>
          <a:xfrm rot="16200000">
            <a:off x="7037019"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tx2"/>
          </a:solidFill>
          <a:ln w="4800" cap="flat">
            <a:noFill/>
            <a:prstDash val="solid"/>
            <a:miter/>
          </a:ln>
        </p:spPr>
        <p:txBody>
          <a:bodyPr rtlCol="0" anchor="ctr"/>
          <a:lstStyle/>
          <a:p>
            <a:endParaRPr lang="en-GB"/>
          </a:p>
        </p:txBody>
      </p:sp>
    </p:spTree>
    <p:extLst>
      <p:ext uri="{BB962C8B-B14F-4D97-AF65-F5344CB8AC3E}">
        <p14:creationId xmlns:p14="http://schemas.microsoft.com/office/powerpoint/2010/main" val="11957235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3">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picture, 3 Title and 2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5"/>
            <a:ext cx="9144000" cy="3163331"/>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10" name="Content Placeholder 2">
            <a:extLst>
              <a:ext uri="{FF2B5EF4-FFF2-40B4-BE49-F238E27FC236}">
                <a16:creationId xmlns:a16="http://schemas.microsoft.com/office/drawing/2014/main" id="{0A3D26F0-0EB1-6241-A9A8-2E4BED2021F6}"/>
              </a:ext>
            </a:extLst>
          </p:cNvPr>
          <p:cNvSpPr>
            <a:spLocks noGrp="1"/>
          </p:cNvSpPr>
          <p:nvPr>
            <p:ph idx="21"/>
          </p:nvPr>
        </p:nvSpPr>
        <p:spPr>
          <a:xfrm>
            <a:off x="576264" y="396145"/>
            <a:ext cx="2573002" cy="367946"/>
          </a:xfrm>
        </p:spPr>
        <p:txBody>
          <a:bodyPr rIns="0"/>
          <a:lstStyle>
            <a:lvl1pPr marL="0" indent="0">
              <a:buFontTx/>
              <a:buNone/>
              <a:defRPr sz="1400" b="1">
                <a:solidFill>
                  <a:schemeClr val="bg2"/>
                </a:solidFill>
              </a:defRPr>
            </a:lvl1pPr>
            <a:lvl2pPr>
              <a:defRPr sz="900"/>
            </a:lvl2pPr>
          </a:lstStyle>
          <a:p>
            <a:pPr lvl="0"/>
            <a:r>
              <a:rPr lang="en-US" noProof="0"/>
              <a:t>Edit Master text styles</a:t>
            </a:r>
          </a:p>
        </p:txBody>
      </p:sp>
      <p:sp>
        <p:nvSpPr>
          <p:cNvPr id="2" name="Title 1"/>
          <p:cNvSpPr>
            <a:spLocks noGrp="1"/>
          </p:cNvSpPr>
          <p:nvPr>
            <p:ph type="title"/>
          </p:nvPr>
        </p:nvSpPr>
        <p:spPr>
          <a:xfrm>
            <a:off x="576264" y="768096"/>
            <a:ext cx="3400314" cy="699198"/>
          </a:xfrm>
        </p:spPr>
        <p:txBody>
          <a:bodyPr/>
          <a:lstStyle>
            <a:lvl1pPr>
              <a:defRPr>
                <a:solidFill>
                  <a:schemeClr val="bg2"/>
                </a:solidFill>
              </a:defRPr>
            </a:lvl1pPr>
          </a:lstStyle>
          <a:p>
            <a:r>
              <a:rPr lang="en-US" noProof="0"/>
              <a:t>Click to edit Master title style</a:t>
            </a:r>
            <a:endParaRPr lang="en-GB" noProof="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576268" y="1477927"/>
            <a:ext cx="3420971" cy="573296"/>
          </a:xfrm>
        </p:spPr>
        <p:txBody>
          <a:bodyPr rIns="0"/>
          <a:lstStyle>
            <a:lvl1pPr marL="0" indent="0">
              <a:buFontTx/>
              <a:buNone/>
              <a:defRPr sz="1200" b="0">
                <a:solidFill>
                  <a:schemeClr val="bg2"/>
                </a:solidFill>
              </a:defRPr>
            </a:lvl1pPr>
            <a:lvl2pPr marL="0" indent="0">
              <a:buFontTx/>
              <a:buNone/>
              <a:defRPr sz="1200" b="0">
                <a:solidFill>
                  <a:schemeClr val="bg2"/>
                </a:solidFill>
              </a:defRPr>
            </a:lvl2pPr>
          </a:lstStyle>
          <a:p>
            <a:pPr lvl="0"/>
            <a:r>
              <a:rPr lang="en-GB" noProof="0"/>
              <a:t>Click to add text.</a:t>
            </a:r>
          </a:p>
          <a:p>
            <a:pPr lvl="1"/>
            <a:r>
              <a:rPr lang="en-GB" noProof="0"/>
              <a:t>Second level</a:t>
            </a:r>
          </a:p>
        </p:txBody>
      </p:sp>
      <p:sp>
        <p:nvSpPr>
          <p:cNvPr id="13" name="Content Placeholder 2">
            <a:extLst>
              <a:ext uri="{FF2B5EF4-FFF2-40B4-BE49-F238E27FC236}">
                <a16:creationId xmlns:a16="http://schemas.microsoft.com/office/drawing/2014/main" id="{1BE662F9-7507-5F49-898E-4048DDFBFEB0}"/>
              </a:ext>
            </a:extLst>
          </p:cNvPr>
          <p:cNvSpPr>
            <a:spLocks noGrp="1"/>
          </p:cNvSpPr>
          <p:nvPr>
            <p:ph idx="13" hasCustomPrompt="1"/>
          </p:nvPr>
        </p:nvSpPr>
        <p:spPr>
          <a:xfrm>
            <a:off x="579885" y="2435831"/>
            <a:ext cx="2573002"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200">
                <a:solidFill>
                  <a:schemeClr val="bg2"/>
                </a:solidFill>
              </a:defRPr>
            </a:lvl2pPr>
            <a:lvl3pPr marL="172780">
              <a:defRPr sz="1200">
                <a:solidFill>
                  <a:schemeClr val="bg2"/>
                </a:solidFill>
              </a:defRPr>
            </a:lvl3pPr>
            <a:lvl4pPr marL="345555">
              <a:defRPr sz="1200">
                <a:solidFill>
                  <a:schemeClr val="bg2"/>
                </a:solidFill>
              </a:defRPr>
            </a:lvl4pPr>
            <a:lvl5pPr marL="518335">
              <a:defRPr sz="1200">
                <a:solidFill>
                  <a:schemeClr val="bg2"/>
                </a:solidFill>
              </a:defRPr>
            </a:lvl5pPr>
          </a:lstStyle>
          <a:p>
            <a:pPr lvl="0"/>
            <a:r>
              <a:rPr lang="en-GB" noProof="0"/>
              <a:t>Click to add text.</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16" name="Content Placeholder 2">
            <a:extLst>
              <a:ext uri="{FF2B5EF4-FFF2-40B4-BE49-F238E27FC236}">
                <a16:creationId xmlns:a16="http://schemas.microsoft.com/office/drawing/2014/main" id="{62951B31-E4AA-5642-9E83-01DEFC96BC82}"/>
              </a:ext>
            </a:extLst>
          </p:cNvPr>
          <p:cNvSpPr>
            <a:spLocks noGrp="1"/>
          </p:cNvSpPr>
          <p:nvPr>
            <p:ph idx="18" hasCustomPrompt="1"/>
          </p:nvPr>
        </p:nvSpPr>
        <p:spPr>
          <a:xfrm>
            <a:off x="3285503" y="2435831"/>
            <a:ext cx="5282239"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200">
                <a:solidFill>
                  <a:schemeClr val="bg2"/>
                </a:solidFill>
              </a:defRPr>
            </a:lvl2pPr>
            <a:lvl3pPr marL="172780">
              <a:defRPr sz="1200">
                <a:solidFill>
                  <a:schemeClr val="bg2"/>
                </a:solidFill>
              </a:defRPr>
            </a:lvl3pPr>
            <a:lvl4pPr marL="345555">
              <a:defRPr sz="1200">
                <a:solidFill>
                  <a:schemeClr val="bg2"/>
                </a:solidFill>
              </a:defRPr>
            </a:lvl4pPr>
            <a:lvl5pPr marL="518335">
              <a:defRPr sz="1200">
                <a:solidFill>
                  <a:schemeClr val="bg2"/>
                </a:solidFill>
              </a:defRPr>
            </a:lvl5pPr>
          </a:lstStyle>
          <a:p>
            <a:pPr lvl="0"/>
            <a:r>
              <a:rPr lang="en-GB" noProof="0"/>
              <a:t>Click to add text.</a:t>
            </a:r>
            <a:br>
              <a:rPr lang="en-GB" noProof="0"/>
            </a:br>
            <a:r>
              <a:rPr lang="en-GB" noProof="0"/>
              <a:t>Use ”Increase List Level” and ”Decrease List Level” buttons to change list levels (Home/Paragraph)</a:t>
            </a:r>
            <a:br>
              <a:rPr lang="en-GB" noProof="0"/>
            </a:br>
            <a:r>
              <a:rPr lang="en-GB" noProof="0"/>
              <a:t>Do not use tab keys or Bullets button.</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4"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67811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op picture, 2 Title and Comparison with 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5"/>
            <a:ext cx="9144000" cy="3163331"/>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16" name="Content Placeholder 2">
            <a:extLst>
              <a:ext uri="{FF2B5EF4-FFF2-40B4-BE49-F238E27FC236}">
                <a16:creationId xmlns:a16="http://schemas.microsoft.com/office/drawing/2014/main" id="{96E2D818-929B-3141-929A-46354B0F7448}"/>
              </a:ext>
            </a:extLst>
          </p:cNvPr>
          <p:cNvSpPr>
            <a:spLocks noGrp="1"/>
          </p:cNvSpPr>
          <p:nvPr>
            <p:ph idx="26"/>
          </p:nvPr>
        </p:nvSpPr>
        <p:spPr>
          <a:xfrm>
            <a:off x="576267" y="396145"/>
            <a:ext cx="6047113" cy="367946"/>
          </a:xfrm>
        </p:spPr>
        <p:txBody>
          <a:bodyPr rIns="0"/>
          <a:lstStyle>
            <a:lvl1pPr marL="0" indent="0">
              <a:buFontTx/>
              <a:buNone/>
              <a:defRPr sz="1400" b="1">
                <a:solidFill>
                  <a:schemeClr val="bg2"/>
                </a:solidFill>
              </a:defRPr>
            </a:lvl1pPr>
            <a:lvl2pPr>
              <a:defRPr sz="900"/>
            </a:lvl2pPr>
          </a:lstStyle>
          <a:p>
            <a:pPr lvl="0"/>
            <a:r>
              <a:rPr lang="en-US" noProof="0"/>
              <a:t>Edit Master text styles</a:t>
            </a:r>
          </a:p>
        </p:txBody>
      </p:sp>
      <p:sp>
        <p:nvSpPr>
          <p:cNvPr id="2" name="Title 1"/>
          <p:cNvSpPr>
            <a:spLocks noGrp="1"/>
          </p:cNvSpPr>
          <p:nvPr>
            <p:ph type="title"/>
          </p:nvPr>
        </p:nvSpPr>
        <p:spPr>
          <a:xfrm>
            <a:off x="576263" y="768096"/>
            <a:ext cx="7991475" cy="699198"/>
          </a:xfrm>
        </p:spPr>
        <p:txBody>
          <a:bodyPr/>
          <a:lstStyle>
            <a:lvl1pPr>
              <a:defRPr>
                <a:solidFill>
                  <a:schemeClr val="bg2"/>
                </a:solidFill>
              </a:defRPr>
            </a:lvl1pPr>
          </a:lstStyle>
          <a:p>
            <a:r>
              <a:rPr lang="en-US" noProof="0"/>
              <a:t>Click to edit Master title style</a:t>
            </a:r>
            <a:endParaRPr lang="en-GB" noProof="0"/>
          </a:p>
        </p:txBody>
      </p:sp>
      <p:sp>
        <p:nvSpPr>
          <p:cNvPr id="44" name="Content Placeholder 2">
            <a:extLst>
              <a:ext uri="{FF2B5EF4-FFF2-40B4-BE49-F238E27FC236}">
                <a16:creationId xmlns:a16="http://schemas.microsoft.com/office/drawing/2014/main" id="{4D529F2E-8730-8942-9F56-7FAF5E921BB4}"/>
              </a:ext>
            </a:extLst>
          </p:cNvPr>
          <p:cNvSpPr>
            <a:spLocks noGrp="1"/>
          </p:cNvSpPr>
          <p:nvPr>
            <p:ph idx="21" hasCustomPrompt="1"/>
          </p:nvPr>
        </p:nvSpPr>
        <p:spPr>
          <a:xfrm>
            <a:off x="576263" y="2190546"/>
            <a:ext cx="1892067" cy="2397335"/>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000">
                <a:solidFill>
                  <a:schemeClr val="bg2"/>
                </a:solidFill>
              </a:defRPr>
            </a:lvl2pPr>
            <a:lvl3pPr marL="172780">
              <a:defRPr sz="1000">
                <a:solidFill>
                  <a:schemeClr val="bg2"/>
                </a:solidFill>
              </a:defRPr>
            </a:lvl3pPr>
            <a:lvl4pPr marL="345555">
              <a:defRPr sz="1000">
                <a:solidFill>
                  <a:schemeClr val="bg2"/>
                </a:solidFill>
              </a:defRPr>
            </a:lvl4pPr>
            <a:lvl5pPr marL="518335">
              <a:defRPr sz="1000">
                <a:solidFill>
                  <a:schemeClr val="bg2"/>
                </a:solidFill>
              </a:defRPr>
            </a:lvl5pPr>
          </a:lstStyle>
          <a:p>
            <a:pPr lvl="0"/>
            <a:r>
              <a:rPr lang="en-GB" noProof="0"/>
              <a:t>Use ”Increase List Level” and ”Decrease List Level” buttons to change list levels (Home/Paragraph)</a:t>
            </a:r>
          </a:p>
        </p:txBody>
      </p:sp>
      <p:sp>
        <p:nvSpPr>
          <p:cNvPr id="41" name="Content Placeholder 2">
            <a:extLst>
              <a:ext uri="{FF2B5EF4-FFF2-40B4-BE49-F238E27FC236}">
                <a16:creationId xmlns:a16="http://schemas.microsoft.com/office/drawing/2014/main" id="{470E3256-2D9B-BF48-9E15-6C19A171143E}"/>
              </a:ext>
            </a:extLst>
          </p:cNvPr>
          <p:cNvSpPr>
            <a:spLocks noGrp="1"/>
          </p:cNvSpPr>
          <p:nvPr>
            <p:ph idx="13" hasCustomPrompt="1"/>
          </p:nvPr>
        </p:nvSpPr>
        <p:spPr>
          <a:xfrm>
            <a:off x="2609399" y="2190546"/>
            <a:ext cx="1892067" cy="2397335"/>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000">
                <a:solidFill>
                  <a:schemeClr val="bg2"/>
                </a:solidFill>
              </a:defRPr>
            </a:lvl2pPr>
            <a:lvl3pPr marL="0">
              <a:defRPr sz="1000">
                <a:solidFill>
                  <a:schemeClr val="bg2"/>
                </a:solidFill>
              </a:defRPr>
            </a:lvl3pPr>
            <a:lvl4pPr marL="345555">
              <a:defRPr sz="1000">
                <a:solidFill>
                  <a:schemeClr val="bg2"/>
                </a:solidFill>
              </a:defRPr>
            </a:lvl4pPr>
            <a:lvl5pPr marL="518335">
              <a:defRPr sz="1000">
                <a:solidFill>
                  <a:schemeClr val="bg2"/>
                </a:solidFill>
              </a:defRPr>
            </a:lvl5pPr>
          </a:lstStyle>
          <a:p>
            <a:pPr lvl="0"/>
            <a:r>
              <a:rPr lang="en-GB" noProof="0"/>
              <a:t>Click to add text.</a:t>
            </a:r>
          </a:p>
          <a:p>
            <a:pPr lvl="0"/>
            <a:r>
              <a:rPr lang="en-GB" noProof="0"/>
              <a:t>Do not use tab keys or Bullets button.</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Content Placeholder 2">
            <a:extLst>
              <a:ext uri="{FF2B5EF4-FFF2-40B4-BE49-F238E27FC236}">
                <a16:creationId xmlns:a16="http://schemas.microsoft.com/office/drawing/2014/main" id="{F4C72636-DEB4-D344-93A7-3770612C3218}"/>
              </a:ext>
            </a:extLst>
          </p:cNvPr>
          <p:cNvSpPr>
            <a:spLocks noGrp="1"/>
          </p:cNvSpPr>
          <p:nvPr>
            <p:ph idx="18" hasCustomPrompt="1"/>
          </p:nvPr>
        </p:nvSpPr>
        <p:spPr>
          <a:xfrm>
            <a:off x="4642535" y="2190546"/>
            <a:ext cx="1892067" cy="2397335"/>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000">
                <a:solidFill>
                  <a:schemeClr val="bg2"/>
                </a:solidFill>
              </a:defRPr>
            </a:lvl2pPr>
            <a:lvl3pPr marL="172780">
              <a:defRPr sz="1000">
                <a:solidFill>
                  <a:schemeClr val="bg2"/>
                </a:solidFill>
              </a:defRPr>
            </a:lvl3pPr>
            <a:lvl4pPr marL="345555">
              <a:defRPr sz="1000">
                <a:solidFill>
                  <a:schemeClr val="bg2"/>
                </a:solidFill>
              </a:defRPr>
            </a:lvl4pPr>
            <a:lvl5pPr marL="518335">
              <a:defRPr sz="1000">
                <a:solidFill>
                  <a:schemeClr val="bg2"/>
                </a:solidFill>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0" name="Content Placeholder 2">
            <a:extLst>
              <a:ext uri="{FF2B5EF4-FFF2-40B4-BE49-F238E27FC236}">
                <a16:creationId xmlns:a16="http://schemas.microsoft.com/office/drawing/2014/main" id="{00A7DE7E-1617-F34E-80FA-A5C290AF61BE}"/>
              </a:ext>
            </a:extLst>
          </p:cNvPr>
          <p:cNvSpPr>
            <a:spLocks noGrp="1"/>
          </p:cNvSpPr>
          <p:nvPr>
            <p:ph idx="19" hasCustomPrompt="1"/>
          </p:nvPr>
        </p:nvSpPr>
        <p:spPr>
          <a:xfrm>
            <a:off x="6675671" y="2190546"/>
            <a:ext cx="1892067" cy="2397335"/>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000">
                <a:solidFill>
                  <a:schemeClr val="bg2"/>
                </a:solidFill>
              </a:defRPr>
            </a:lvl2pPr>
            <a:lvl3pPr marL="172780">
              <a:defRPr sz="1000">
                <a:solidFill>
                  <a:schemeClr val="bg2"/>
                </a:solidFill>
              </a:defRPr>
            </a:lvl3pPr>
            <a:lvl4pPr marL="345555">
              <a:defRPr sz="1000">
                <a:solidFill>
                  <a:schemeClr val="bg2"/>
                </a:solidFill>
              </a:defRPr>
            </a:lvl4pPr>
            <a:lvl5pPr marL="518335">
              <a:defRPr sz="1000">
                <a:solidFill>
                  <a:schemeClr val="bg2"/>
                </a:solidFill>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Content Placeholder 2">
            <a:extLst>
              <a:ext uri="{FF2B5EF4-FFF2-40B4-BE49-F238E27FC236}">
                <a16:creationId xmlns:a16="http://schemas.microsoft.com/office/drawing/2014/main" id="{781598B9-D3B3-7B43-9D70-CED5FAD3E0CC}"/>
              </a:ext>
            </a:extLst>
          </p:cNvPr>
          <p:cNvSpPr>
            <a:spLocks noGrp="1"/>
          </p:cNvSpPr>
          <p:nvPr>
            <p:ph idx="25"/>
          </p:nvPr>
        </p:nvSpPr>
        <p:spPr>
          <a:xfrm>
            <a:off x="576263" y="1561264"/>
            <a:ext cx="1892067" cy="628650"/>
          </a:xfrm>
          <a:solidFill>
            <a:schemeClr val="bg2"/>
          </a:solidFill>
        </p:spPr>
        <p:txBody>
          <a:bodyPr lIns="251999" tIns="251999" rIns="324000" bIns="251999"/>
          <a:lstStyle>
            <a:lvl1pPr>
              <a:defRPr sz="600">
                <a:solidFill>
                  <a:schemeClr val="bg2"/>
                </a:solidFill>
              </a:defRPr>
            </a:lvl1pPr>
            <a:lvl2pPr marL="0" indent="0">
              <a:buFontTx/>
              <a:buNone/>
              <a:defRPr sz="600">
                <a:solidFill>
                  <a:schemeClr val="bg2"/>
                </a:solidFill>
              </a:defRPr>
            </a:lvl2pPr>
          </a:lstStyle>
          <a:p>
            <a:pPr lvl="0"/>
            <a:r>
              <a:rPr lang="en-US" noProof="0"/>
              <a:t>Edit Master text styles</a:t>
            </a:r>
          </a:p>
          <a:p>
            <a:pPr lvl="1"/>
            <a:r>
              <a:rPr lang="en-US" noProof="0"/>
              <a:t>Second level</a:t>
            </a:r>
          </a:p>
        </p:txBody>
      </p:sp>
      <p:sp>
        <p:nvSpPr>
          <p:cNvPr id="14" name="Content Placeholder 2">
            <a:extLst>
              <a:ext uri="{FF2B5EF4-FFF2-40B4-BE49-F238E27FC236}">
                <a16:creationId xmlns:a16="http://schemas.microsoft.com/office/drawing/2014/main" id="{C2A30670-D364-6047-A608-673B16161AAD}"/>
              </a:ext>
            </a:extLst>
          </p:cNvPr>
          <p:cNvSpPr>
            <a:spLocks noGrp="1"/>
          </p:cNvSpPr>
          <p:nvPr>
            <p:ph idx="24"/>
          </p:nvPr>
        </p:nvSpPr>
        <p:spPr>
          <a:xfrm>
            <a:off x="2609399" y="1561264"/>
            <a:ext cx="1892067" cy="628650"/>
          </a:xfrm>
          <a:solidFill>
            <a:schemeClr val="bg2"/>
          </a:solidFill>
        </p:spPr>
        <p:txBody>
          <a:bodyPr lIns="251999" tIns="251999" rIns="324000" bIns="251999"/>
          <a:lstStyle>
            <a:lvl1pPr>
              <a:defRPr sz="600">
                <a:solidFill>
                  <a:schemeClr val="bg2"/>
                </a:solidFill>
              </a:defRPr>
            </a:lvl1pPr>
            <a:lvl2pPr marL="0" indent="0">
              <a:buFontTx/>
              <a:buNone/>
              <a:defRPr sz="600">
                <a:solidFill>
                  <a:schemeClr val="bg2"/>
                </a:solidFill>
              </a:defRPr>
            </a:lvl2pPr>
          </a:lstStyle>
          <a:p>
            <a:pPr lvl="0"/>
            <a:r>
              <a:rPr lang="en-US" noProof="0"/>
              <a:t>Edit Master text styles</a:t>
            </a:r>
          </a:p>
          <a:p>
            <a:pPr lvl="1"/>
            <a:r>
              <a:rPr lang="en-US" noProof="0"/>
              <a:t>Second level</a:t>
            </a:r>
          </a:p>
        </p:txBody>
      </p:sp>
      <p:sp>
        <p:nvSpPr>
          <p:cNvPr id="12" name="Content Placeholder 2">
            <a:extLst>
              <a:ext uri="{FF2B5EF4-FFF2-40B4-BE49-F238E27FC236}">
                <a16:creationId xmlns:a16="http://schemas.microsoft.com/office/drawing/2014/main" id="{76F0B54F-3CEB-2544-BDA9-17AEE3B344BA}"/>
              </a:ext>
            </a:extLst>
          </p:cNvPr>
          <p:cNvSpPr>
            <a:spLocks noGrp="1"/>
          </p:cNvSpPr>
          <p:nvPr>
            <p:ph idx="22"/>
          </p:nvPr>
        </p:nvSpPr>
        <p:spPr>
          <a:xfrm>
            <a:off x="4642535" y="1561264"/>
            <a:ext cx="1892067" cy="628650"/>
          </a:xfrm>
          <a:solidFill>
            <a:schemeClr val="bg2"/>
          </a:solidFill>
        </p:spPr>
        <p:txBody>
          <a:bodyPr lIns="251999" tIns="251999" rIns="324000" bIns="251999"/>
          <a:lstStyle>
            <a:lvl1pPr>
              <a:defRPr sz="600">
                <a:solidFill>
                  <a:schemeClr val="bg2"/>
                </a:solidFill>
              </a:defRPr>
            </a:lvl1pPr>
            <a:lvl2pPr marL="0" indent="0">
              <a:buFontTx/>
              <a:buNone/>
              <a:defRPr sz="600">
                <a:solidFill>
                  <a:schemeClr val="bg2"/>
                </a:solidFill>
              </a:defRPr>
            </a:lvl2pPr>
          </a:lstStyle>
          <a:p>
            <a:pPr lvl="0"/>
            <a:r>
              <a:rPr lang="en-US" noProof="0"/>
              <a:t>Edit Master text styles</a:t>
            </a:r>
          </a:p>
          <a:p>
            <a:pPr lvl="1"/>
            <a:r>
              <a:rPr lang="en-US" noProof="0"/>
              <a:t>Second level</a:t>
            </a:r>
          </a:p>
        </p:txBody>
      </p:sp>
      <p:sp>
        <p:nvSpPr>
          <p:cNvPr id="13" name="Content Placeholder 2">
            <a:extLst>
              <a:ext uri="{FF2B5EF4-FFF2-40B4-BE49-F238E27FC236}">
                <a16:creationId xmlns:a16="http://schemas.microsoft.com/office/drawing/2014/main" id="{15232D30-99EF-D24E-BDC3-86F8A086831D}"/>
              </a:ext>
            </a:extLst>
          </p:cNvPr>
          <p:cNvSpPr>
            <a:spLocks noGrp="1"/>
          </p:cNvSpPr>
          <p:nvPr>
            <p:ph idx="23"/>
          </p:nvPr>
        </p:nvSpPr>
        <p:spPr>
          <a:xfrm>
            <a:off x="6675671" y="1561264"/>
            <a:ext cx="1892067" cy="628650"/>
          </a:xfrm>
          <a:solidFill>
            <a:schemeClr val="bg2"/>
          </a:solidFill>
        </p:spPr>
        <p:txBody>
          <a:bodyPr lIns="251999" tIns="251999" rIns="324000" bIns="251999"/>
          <a:lstStyle>
            <a:lvl1pPr>
              <a:defRPr sz="600">
                <a:solidFill>
                  <a:schemeClr val="bg2"/>
                </a:solidFill>
              </a:defRPr>
            </a:lvl1pPr>
            <a:lvl2pPr marL="0" indent="0">
              <a:buFontTx/>
              <a:buNone/>
              <a:defRPr sz="600">
                <a:solidFill>
                  <a:schemeClr val="bg2"/>
                </a:solidFill>
              </a:defRPr>
            </a:lvl2pPr>
          </a:lstStyle>
          <a:p>
            <a:pPr lvl="0"/>
            <a:r>
              <a:rPr lang="en-US" noProof="0"/>
              <a:t>Edit Master text styles</a:t>
            </a:r>
          </a:p>
          <a:p>
            <a:pPr lvl="1"/>
            <a:r>
              <a:rPr lang="en-US" noProof="0"/>
              <a:t>Second level</a:t>
            </a:r>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8" name="Text Placeholder 6" title="Logo"/>
          <p:cNvSpPr>
            <a:spLocks noGrp="1"/>
          </p:cNvSpPr>
          <p:nvPr>
            <p:ph type="body" sz="quarter" idx="27"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10868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op picture, Title and Content l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5"/>
            <a:ext cx="9144000" cy="3163331"/>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2" name="Title 1"/>
          <p:cNvSpPr>
            <a:spLocks noGrp="1"/>
          </p:cNvSpPr>
          <p:nvPr>
            <p:ph type="title"/>
          </p:nvPr>
        </p:nvSpPr>
        <p:spPr>
          <a:xfrm>
            <a:off x="576265" y="555630"/>
            <a:ext cx="7991474" cy="421033"/>
          </a:xfrm>
        </p:spPr>
        <p:txBody>
          <a:bodyPr/>
          <a:lstStyle>
            <a:lvl1pPr>
              <a:defRPr sz="2000">
                <a:solidFill>
                  <a:schemeClr val="bg2"/>
                </a:solidFill>
              </a:defRPr>
            </a:lvl1pPr>
          </a:lstStyle>
          <a:p>
            <a:r>
              <a:rPr lang="en-US" noProof="0"/>
              <a:t>Click to edit Master title style</a:t>
            </a:r>
            <a:endParaRPr lang="en-GB" noProof="0"/>
          </a:p>
        </p:txBody>
      </p:sp>
      <p:sp>
        <p:nvSpPr>
          <p:cNvPr id="39" name="Content Placeholder 2">
            <a:extLst>
              <a:ext uri="{FF2B5EF4-FFF2-40B4-BE49-F238E27FC236}">
                <a16:creationId xmlns:a16="http://schemas.microsoft.com/office/drawing/2014/main" id="{F4C72636-DEB4-D344-93A7-3770612C3218}"/>
              </a:ext>
            </a:extLst>
          </p:cNvPr>
          <p:cNvSpPr>
            <a:spLocks noGrp="1"/>
          </p:cNvSpPr>
          <p:nvPr>
            <p:ph idx="18" hasCustomPrompt="1"/>
          </p:nvPr>
        </p:nvSpPr>
        <p:spPr>
          <a:xfrm>
            <a:off x="4642535" y="2435831"/>
            <a:ext cx="3925203"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780">
              <a:defRPr sz="1200"/>
            </a:lvl3pPr>
            <a:lvl4pPr marL="345555">
              <a:defRPr sz="1200"/>
            </a:lvl4pPr>
            <a:lvl5pPr marL="518335">
              <a:defRPr sz="1200"/>
            </a:lvl5pPr>
          </a:lstStyle>
          <a:p>
            <a:pPr lvl="0"/>
            <a:r>
              <a:rPr lang="en-GB" noProof="0"/>
              <a:t>Click to edit Master text styles</a:t>
            </a:r>
            <a:br>
              <a:rPr lang="en-GB" noProof="0"/>
            </a:br>
            <a:r>
              <a:rPr lang="en-GB" noProof="0"/>
              <a:t>Use ”Increase List Level” and ”Decrease List Level” buttons to change list levels (Home/Paragraph)</a:t>
            </a:r>
            <a:br>
              <a:rPr lang="en-GB" noProof="0"/>
            </a:br>
            <a:r>
              <a:rPr lang="en-GB" noProof="0"/>
              <a:t>Do not use tab keys or Bullets button.</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9"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153020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op picture, 2 Title and Content l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5"/>
            <a:ext cx="9144000" cy="3163331"/>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2" name="Title 1"/>
          <p:cNvSpPr>
            <a:spLocks noGrp="1"/>
          </p:cNvSpPr>
          <p:nvPr>
            <p:ph type="title"/>
          </p:nvPr>
        </p:nvSpPr>
        <p:spPr>
          <a:xfrm>
            <a:off x="576268" y="555630"/>
            <a:ext cx="7991473" cy="347693"/>
          </a:xfrm>
        </p:spPr>
        <p:txBody>
          <a:bodyPr/>
          <a:lstStyle>
            <a:lvl1pPr>
              <a:defRPr>
                <a:solidFill>
                  <a:schemeClr val="bg2"/>
                </a:solidFill>
              </a:defRPr>
            </a:lvl1pPr>
          </a:lstStyle>
          <a:p>
            <a:r>
              <a:rPr lang="en-US" noProof="0"/>
              <a:t>Click to edit Master title style</a:t>
            </a:r>
            <a:endParaRPr lang="en-GB" noProof="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576263" y="898366"/>
            <a:ext cx="7995435" cy="573296"/>
          </a:xfrm>
        </p:spPr>
        <p:txBody>
          <a:bodyPr rIns="0"/>
          <a:lstStyle>
            <a:lvl1pPr marL="0" indent="0">
              <a:buFontTx/>
              <a:buNone/>
              <a:defRPr sz="1400">
                <a:solidFill>
                  <a:schemeClr val="bg2"/>
                </a:solidFill>
              </a:defRPr>
            </a:lvl1pPr>
            <a:lvl2pPr marL="0" indent="0">
              <a:buFontTx/>
              <a:buNone/>
              <a:defRPr sz="1400">
                <a:solidFill>
                  <a:schemeClr val="bg2"/>
                </a:solidFill>
              </a:defRPr>
            </a:lvl2pPr>
            <a:lvl3pPr>
              <a:defRPr sz="1200"/>
            </a:lvl3pPr>
            <a:lvl4pPr>
              <a:defRPr sz="1200"/>
            </a:lvl4pPr>
            <a:lvl5pPr>
              <a:defRPr sz="1200"/>
            </a:lvl5pPr>
          </a:lstStyle>
          <a:p>
            <a:pPr lvl="0"/>
            <a:r>
              <a:rPr lang="en-GB" noProof="0"/>
              <a:t>Click to add text.</a:t>
            </a:r>
          </a:p>
          <a:p>
            <a:pPr lvl="1"/>
            <a:r>
              <a:rPr lang="en-GB" noProof="0"/>
              <a:t>Second level</a:t>
            </a:r>
          </a:p>
        </p:txBody>
      </p:sp>
      <p:sp>
        <p:nvSpPr>
          <p:cNvPr id="13" name="Content Placeholder 2">
            <a:extLst>
              <a:ext uri="{FF2B5EF4-FFF2-40B4-BE49-F238E27FC236}">
                <a16:creationId xmlns:a16="http://schemas.microsoft.com/office/drawing/2014/main" id="{1BE662F9-7507-5F49-898E-4048DDFBFEB0}"/>
              </a:ext>
            </a:extLst>
          </p:cNvPr>
          <p:cNvSpPr>
            <a:spLocks noGrp="1"/>
          </p:cNvSpPr>
          <p:nvPr>
            <p:ph idx="13" hasCustomPrompt="1"/>
          </p:nvPr>
        </p:nvSpPr>
        <p:spPr>
          <a:xfrm>
            <a:off x="576263" y="2435831"/>
            <a:ext cx="7991475" cy="2152049"/>
          </a:xfrm>
          <a:solidFill>
            <a:schemeClr val="accent4"/>
          </a:solidFill>
        </p:spPr>
        <p:txBody>
          <a:bodyPr lIns="251999" tIns="251999" rIns="251999" bIns="251999"/>
          <a:lstStyle>
            <a:lvl1pPr marL="0" indent="0">
              <a:buFontTx/>
              <a:buNone/>
              <a:defRPr sz="1400">
                <a:solidFill>
                  <a:schemeClr val="tx1"/>
                </a:solidFill>
              </a:defRPr>
            </a:lvl1pPr>
            <a:lvl2pPr marL="0" indent="0">
              <a:buFontTx/>
              <a:buNone/>
              <a:defRPr sz="1200">
                <a:solidFill>
                  <a:schemeClr val="tx1"/>
                </a:solidFill>
              </a:defRPr>
            </a:lvl2pPr>
            <a:lvl3pPr marL="172780">
              <a:defRPr sz="1200"/>
            </a:lvl3pPr>
            <a:lvl4pPr marL="345555">
              <a:defRPr sz="1200"/>
            </a:lvl4pPr>
            <a:lvl5pPr marL="518335">
              <a:defRPr sz="1200"/>
            </a:lvl5pPr>
          </a:lstStyle>
          <a:p>
            <a:pPr lvl="0"/>
            <a:r>
              <a:rPr lang="en-GB" noProof="0"/>
              <a:t>Click to add text.</a:t>
            </a:r>
            <a:br>
              <a:rPr lang="en-GB" noProof="0"/>
            </a:br>
            <a:r>
              <a:rPr lang="en-GB" noProof="0"/>
              <a:t>Use ”Increase List Level” and ”Decrease List Level” buttons to change list levels (Home/Paragraph)</a:t>
            </a:r>
            <a:br>
              <a:rPr lang="en-GB" noProof="0"/>
            </a:br>
            <a:r>
              <a:rPr lang="en-GB" noProof="0"/>
              <a:t>Do not use tab keys or Bullets button.</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0"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80471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op picture, 2 Title and 3 Content l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5"/>
            <a:ext cx="9144000" cy="3163331"/>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2" name="Title 1"/>
          <p:cNvSpPr>
            <a:spLocks noGrp="1"/>
          </p:cNvSpPr>
          <p:nvPr>
            <p:ph type="title"/>
          </p:nvPr>
        </p:nvSpPr>
        <p:spPr>
          <a:xfrm>
            <a:off x="576265" y="555627"/>
            <a:ext cx="7991474" cy="273844"/>
          </a:xfrm>
        </p:spPr>
        <p:txBody>
          <a:bodyPr/>
          <a:lstStyle>
            <a:lvl1pPr>
              <a:defRPr>
                <a:solidFill>
                  <a:schemeClr val="bg2"/>
                </a:solidFill>
              </a:defRPr>
            </a:lvl1pPr>
          </a:lstStyle>
          <a:p>
            <a:r>
              <a:rPr lang="en-US" noProof="0"/>
              <a:t>Click to edit Master title style</a:t>
            </a:r>
            <a:endParaRPr lang="en-GB" noProof="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576264" y="852835"/>
            <a:ext cx="8000292" cy="573296"/>
          </a:xfrm>
        </p:spPr>
        <p:txBody>
          <a:bodyPr rIns="0"/>
          <a:lstStyle>
            <a:lvl1pPr marL="0" indent="0">
              <a:buFontTx/>
              <a:buNone/>
              <a:defRPr sz="1400">
                <a:solidFill>
                  <a:schemeClr val="bg2"/>
                </a:solidFill>
              </a:defRPr>
            </a:lvl1pPr>
            <a:lvl2pPr marL="0" indent="0">
              <a:buFontTx/>
              <a:buNone/>
              <a:defRPr sz="1400">
                <a:solidFill>
                  <a:schemeClr val="bg2"/>
                </a:solidFill>
              </a:defRPr>
            </a:lvl2pPr>
            <a:lvl3pPr>
              <a:defRPr sz="1200"/>
            </a:lvl3pPr>
            <a:lvl4pPr>
              <a:defRPr sz="1200"/>
            </a:lvl4pPr>
            <a:lvl5pPr>
              <a:defRPr sz="1200"/>
            </a:lvl5pPr>
          </a:lstStyle>
          <a:p>
            <a:pPr lvl="0"/>
            <a:r>
              <a:rPr lang="en-GB" noProof="0"/>
              <a:t>Click to add text</a:t>
            </a:r>
          </a:p>
          <a:p>
            <a:pPr lvl="1"/>
            <a:r>
              <a:rPr lang="en-GB" noProof="0"/>
              <a:t>Second level</a:t>
            </a:r>
          </a:p>
        </p:txBody>
      </p:sp>
      <p:sp>
        <p:nvSpPr>
          <p:cNvPr id="13" name="Content Placeholder 2">
            <a:extLst>
              <a:ext uri="{FF2B5EF4-FFF2-40B4-BE49-F238E27FC236}">
                <a16:creationId xmlns:a16="http://schemas.microsoft.com/office/drawing/2014/main" id="{1BE662F9-7507-5F49-898E-4048DDFBFEB0}"/>
              </a:ext>
            </a:extLst>
          </p:cNvPr>
          <p:cNvSpPr>
            <a:spLocks noGrp="1"/>
          </p:cNvSpPr>
          <p:nvPr>
            <p:ph idx="13" hasCustomPrompt="1"/>
          </p:nvPr>
        </p:nvSpPr>
        <p:spPr>
          <a:xfrm>
            <a:off x="579885" y="2435831"/>
            <a:ext cx="2573002"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780">
              <a:defRPr sz="1200"/>
            </a:lvl3pPr>
            <a:lvl4pPr marL="345555">
              <a:defRPr sz="1200"/>
            </a:lvl4pPr>
            <a:lvl5pPr marL="518335">
              <a:defRPr sz="1200"/>
            </a:lvl5pPr>
          </a:lstStyle>
          <a:p>
            <a:pPr lvl="0"/>
            <a:r>
              <a:rPr lang="en-GB" noProof="0"/>
              <a:t>Click to add text.</a:t>
            </a:r>
            <a:br>
              <a:rPr lang="en-GB" noProof="0"/>
            </a:br>
            <a:r>
              <a:rPr lang="en-GB" noProof="0"/>
              <a:t>Use ”Increase List Level” and ”Decrease List Level” buttons to change list levels (Home/Paragraph)</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16" name="Content Placeholder 2">
            <a:extLst>
              <a:ext uri="{FF2B5EF4-FFF2-40B4-BE49-F238E27FC236}">
                <a16:creationId xmlns:a16="http://schemas.microsoft.com/office/drawing/2014/main" id="{62951B31-E4AA-5642-9E83-01DEFC96BC82}"/>
              </a:ext>
            </a:extLst>
          </p:cNvPr>
          <p:cNvSpPr>
            <a:spLocks noGrp="1"/>
          </p:cNvSpPr>
          <p:nvPr>
            <p:ph idx="18" hasCustomPrompt="1"/>
          </p:nvPr>
        </p:nvSpPr>
        <p:spPr>
          <a:xfrm>
            <a:off x="3285501" y="2435831"/>
            <a:ext cx="2573002" cy="2152049"/>
          </a:xfrm>
          <a:solidFill>
            <a:schemeClr val="accent4"/>
          </a:solidFill>
        </p:spPr>
        <p:txBody>
          <a:bodyPr lIns="251999" tIns="251999" rIns="324000" bIns="251999"/>
          <a:lstStyle>
            <a:lvl1pPr marL="0" marR="0" indent="0" algn="l" defTabSz="685715" rtl="0" eaLnBrk="1" fontAlgn="auto" latinLnBrk="0" hangingPunct="1">
              <a:lnSpc>
                <a:spcPct val="110000"/>
              </a:lnSpc>
              <a:spcBef>
                <a:spcPts val="750"/>
              </a:spcBef>
              <a:spcAft>
                <a:spcPts val="0"/>
              </a:spcAft>
              <a:buClrTx/>
              <a:buSzTx/>
              <a:buFontTx/>
              <a:buNone/>
              <a:tabLst/>
              <a:defRPr sz="1400">
                <a:solidFill>
                  <a:schemeClr val="tx1"/>
                </a:solidFill>
              </a:defRPr>
            </a:lvl1pPr>
            <a:lvl2pPr marL="0" indent="0">
              <a:buFontTx/>
              <a:buNone/>
              <a:defRPr sz="1200">
                <a:solidFill>
                  <a:schemeClr val="tx1"/>
                </a:solidFill>
              </a:defRPr>
            </a:lvl2pPr>
            <a:lvl3pPr marL="172780">
              <a:defRPr sz="1200"/>
            </a:lvl3pPr>
            <a:lvl4pPr marL="345555">
              <a:defRPr sz="1200"/>
            </a:lvl4pPr>
            <a:lvl5pPr marL="518335">
              <a:defRPr sz="1200"/>
            </a:lvl5pPr>
          </a:lstStyle>
          <a:p>
            <a:pPr marL="0" marR="0" lvl="0" indent="0" algn="l" defTabSz="685715" rtl="0" eaLnBrk="1" fontAlgn="auto" latinLnBrk="0" hangingPunct="1">
              <a:lnSpc>
                <a:spcPct val="110000"/>
              </a:lnSpc>
              <a:spcBef>
                <a:spcPts val="750"/>
              </a:spcBef>
              <a:spcAft>
                <a:spcPts val="0"/>
              </a:spcAft>
              <a:buClrTx/>
              <a:buSzTx/>
              <a:buFontTx/>
              <a:buNone/>
              <a:tabLst/>
              <a:defRPr/>
            </a:pPr>
            <a:r>
              <a:rPr lang="en-GB" noProof="0"/>
              <a:t>Click to add text.</a:t>
            </a:r>
            <a:br>
              <a:rPr lang="en-GB" noProof="0"/>
            </a:br>
            <a:r>
              <a:rPr lang="en-GB" noProof="0"/>
              <a:t>Do not use tab keys or Bullets button.</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17" name="Content Placeholder 2">
            <a:extLst>
              <a:ext uri="{FF2B5EF4-FFF2-40B4-BE49-F238E27FC236}">
                <a16:creationId xmlns:a16="http://schemas.microsoft.com/office/drawing/2014/main" id="{923E5C01-5525-0E4F-BFEE-0E8F1EAE1014}"/>
              </a:ext>
            </a:extLst>
          </p:cNvPr>
          <p:cNvSpPr>
            <a:spLocks noGrp="1"/>
          </p:cNvSpPr>
          <p:nvPr>
            <p:ph idx="19" hasCustomPrompt="1"/>
          </p:nvPr>
        </p:nvSpPr>
        <p:spPr>
          <a:xfrm>
            <a:off x="5994738" y="2435831"/>
            <a:ext cx="2573002"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780">
              <a:defRPr sz="1200"/>
            </a:lvl3pPr>
            <a:lvl4pPr marL="345555">
              <a:defRPr sz="1200"/>
            </a:lvl4pPr>
            <a:lvl5pPr marL="518335">
              <a:defRPr sz="1200"/>
            </a:lvl5pPr>
          </a:lstStyle>
          <a:p>
            <a:pPr lvl="0"/>
            <a:r>
              <a:rPr lang="en-GB" noProof="0"/>
              <a:t>Click to add text.</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2"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16599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op picture, 2 wide Title and 3 Content ligh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321E4763-279A-4146-BC66-655DC4719BE7}"/>
              </a:ext>
            </a:extLst>
          </p:cNvPr>
          <p:cNvSpPr>
            <a:spLocks noGrp="1" noChangeAspect="1"/>
          </p:cNvSpPr>
          <p:nvPr>
            <p:ph type="pic" idx="15"/>
          </p:nvPr>
        </p:nvSpPr>
        <p:spPr>
          <a:xfrm>
            <a:off x="0" y="5"/>
            <a:ext cx="9144000" cy="3163331"/>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9" name="Content Placeholder 2">
            <a:extLst>
              <a:ext uri="{FF2B5EF4-FFF2-40B4-BE49-F238E27FC236}">
                <a16:creationId xmlns:a16="http://schemas.microsoft.com/office/drawing/2014/main" id="{8C0D1E27-7E26-5B42-A54D-CD9480D6C23E}"/>
              </a:ext>
            </a:extLst>
          </p:cNvPr>
          <p:cNvSpPr>
            <a:spLocks noGrp="1"/>
          </p:cNvSpPr>
          <p:nvPr>
            <p:ph idx="21"/>
          </p:nvPr>
        </p:nvSpPr>
        <p:spPr>
          <a:xfrm>
            <a:off x="576264" y="555625"/>
            <a:ext cx="2573002" cy="367946"/>
          </a:xfrm>
        </p:spPr>
        <p:txBody>
          <a:bodyPr rIns="0"/>
          <a:lstStyle>
            <a:lvl1pPr marL="0" indent="0">
              <a:buFontTx/>
              <a:buNone/>
              <a:defRPr sz="1600" b="1">
                <a:solidFill>
                  <a:schemeClr val="bg2"/>
                </a:solidFill>
              </a:defRPr>
            </a:lvl1pPr>
            <a:lvl2pPr>
              <a:defRPr sz="900"/>
            </a:lvl2pPr>
          </a:lstStyle>
          <a:p>
            <a:pPr lvl="0"/>
            <a:r>
              <a:rPr lang="en-US" noProof="0"/>
              <a:t>Edit Master text styles</a:t>
            </a:r>
          </a:p>
        </p:txBody>
      </p:sp>
      <p:sp>
        <p:nvSpPr>
          <p:cNvPr id="2" name="Title 1"/>
          <p:cNvSpPr>
            <a:spLocks noGrp="1"/>
          </p:cNvSpPr>
          <p:nvPr>
            <p:ph type="title"/>
          </p:nvPr>
        </p:nvSpPr>
        <p:spPr>
          <a:xfrm>
            <a:off x="576263" y="931290"/>
            <a:ext cx="7991475" cy="721576"/>
          </a:xfrm>
        </p:spPr>
        <p:txBody>
          <a:bodyPr>
            <a:normAutofit/>
          </a:bodyPr>
          <a:lstStyle>
            <a:lvl1pPr>
              <a:defRPr sz="2400">
                <a:solidFill>
                  <a:schemeClr val="bg2"/>
                </a:solidFill>
              </a:defRPr>
            </a:lvl1pPr>
          </a:lstStyle>
          <a:p>
            <a:r>
              <a:rPr lang="en-US" noProof="0"/>
              <a:t>Click to edit Master title style</a:t>
            </a:r>
            <a:endParaRPr lang="en-GB" noProof="0"/>
          </a:p>
        </p:txBody>
      </p:sp>
      <p:sp>
        <p:nvSpPr>
          <p:cNvPr id="16" name="Content Placeholder 2">
            <a:extLst>
              <a:ext uri="{FF2B5EF4-FFF2-40B4-BE49-F238E27FC236}">
                <a16:creationId xmlns:a16="http://schemas.microsoft.com/office/drawing/2014/main" id="{8342AF1C-BA7E-D449-BFF0-740999F94E3D}"/>
              </a:ext>
            </a:extLst>
          </p:cNvPr>
          <p:cNvSpPr>
            <a:spLocks noGrp="1"/>
          </p:cNvSpPr>
          <p:nvPr>
            <p:ph idx="13" hasCustomPrompt="1"/>
          </p:nvPr>
        </p:nvSpPr>
        <p:spPr>
          <a:xfrm>
            <a:off x="579885" y="2435831"/>
            <a:ext cx="2573002"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780">
              <a:defRPr sz="1200"/>
            </a:lvl3pPr>
            <a:lvl4pPr marL="345555">
              <a:defRPr sz="1200"/>
            </a:lvl4pPr>
            <a:lvl5pPr marL="518335">
              <a:defRPr sz="1200"/>
            </a:lvl5pPr>
          </a:lstStyle>
          <a:p>
            <a:pPr lvl="0"/>
            <a:r>
              <a:rPr lang="en-GB" noProof="0"/>
              <a:t>Click to add text.</a:t>
            </a:r>
            <a:br>
              <a:rPr lang="en-GB" noProof="0"/>
            </a:br>
            <a:r>
              <a:rPr lang="en-GB" noProof="0"/>
              <a:t>Use ”Increase List Level” and ”Decrease List Level” buttons to change list levels (Home/Paragraph)</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14" name="Content Placeholder 2">
            <a:extLst>
              <a:ext uri="{FF2B5EF4-FFF2-40B4-BE49-F238E27FC236}">
                <a16:creationId xmlns:a16="http://schemas.microsoft.com/office/drawing/2014/main" id="{E4438332-FD9A-6143-985B-10CEC6BA4DDF}"/>
              </a:ext>
            </a:extLst>
          </p:cNvPr>
          <p:cNvSpPr>
            <a:spLocks noGrp="1"/>
          </p:cNvSpPr>
          <p:nvPr>
            <p:ph idx="18" hasCustomPrompt="1"/>
          </p:nvPr>
        </p:nvSpPr>
        <p:spPr>
          <a:xfrm>
            <a:off x="3285501" y="2435831"/>
            <a:ext cx="2573002" cy="2152049"/>
          </a:xfrm>
          <a:solidFill>
            <a:schemeClr val="accent4"/>
          </a:solidFill>
        </p:spPr>
        <p:txBody>
          <a:bodyPr lIns="251999" tIns="251999" rIns="324000" bIns="251999"/>
          <a:lstStyle>
            <a:lvl1pPr marL="0" marR="0" indent="0" algn="l" defTabSz="685715" rtl="0" eaLnBrk="1" fontAlgn="auto" latinLnBrk="0" hangingPunct="1">
              <a:lnSpc>
                <a:spcPct val="110000"/>
              </a:lnSpc>
              <a:spcBef>
                <a:spcPts val="750"/>
              </a:spcBef>
              <a:spcAft>
                <a:spcPts val="0"/>
              </a:spcAft>
              <a:buClrTx/>
              <a:buSzTx/>
              <a:buFontTx/>
              <a:buNone/>
              <a:tabLst/>
              <a:defRPr sz="1400">
                <a:solidFill>
                  <a:schemeClr val="tx1"/>
                </a:solidFill>
              </a:defRPr>
            </a:lvl1pPr>
            <a:lvl2pPr marL="0" indent="0">
              <a:buFontTx/>
              <a:buNone/>
              <a:defRPr sz="1200">
                <a:solidFill>
                  <a:schemeClr val="tx1"/>
                </a:solidFill>
              </a:defRPr>
            </a:lvl2pPr>
            <a:lvl3pPr marL="172780">
              <a:defRPr sz="1200"/>
            </a:lvl3pPr>
            <a:lvl4pPr marL="345555">
              <a:defRPr sz="1200"/>
            </a:lvl4pPr>
            <a:lvl5pPr marL="518335">
              <a:defRPr sz="1200"/>
            </a:lvl5pPr>
          </a:lstStyle>
          <a:p>
            <a:pPr marL="0" marR="0" lvl="0" indent="0" algn="l" defTabSz="685715" rtl="0" eaLnBrk="1" fontAlgn="auto" latinLnBrk="0" hangingPunct="1">
              <a:lnSpc>
                <a:spcPct val="110000"/>
              </a:lnSpc>
              <a:spcBef>
                <a:spcPts val="750"/>
              </a:spcBef>
              <a:spcAft>
                <a:spcPts val="0"/>
              </a:spcAft>
              <a:buClrTx/>
              <a:buSzTx/>
              <a:buFontTx/>
              <a:buNone/>
              <a:tabLst/>
              <a:defRPr/>
            </a:pPr>
            <a:r>
              <a:rPr lang="en-GB" noProof="0"/>
              <a:t>Click to add text.</a:t>
            </a:r>
            <a:br>
              <a:rPr lang="en-GB" noProof="0"/>
            </a:br>
            <a:r>
              <a:rPr lang="en-GB" noProof="0"/>
              <a:t>Do not use tab keys or Bullets button.</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4" name="Content Placeholder 3"/>
          <p:cNvSpPr>
            <a:spLocks noGrp="1"/>
          </p:cNvSpPr>
          <p:nvPr>
            <p:ph sz="quarter" idx="22"/>
          </p:nvPr>
        </p:nvSpPr>
        <p:spPr>
          <a:xfrm>
            <a:off x="5991115" y="2435225"/>
            <a:ext cx="2574000" cy="2152650"/>
          </a:xfrm>
          <a:solidFill>
            <a:schemeClr val="accent4"/>
          </a:solidFill>
        </p:spPr>
        <p:txBody>
          <a:bodyPr vert="horz" lIns="251999" tIns="251999" rIns="324000" bIns="251999" rtlCol="0">
            <a:noAutofit/>
          </a:bodyPr>
          <a:lstStyle>
            <a:lvl1pPr marL="0" indent="0">
              <a:buFontTx/>
              <a:buNone/>
              <a:defRPr lang="en-US" sz="1400" dirty="0" smtClean="0"/>
            </a:lvl1pPr>
            <a:lvl2pPr>
              <a:defRPr lang="en-US" sz="1200" dirty="0" smtClean="0"/>
            </a:lvl2pPr>
            <a:lvl3pPr>
              <a:defRPr lang="en-US" sz="1200" dirty="0" smtClean="0"/>
            </a:lvl3pPr>
            <a:lvl4pPr>
              <a:defRPr lang="en-US" sz="1200" dirty="0" smtClean="0"/>
            </a:lvl4pPr>
            <a:lvl5pPr>
              <a:defRPr lang="en-GB" sz="1200" dirty="0"/>
            </a:lvl5pPr>
          </a:lstStyle>
          <a:p>
            <a:pPr marR="0" lvl="0" fontAlgn="auto">
              <a:spcAft>
                <a:spcPts val="0"/>
              </a:spcAft>
              <a:buClrTx/>
              <a:buSzTx/>
              <a:tabLst/>
            </a:pPr>
            <a:r>
              <a:rPr lang="en-US"/>
              <a:t>Edit Master text styles</a:t>
            </a:r>
          </a:p>
          <a:p>
            <a:pPr marR="0" lvl="1" fontAlgn="auto">
              <a:spcAft>
                <a:spcPts val="0"/>
              </a:spcAft>
              <a:buClrTx/>
              <a:buSzTx/>
              <a:tabLst/>
            </a:pPr>
            <a:r>
              <a:rPr lang="en-US"/>
              <a:t>Second level</a:t>
            </a:r>
          </a:p>
          <a:p>
            <a:pPr marR="0" lvl="2" fontAlgn="auto">
              <a:spcAft>
                <a:spcPts val="0"/>
              </a:spcAft>
              <a:buClrTx/>
              <a:buSzTx/>
              <a:tabLst/>
            </a:pPr>
            <a:r>
              <a:rPr lang="en-US"/>
              <a:t>Third level</a:t>
            </a:r>
          </a:p>
          <a:p>
            <a:pPr marR="0" lvl="3" fontAlgn="auto">
              <a:spcAft>
                <a:spcPts val="0"/>
              </a:spcAft>
              <a:buClrTx/>
              <a:buSzTx/>
              <a:tabLst/>
            </a:pPr>
            <a:r>
              <a:rPr lang="en-US"/>
              <a:t>Fourth level</a:t>
            </a:r>
          </a:p>
          <a:p>
            <a:pPr marR="0" lvl="4" fontAlgn="auto">
              <a:spcAft>
                <a:spcPts val="0"/>
              </a:spcAft>
              <a:buClrTx/>
              <a:buSzTx/>
              <a:tabLst/>
            </a:pPr>
            <a:r>
              <a:rPr lang="en-US"/>
              <a:t>Fifth level</a:t>
            </a:r>
            <a:endParaRPr lang="en-GB"/>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1" name="Text Placeholder 6" title="Logo"/>
          <p:cNvSpPr>
            <a:spLocks noGrp="1"/>
          </p:cNvSpPr>
          <p:nvPr>
            <p:ph type="body" sz="quarter" idx="23"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12484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p picture, 2 Title and 4 Content l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5"/>
            <a:ext cx="9144000" cy="3163331"/>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2" name="Title 1"/>
          <p:cNvSpPr>
            <a:spLocks noGrp="1"/>
          </p:cNvSpPr>
          <p:nvPr>
            <p:ph type="title"/>
          </p:nvPr>
        </p:nvSpPr>
        <p:spPr>
          <a:xfrm>
            <a:off x="576265" y="554251"/>
            <a:ext cx="7991474" cy="699198"/>
          </a:xfrm>
        </p:spPr>
        <p:txBody>
          <a:bodyPr/>
          <a:lstStyle>
            <a:lvl1pPr>
              <a:defRPr>
                <a:solidFill>
                  <a:schemeClr val="bg2"/>
                </a:solidFill>
              </a:defRPr>
            </a:lvl1pPr>
          </a:lstStyle>
          <a:p>
            <a:r>
              <a:rPr lang="en-US" noProof="0"/>
              <a:t>Click to edit Master title style</a:t>
            </a:r>
            <a:endParaRPr lang="en-GB" noProof="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p:nvPr>
        </p:nvSpPr>
        <p:spPr>
          <a:xfrm>
            <a:off x="576264" y="898366"/>
            <a:ext cx="8009322" cy="573296"/>
          </a:xfrm>
        </p:spPr>
        <p:txBody>
          <a:bodyPr rIns="0"/>
          <a:lstStyle>
            <a:lvl1pPr marL="0" indent="0">
              <a:buFontTx/>
              <a:buNone/>
              <a:defRPr sz="1400">
                <a:solidFill>
                  <a:schemeClr val="bg2"/>
                </a:solidFill>
              </a:defRPr>
            </a:lvl1pPr>
            <a:lvl2pPr marL="0" indent="0">
              <a:buFontTx/>
              <a:buNone/>
              <a:defRPr sz="1400">
                <a:solidFill>
                  <a:schemeClr val="bg2"/>
                </a:solidFill>
              </a:defRPr>
            </a:lvl2pPr>
          </a:lstStyle>
          <a:p>
            <a:pPr lvl="0"/>
            <a:r>
              <a:rPr lang="en-US" noProof="0"/>
              <a:t>Edit Master text styles</a:t>
            </a:r>
          </a:p>
          <a:p>
            <a:pPr lvl="1"/>
            <a:r>
              <a:rPr lang="en-US" noProof="0"/>
              <a:t>Second level</a:t>
            </a:r>
          </a:p>
        </p:txBody>
      </p:sp>
      <p:sp>
        <p:nvSpPr>
          <p:cNvPr id="44" name="Content Placeholder 2">
            <a:extLst>
              <a:ext uri="{FF2B5EF4-FFF2-40B4-BE49-F238E27FC236}">
                <a16:creationId xmlns:a16="http://schemas.microsoft.com/office/drawing/2014/main" id="{4D529F2E-8730-8942-9F56-7FAF5E921BB4}"/>
              </a:ext>
            </a:extLst>
          </p:cNvPr>
          <p:cNvSpPr>
            <a:spLocks noGrp="1"/>
          </p:cNvSpPr>
          <p:nvPr>
            <p:ph idx="21" hasCustomPrompt="1"/>
          </p:nvPr>
        </p:nvSpPr>
        <p:spPr>
          <a:xfrm>
            <a:off x="579602" y="2437205"/>
            <a:ext cx="1892067"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780">
              <a:defRPr sz="1200"/>
            </a:lvl3pPr>
            <a:lvl4pPr marL="345555">
              <a:defRPr sz="1200"/>
            </a:lvl4pPr>
            <a:lvl5pPr marL="518335">
              <a:defRPr sz="1200"/>
            </a:lvl5pPr>
          </a:lstStyle>
          <a:p>
            <a:pPr lvl="0"/>
            <a:r>
              <a:rPr lang="fi-FI" noProof="0"/>
              <a:t>Click to add text</a:t>
            </a:r>
            <a:endParaRPr lang="en-GB" noProof="0"/>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41" name="Content Placeholder 2">
            <a:extLst>
              <a:ext uri="{FF2B5EF4-FFF2-40B4-BE49-F238E27FC236}">
                <a16:creationId xmlns:a16="http://schemas.microsoft.com/office/drawing/2014/main" id="{470E3256-2D9B-BF48-9E15-6C19A171143E}"/>
              </a:ext>
            </a:extLst>
          </p:cNvPr>
          <p:cNvSpPr>
            <a:spLocks noGrp="1"/>
          </p:cNvSpPr>
          <p:nvPr>
            <p:ph idx="13" hasCustomPrompt="1"/>
          </p:nvPr>
        </p:nvSpPr>
        <p:spPr>
          <a:xfrm>
            <a:off x="2609399" y="2435831"/>
            <a:ext cx="1892067"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780">
              <a:defRPr sz="1200"/>
            </a:lvl3pPr>
            <a:lvl4pPr marL="345555">
              <a:defRPr sz="1200"/>
            </a:lvl4pPr>
            <a:lvl5pPr marL="518335">
              <a:defRPr sz="1200"/>
            </a:lvl5pPr>
          </a:lstStyle>
          <a:p>
            <a:pPr lvl="0"/>
            <a:r>
              <a:rPr lang="en-GB" noProof="0"/>
              <a:t>Click to add text</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39" name="Content Placeholder 2">
            <a:extLst>
              <a:ext uri="{FF2B5EF4-FFF2-40B4-BE49-F238E27FC236}">
                <a16:creationId xmlns:a16="http://schemas.microsoft.com/office/drawing/2014/main" id="{F4C72636-DEB4-D344-93A7-3770612C3218}"/>
              </a:ext>
            </a:extLst>
          </p:cNvPr>
          <p:cNvSpPr>
            <a:spLocks noGrp="1"/>
          </p:cNvSpPr>
          <p:nvPr>
            <p:ph idx="18" hasCustomPrompt="1"/>
          </p:nvPr>
        </p:nvSpPr>
        <p:spPr>
          <a:xfrm>
            <a:off x="4642535" y="2435831"/>
            <a:ext cx="1892067"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780">
              <a:defRPr sz="1200"/>
            </a:lvl3pPr>
            <a:lvl4pPr marL="345555">
              <a:defRPr sz="1200"/>
            </a:lvl4pPr>
            <a:lvl5pPr marL="518335">
              <a:defRPr sz="1200"/>
            </a:lvl5pPr>
          </a:lstStyle>
          <a:p>
            <a:pPr lvl="0"/>
            <a:r>
              <a:rPr lang="en-GB" noProof="0"/>
              <a:t>Click to add text</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40" name="Content Placeholder 2">
            <a:extLst>
              <a:ext uri="{FF2B5EF4-FFF2-40B4-BE49-F238E27FC236}">
                <a16:creationId xmlns:a16="http://schemas.microsoft.com/office/drawing/2014/main" id="{00A7DE7E-1617-F34E-80FA-A5C290AF61BE}"/>
              </a:ext>
            </a:extLst>
          </p:cNvPr>
          <p:cNvSpPr>
            <a:spLocks noGrp="1"/>
          </p:cNvSpPr>
          <p:nvPr>
            <p:ph idx="19" hasCustomPrompt="1"/>
          </p:nvPr>
        </p:nvSpPr>
        <p:spPr>
          <a:xfrm>
            <a:off x="6675671" y="2435831"/>
            <a:ext cx="1892067"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780">
              <a:defRPr sz="1200"/>
            </a:lvl3pPr>
            <a:lvl4pPr marL="345555">
              <a:defRPr sz="1200"/>
            </a:lvl4pPr>
            <a:lvl5pPr marL="518335">
              <a:defRPr sz="1200"/>
            </a:lvl5pPr>
          </a:lstStyle>
          <a:p>
            <a:pPr lvl="0"/>
            <a:r>
              <a:rPr lang="en-GB" noProof="0"/>
              <a:t>Click to add text</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3"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61861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5"/>
            <a:ext cx="9144000" cy="3163331"/>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2" name="Title 1"/>
          <p:cNvSpPr>
            <a:spLocks noGrp="1"/>
          </p:cNvSpPr>
          <p:nvPr>
            <p:ph type="title"/>
          </p:nvPr>
        </p:nvSpPr>
        <p:spPr>
          <a:xfrm>
            <a:off x="576263" y="555625"/>
            <a:ext cx="7991475" cy="699198"/>
          </a:xfrm>
        </p:spPr>
        <p:txBody>
          <a:bodyPr/>
          <a:lstStyle>
            <a:lvl1pPr>
              <a:defRPr>
                <a:solidFill>
                  <a:schemeClr val="bg2"/>
                </a:solidFill>
              </a:defRPr>
            </a:lvl1pPr>
          </a:lstStyle>
          <a:p>
            <a:r>
              <a:rPr lang="en-US" noProof="0"/>
              <a:t>Click to edit Master title style</a:t>
            </a:r>
            <a:endParaRPr lang="en-GB" noProof="0"/>
          </a:p>
        </p:txBody>
      </p:sp>
      <p:sp>
        <p:nvSpPr>
          <p:cNvPr id="17" name="Content Placeholder 2">
            <a:extLst>
              <a:ext uri="{FF2B5EF4-FFF2-40B4-BE49-F238E27FC236}">
                <a16:creationId xmlns:a16="http://schemas.microsoft.com/office/drawing/2014/main" id="{5A21D008-44D4-834E-B29D-1CECB1B088D2}"/>
              </a:ext>
            </a:extLst>
          </p:cNvPr>
          <p:cNvSpPr>
            <a:spLocks noGrp="1"/>
          </p:cNvSpPr>
          <p:nvPr>
            <p:ph idx="23"/>
          </p:nvPr>
        </p:nvSpPr>
        <p:spPr>
          <a:xfrm>
            <a:off x="576263" y="1479395"/>
            <a:ext cx="5963331" cy="551134"/>
          </a:xfrm>
          <a:solidFill>
            <a:schemeClr val="accent4"/>
          </a:solidFill>
        </p:spPr>
        <p:txBody>
          <a:bodyPr lIns="251999" tIns="251999" rIns="324000" bIns="251999" anchor="ctr" anchorCtr="0"/>
          <a:lstStyle>
            <a:lvl1pPr marL="0" indent="0">
              <a:buFontTx/>
              <a:buNone/>
              <a:defRPr sz="1400" b="1">
                <a:solidFill>
                  <a:schemeClr val="tx1"/>
                </a:solidFill>
              </a:defRPr>
            </a:lvl1pPr>
            <a:lvl2pPr marL="0" indent="0">
              <a:buFontTx/>
              <a:buNone/>
              <a:defRPr sz="1000">
                <a:solidFill>
                  <a:schemeClr val="tx1"/>
                </a:solidFill>
              </a:defRPr>
            </a:lvl2pPr>
          </a:lstStyle>
          <a:p>
            <a:pPr lvl="0"/>
            <a:r>
              <a:rPr lang="en-US" noProof="0"/>
              <a:t>Edit Master text styles</a:t>
            </a:r>
          </a:p>
        </p:txBody>
      </p:sp>
      <p:sp>
        <p:nvSpPr>
          <p:cNvPr id="20" name="Content Placeholder 2">
            <a:extLst>
              <a:ext uri="{FF2B5EF4-FFF2-40B4-BE49-F238E27FC236}">
                <a16:creationId xmlns:a16="http://schemas.microsoft.com/office/drawing/2014/main" id="{21151FBC-66EF-2948-BD3B-4901902A952E}"/>
              </a:ext>
            </a:extLst>
          </p:cNvPr>
          <p:cNvSpPr>
            <a:spLocks noGrp="1"/>
          </p:cNvSpPr>
          <p:nvPr>
            <p:ph idx="26"/>
          </p:nvPr>
        </p:nvSpPr>
        <p:spPr>
          <a:xfrm>
            <a:off x="577736" y="2181167"/>
            <a:ext cx="1892067" cy="545967"/>
          </a:xfrm>
          <a:solidFill>
            <a:schemeClr val="accent4"/>
          </a:solidFill>
        </p:spPr>
        <p:txBody>
          <a:bodyPr lIns="251999" tIns="251999" rIns="324000" bIns="251999" anchor="ctr" anchorCtr="0"/>
          <a:lstStyle>
            <a:lvl1pPr marL="0" indent="0">
              <a:buFontTx/>
              <a:buNone/>
              <a:defRPr sz="1200">
                <a:solidFill>
                  <a:schemeClr val="tx1"/>
                </a:solidFill>
              </a:defRPr>
            </a:lvl1pPr>
            <a:lvl2pPr marL="0" indent="0">
              <a:buFontTx/>
              <a:buNone/>
              <a:defRPr sz="1000">
                <a:solidFill>
                  <a:schemeClr val="tx1"/>
                </a:solidFill>
              </a:defRPr>
            </a:lvl2pPr>
          </a:lstStyle>
          <a:p>
            <a:pPr lvl="0"/>
            <a:r>
              <a:rPr lang="en-US" noProof="0"/>
              <a:t>Edit Master text styles</a:t>
            </a:r>
          </a:p>
        </p:txBody>
      </p:sp>
      <p:sp>
        <p:nvSpPr>
          <p:cNvPr id="19" name="Content Placeholder 2">
            <a:extLst>
              <a:ext uri="{FF2B5EF4-FFF2-40B4-BE49-F238E27FC236}">
                <a16:creationId xmlns:a16="http://schemas.microsoft.com/office/drawing/2014/main" id="{F6960DCF-74E4-EE4E-B6B2-7C0E50D39C96}"/>
              </a:ext>
            </a:extLst>
          </p:cNvPr>
          <p:cNvSpPr>
            <a:spLocks noGrp="1"/>
          </p:cNvSpPr>
          <p:nvPr>
            <p:ph idx="25"/>
          </p:nvPr>
        </p:nvSpPr>
        <p:spPr>
          <a:xfrm>
            <a:off x="2610872" y="2181167"/>
            <a:ext cx="1892067" cy="545967"/>
          </a:xfrm>
          <a:solidFill>
            <a:schemeClr val="accent4"/>
          </a:solidFill>
        </p:spPr>
        <p:txBody>
          <a:bodyPr lIns="251999" tIns="251999" rIns="324000" bIns="251999" anchor="ctr" anchorCtr="0"/>
          <a:lstStyle>
            <a:lvl1pPr marL="0" indent="0">
              <a:buFontTx/>
              <a:buNone/>
              <a:defRPr sz="1200">
                <a:solidFill>
                  <a:schemeClr val="tx1"/>
                </a:solidFill>
              </a:defRPr>
            </a:lvl1pPr>
            <a:lvl2pPr marL="0" indent="0">
              <a:buFontTx/>
              <a:buNone/>
              <a:defRPr sz="1000">
                <a:solidFill>
                  <a:schemeClr val="tx1"/>
                </a:solidFill>
              </a:defRPr>
            </a:lvl2pPr>
          </a:lstStyle>
          <a:p>
            <a:pPr lvl="0"/>
            <a:r>
              <a:rPr lang="en-US" noProof="0"/>
              <a:t>Edit Master text styles</a:t>
            </a:r>
          </a:p>
        </p:txBody>
      </p:sp>
      <p:sp>
        <p:nvSpPr>
          <p:cNvPr id="18" name="Content Placeholder 2">
            <a:extLst>
              <a:ext uri="{FF2B5EF4-FFF2-40B4-BE49-F238E27FC236}">
                <a16:creationId xmlns:a16="http://schemas.microsoft.com/office/drawing/2014/main" id="{0CA7F23B-B3D7-1E41-B31A-97B5CE3DCDFD}"/>
              </a:ext>
            </a:extLst>
          </p:cNvPr>
          <p:cNvSpPr>
            <a:spLocks noGrp="1"/>
          </p:cNvSpPr>
          <p:nvPr>
            <p:ph idx="24"/>
          </p:nvPr>
        </p:nvSpPr>
        <p:spPr>
          <a:xfrm>
            <a:off x="4644008" y="2181167"/>
            <a:ext cx="1892067" cy="545967"/>
          </a:xfrm>
          <a:solidFill>
            <a:schemeClr val="accent4"/>
          </a:solidFill>
        </p:spPr>
        <p:txBody>
          <a:bodyPr lIns="251999" tIns="251999" rIns="324000" bIns="251999" anchor="ctr" anchorCtr="0"/>
          <a:lstStyle>
            <a:lvl1pPr marL="0" indent="0">
              <a:buFontTx/>
              <a:buNone/>
              <a:defRPr sz="1200">
                <a:solidFill>
                  <a:schemeClr val="tx1"/>
                </a:solidFill>
              </a:defRPr>
            </a:lvl1pPr>
            <a:lvl2pPr marL="0" indent="0">
              <a:buFontTx/>
              <a:buNone/>
              <a:defRPr sz="1000">
                <a:solidFill>
                  <a:schemeClr val="tx1"/>
                </a:solidFill>
              </a:defRPr>
            </a:lvl2pPr>
          </a:lstStyle>
          <a:p>
            <a:pPr lvl="0"/>
            <a:r>
              <a:rPr lang="en-US" noProof="0"/>
              <a:t>Edit Master text styles</a:t>
            </a:r>
          </a:p>
        </p:txBody>
      </p:sp>
      <p:sp>
        <p:nvSpPr>
          <p:cNvPr id="15" name="Content Placeholder 2">
            <a:extLst>
              <a:ext uri="{FF2B5EF4-FFF2-40B4-BE49-F238E27FC236}">
                <a16:creationId xmlns:a16="http://schemas.microsoft.com/office/drawing/2014/main" id="{7CC0E555-0D45-094D-82D8-976CBD22477F}"/>
              </a:ext>
            </a:extLst>
          </p:cNvPr>
          <p:cNvSpPr>
            <a:spLocks noGrp="1"/>
          </p:cNvSpPr>
          <p:nvPr>
            <p:ph idx="22"/>
          </p:nvPr>
        </p:nvSpPr>
        <p:spPr>
          <a:xfrm>
            <a:off x="576263" y="2877014"/>
            <a:ext cx="1892067" cy="1008333"/>
          </a:xfrm>
          <a:solidFill>
            <a:schemeClr val="accent4"/>
          </a:solidFill>
        </p:spPr>
        <p:txBody>
          <a:bodyPr lIns="251999" tIns="251999" rIns="324000" bIns="251999" anchor="ctr" anchorCtr="0"/>
          <a:lstStyle>
            <a:lvl1pPr marL="0" indent="0">
              <a:buFontTx/>
              <a:buNone/>
              <a:defRPr sz="1200">
                <a:solidFill>
                  <a:schemeClr val="tx1"/>
                </a:solidFill>
              </a:defRPr>
            </a:lvl1pPr>
            <a:lvl2pPr marL="0" indent="0">
              <a:buFontTx/>
              <a:buNone/>
              <a:defRPr sz="1000">
                <a:solidFill>
                  <a:schemeClr val="tx1"/>
                </a:solidFill>
              </a:defRPr>
            </a:lvl2pPr>
          </a:lstStyle>
          <a:p>
            <a:pPr lvl="0"/>
            <a:r>
              <a:rPr lang="en-US" noProof="0"/>
              <a:t>Edit Master text styles</a:t>
            </a:r>
          </a:p>
        </p:txBody>
      </p:sp>
      <p:sp>
        <p:nvSpPr>
          <p:cNvPr id="14" name="Content Placeholder 2">
            <a:extLst>
              <a:ext uri="{FF2B5EF4-FFF2-40B4-BE49-F238E27FC236}">
                <a16:creationId xmlns:a16="http://schemas.microsoft.com/office/drawing/2014/main" id="{DC4E1547-C606-9547-B28B-4E6FFFC77BEA}"/>
              </a:ext>
            </a:extLst>
          </p:cNvPr>
          <p:cNvSpPr>
            <a:spLocks noGrp="1"/>
          </p:cNvSpPr>
          <p:nvPr>
            <p:ph idx="13"/>
          </p:nvPr>
        </p:nvSpPr>
        <p:spPr>
          <a:xfrm>
            <a:off x="2609399" y="2877014"/>
            <a:ext cx="1892067" cy="1008333"/>
          </a:xfrm>
          <a:solidFill>
            <a:schemeClr val="accent4"/>
          </a:solidFill>
        </p:spPr>
        <p:txBody>
          <a:bodyPr lIns="251999" tIns="251999" rIns="324000" bIns="251999" anchor="ctr" anchorCtr="0"/>
          <a:lstStyle>
            <a:lvl1pPr marL="0" indent="0">
              <a:buFontTx/>
              <a:buNone/>
              <a:defRPr sz="1200">
                <a:solidFill>
                  <a:schemeClr val="tx1"/>
                </a:solidFill>
              </a:defRPr>
            </a:lvl1pPr>
            <a:lvl2pPr marL="0" indent="0">
              <a:buFontTx/>
              <a:buNone/>
              <a:defRPr sz="1000">
                <a:solidFill>
                  <a:schemeClr val="tx1"/>
                </a:solidFill>
              </a:defRPr>
            </a:lvl2pPr>
          </a:lstStyle>
          <a:p>
            <a:pPr lvl="0"/>
            <a:r>
              <a:rPr lang="en-US" noProof="0"/>
              <a:t>Edit Master text styles</a:t>
            </a:r>
          </a:p>
        </p:txBody>
      </p:sp>
      <p:sp>
        <p:nvSpPr>
          <p:cNvPr id="12" name="Content Placeholder 2">
            <a:extLst>
              <a:ext uri="{FF2B5EF4-FFF2-40B4-BE49-F238E27FC236}">
                <a16:creationId xmlns:a16="http://schemas.microsoft.com/office/drawing/2014/main" id="{44A53C71-92B0-2B46-A17B-16BC995CDD9F}"/>
              </a:ext>
            </a:extLst>
          </p:cNvPr>
          <p:cNvSpPr>
            <a:spLocks noGrp="1"/>
          </p:cNvSpPr>
          <p:nvPr>
            <p:ph idx="18"/>
          </p:nvPr>
        </p:nvSpPr>
        <p:spPr>
          <a:xfrm>
            <a:off x="4642535" y="2877770"/>
            <a:ext cx="1892067" cy="1008333"/>
          </a:xfrm>
          <a:solidFill>
            <a:schemeClr val="accent4"/>
          </a:solidFill>
        </p:spPr>
        <p:txBody>
          <a:bodyPr lIns="251999" tIns="251999" rIns="324000" bIns="251999" anchor="ctr" anchorCtr="0"/>
          <a:lstStyle>
            <a:lvl1pPr marL="0" indent="0">
              <a:buFontTx/>
              <a:buNone/>
              <a:defRPr sz="1200">
                <a:solidFill>
                  <a:schemeClr val="tx1"/>
                </a:solidFill>
              </a:defRPr>
            </a:lvl1pPr>
            <a:lvl2pPr marL="0" indent="0">
              <a:buFontTx/>
              <a:buNone/>
              <a:defRPr sz="1000">
                <a:solidFill>
                  <a:schemeClr val="tx1"/>
                </a:solidFill>
              </a:defRPr>
            </a:lvl2pPr>
          </a:lstStyle>
          <a:p>
            <a:pPr lvl="0"/>
            <a:r>
              <a:rPr lang="en-US" noProof="0"/>
              <a:t>Edit Master text styles</a:t>
            </a:r>
          </a:p>
        </p:txBody>
      </p:sp>
      <p:sp>
        <p:nvSpPr>
          <p:cNvPr id="13" name="Content Placeholder 2">
            <a:extLst>
              <a:ext uri="{FF2B5EF4-FFF2-40B4-BE49-F238E27FC236}">
                <a16:creationId xmlns:a16="http://schemas.microsoft.com/office/drawing/2014/main" id="{6DCE9130-852B-2148-A401-F7DEA8D06D0F}"/>
              </a:ext>
            </a:extLst>
          </p:cNvPr>
          <p:cNvSpPr>
            <a:spLocks noGrp="1"/>
          </p:cNvSpPr>
          <p:nvPr>
            <p:ph idx="19"/>
          </p:nvPr>
        </p:nvSpPr>
        <p:spPr>
          <a:xfrm>
            <a:off x="6675671" y="1469572"/>
            <a:ext cx="1892067" cy="2423772"/>
          </a:xfrm>
          <a:solidFill>
            <a:schemeClr val="accent4"/>
          </a:solidFill>
        </p:spPr>
        <p:txBody>
          <a:bodyPr lIns="251999" tIns="251999" rIns="324000" bIns="251999" anchor="ctr" anchorCtr="0"/>
          <a:lstStyle>
            <a:lvl1pPr marL="0" indent="0">
              <a:buFontTx/>
              <a:buNone/>
              <a:defRPr sz="1600">
                <a:solidFill>
                  <a:schemeClr val="tx1"/>
                </a:solidFill>
              </a:defRPr>
            </a:lvl1pPr>
            <a:lvl2pPr marL="0" indent="0">
              <a:buFontTx/>
              <a:buNone/>
              <a:defRPr sz="1000">
                <a:solidFill>
                  <a:schemeClr val="tx1"/>
                </a:solidFill>
              </a:defRPr>
            </a:lvl2pPr>
          </a:lstStyle>
          <a:p>
            <a:pPr lvl="0"/>
            <a:r>
              <a:rPr lang="en-US" noProof="0"/>
              <a:t>Edit Master text styles</a:t>
            </a:r>
          </a:p>
        </p:txBody>
      </p:sp>
      <p:sp>
        <p:nvSpPr>
          <p:cNvPr id="44" name="Content Placeholder 2">
            <a:extLst>
              <a:ext uri="{FF2B5EF4-FFF2-40B4-BE49-F238E27FC236}">
                <a16:creationId xmlns:a16="http://schemas.microsoft.com/office/drawing/2014/main" id="{4D529F2E-8730-8942-9F56-7FAF5E921BB4}"/>
              </a:ext>
            </a:extLst>
          </p:cNvPr>
          <p:cNvSpPr>
            <a:spLocks noGrp="1"/>
          </p:cNvSpPr>
          <p:nvPr>
            <p:ph idx="21"/>
          </p:nvPr>
        </p:nvSpPr>
        <p:spPr>
          <a:xfrm>
            <a:off x="576263" y="4036743"/>
            <a:ext cx="7991475" cy="551134"/>
          </a:xfrm>
          <a:solidFill>
            <a:schemeClr val="tx1"/>
          </a:solidFill>
        </p:spPr>
        <p:txBody>
          <a:bodyPr lIns="251999" tIns="251999" rIns="324000" bIns="251999" anchor="ctr" anchorCtr="0"/>
          <a:lstStyle>
            <a:lvl1pPr marL="0" indent="0">
              <a:buFontTx/>
              <a:buNone/>
              <a:defRPr sz="1400">
                <a:solidFill>
                  <a:schemeClr val="bg2"/>
                </a:solidFill>
              </a:defRPr>
            </a:lvl1pPr>
            <a:lvl2pPr marL="0" indent="0">
              <a:buFontTx/>
              <a:buNone/>
              <a:defRPr sz="1000">
                <a:solidFill>
                  <a:schemeClr val="tx1"/>
                </a:solidFill>
              </a:defRPr>
            </a:lvl2pPr>
          </a:lstStyle>
          <a:p>
            <a:pPr lvl="0"/>
            <a:r>
              <a:rPr lang="en-US" noProof="0"/>
              <a:t>Edit Master text styles</a:t>
            </a:r>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21" name="Text Placeholder 6" title="Logo"/>
          <p:cNvSpPr>
            <a:spLocks noGrp="1"/>
          </p:cNvSpPr>
          <p:nvPr>
            <p:ph type="body" sz="quarter" idx="27"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1330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igh picture, 2 Title and 3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5"/>
            <a:ext cx="9144000" cy="4587877"/>
          </a:xfrm>
          <a:solidFill>
            <a:srgbClr val="E0DED8"/>
          </a:solidFill>
        </p:spPr>
        <p:txBody>
          <a:bodyPr anchor="t"/>
          <a:lstStyle>
            <a:lvl1pPr marL="0" indent="0" algn="ctr">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r>
              <a:rPr lang="en-US" noProof="0"/>
              <a:t>Click icon to add picture</a:t>
            </a:r>
            <a:endParaRPr lang="en-GB" noProof="0"/>
          </a:p>
        </p:txBody>
      </p:sp>
      <p:sp>
        <p:nvSpPr>
          <p:cNvPr id="7" name="Title 1">
            <a:extLst>
              <a:ext uri="{FF2B5EF4-FFF2-40B4-BE49-F238E27FC236}">
                <a16:creationId xmlns:a16="http://schemas.microsoft.com/office/drawing/2014/main" id="{5B3FE014-B497-674D-BC13-0AAB9BCC1F01}"/>
              </a:ext>
            </a:extLst>
          </p:cNvPr>
          <p:cNvSpPr>
            <a:spLocks noGrp="1"/>
          </p:cNvSpPr>
          <p:nvPr>
            <p:ph type="title"/>
          </p:nvPr>
        </p:nvSpPr>
        <p:spPr>
          <a:xfrm>
            <a:off x="576263" y="1477929"/>
            <a:ext cx="5305554" cy="721576"/>
          </a:xfrm>
        </p:spPr>
        <p:txBody>
          <a:bodyPr>
            <a:normAutofit/>
          </a:bodyPr>
          <a:lstStyle>
            <a:lvl1pPr>
              <a:defRPr sz="2400">
                <a:solidFill>
                  <a:schemeClr val="bg2"/>
                </a:solidFill>
              </a:defRPr>
            </a:lvl1pPr>
          </a:lstStyle>
          <a:p>
            <a:r>
              <a:rPr lang="en-US" noProof="0"/>
              <a:t>Click to edit Master title style</a:t>
            </a:r>
            <a:endParaRPr lang="en-GB" noProof="0"/>
          </a:p>
        </p:txBody>
      </p:sp>
      <p:sp>
        <p:nvSpPr>
          <p:cNvPr id="12" name="Content Placeholder 2">
            <a:extLst>
              <a:ext uri="{FF2B5EF4-FFF2-40B4-BE49-F238E27FC236}">
                <a16:creationId xmlns:a16="http://schemas.microsoft.com/office/drawing/2014/main" id="{CF996C0C-6460-7D43-81AF-AE96B6CEDEEA}"/>
              </a:ext>
            </a:extLst>
          </p:cNvPr>
          <p:cNvSpPr>
            <a:spLocks noGrp="1"/>
          </p:cNvSpPr>
          <p:nvPr>
            <p:ph idx="21"/>
          </p:nvPr>
        </p:nvSpPr>
        <p:spPr>
          <a:xfrm>
            <a:off x="576264" y="1102264"/>
            <a:ext cx="2573002" cy="367946"/>
          </a:xfrm>
        </p:spPr>
        <p:txBody>
          <a:bodyPr rIns="0"/>
          <a:lstStyle>
            <a:lvl1pPr marL="0" indent="0">
              <a:buFontTx/>
              <a:buNone/>
              <a:defRPr sz="1600" b="1">
                <a:solidFill>
                  <a:schemeClr val="bg2"/>
                </a:solidFill>
              </a:defRPr>
            </a:lvl1pPr>
            <a:lvl2pPr>
              <a:defRPr sz="900"/>
            </a:lvl2pPr>
          </a:lstStyle>
          <a:p>
            <a:pPr lvl="0"/>
            <a:r>
              <a:rPr lang="en-US" noProof="0"/>
              <a:t>Edit Master text styles</a:t>
            </a:r>
          </a:p>
        </p:txBody>
      </p:sp>
      <p:sp>
        <p:nvSpPr>
          <p:cNvPr id="10" name="Content Placeholder 2">
            <a:extLst>
              <a:ext uri="{FF2B5EF4-FFF2-40B4-BE49-F238E27FC236}">
                <a16:creationId xmlns:a16="http://schemas.microsoft.com/office/drawing/2014/main" id="{A3471415-D784-444A-AB93-AC6C2FBAC145}"/>
              </a:ext>
            </a:extLst>
          </p:cNvPr>
          <p:cNvSpPr>
            <a:spLocks noGrp="1"/>
          </p:cNvSpPr>
          <p:nvPr>
            <p:ph idx="13" hasCustomPrompt="1"/>
          </p:nvPr>
        </p:nvSpPr>
        <p:spPr>
          <a:xfrm>
            <a:off x="579885" y="2411116"/>
            <a:ext cx="2573002" cy="2152049"/>
          </a:xfrm>
        </p:spPr>
        <p:txBody>
          <a:bodyPr/>
          <a:lstStyle>
            <a:lvl1pPr marL="0" indent="0">
              <a:buFontTx/>
              <a:buNone/>
              <a:defRPr sz="1200" b="0">
                <a:solidFill>
                  <a:schemeClr val="bg2"/>
                </a:solidFill>
              </a:defRPr>
            </a:lvl1pPr>
            <a:lvl2pPr marL="0" marR="0" indent="0" algn="l" defTabSz="685715" rtl="0" eaLnBrk="1" fontAlgn="auto" latinLnBrk="0" hangingPunct="1">
              <a:lnSpc>
                <a:spcPct val="110000"/>
              </a:lnSpc>
              <a:spcBef>
                <a:spcPts val="1600"/>
              </a:spcBef>
              <a:spcAft>
                <a:spcPts val="0"/>
              </a:spcAft>
              <a:buClrTx/>
              <a:buSzTx/>
              <a:buFontTx/>
              <a:buNone/>
              <a:tabLst/>
              <a:defRPr sz="1600">
                <a:solidFill>
                  <a:schemeClr val="bg2"/>
                </a:solidFill>
              </a:defRPr>
            </a:lvl2pPr>
            <a:lvl3pPr marL="172780">
              <a:defRPr sz="1400">
                <a:solidFill>
                  <a:schemeClr val="bg2"/>
                </a:solidFill>
              </a:defRPr>
            </a:lvl3pPr>
            <a:lvl4pPr marL="345555">
              <a:defRPr sz="1400">
                <a:solidFill>
                  <a:schemeClr val="bg2"/>
                </a:solidFill>
              </a:defRPr>
            </a:lvl4pPr>
            <a:lvl5pPr marL="518335">
              <a:defRPr sz="1400">
                <a:solidFill>
                  <a:schemeClr val="bg2"/>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Content Placeholder 2"/>
          <p:cNvSpPr>
            <a:spLocks noGrp="1"/>
          </p:cNvSpPr>
          <p:nvPr>
            <p:ph sz="quarter" idx="23"/>
          </p:nvPr>
        </p:nvSpPr>
        <p:spPr>
          <a:xfrm>
            <a:off x="3294063" y="2411413"/>
            <a:ext cx="2574000" cy="2151062"/>
          </a:xfrm>
        </p:spPr>
        <p:txBody>
          <a:bodyPr/>
          <a:lstStyle>
            <a:lvl1pPr marL="0" indent="0">
              <a:buFontTx/>
              <a:buNone/>
              <a:defRPr sz="1200">
                <a:solidFill>
                  <a:schemeClr val="bg2"/>
                </a:solidFill>
              </a:defRPr>
            </a:lvl1pPr>
            <a:lvl2pPr marL="0" indent="0">
              <a:spcBef>
                <a:spcPts val="1600"/>
              </a:spcBef>
              <a:buFontTx/>
              <a:buNone/>
              <a:defRPr sz="1600">
                <a:solidFill>
                  <a:schemeClr val="bg2"/>
                </a:solidFill>
              </a:defRPr>
            </a:lvl2pPr>
            <a:lvl3pPr marL="172780">
              <a:defRPr sz="1400">
                <a:solidFill>
                  <a:schemeClr val="bg2"/>
                </a:solidFill>
              </a:defRPr>
            </a:lvl3pPr>
            <a:lvl4pPr marL="345555">
              <a:defRPr sz="1400">
                <a:solidFill>
                  <a:schemeClr val="bg2"/>
                </a:solidFill>
              </a:defRPr>
            </a:lvl4pPr>
            <a:lvl5pPr marL="518335">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p:cNvSpPr>
            <a:spLocks noGrp="1"/>
          </p:cNvSpPr>
          <p:nvPr>
            <p:ph sz="quarter" idx="24"/>
          </p:nvPr>
        </p:nvSpPr>
        <p:spPr>
          <a:xfrm>
            <a:off x="6000092" y="2412001"/>
            <a:ext cx="2574000" cy="2151062"/>
          </a:xfrm>
        </p:spPr>
        <p:txBody>
          <a:bodyPr/>
          <a:lstStyle>
            <a:lvl1pPr marL="0" indent="0">
              <a:buFontTx/>
              <a:buNone/>
              <a:defRPr sz="1200">
                <a:solidFill>
                  <a:schemeClr val="bg2"/>
                </a:solidFill>
              </a:defRPr>
            </a:lvl1pPr>
            <a:lvl2pPr marL="0" indent="0">
              <a:spcBef>
                <a:spcPts val="1600"/>
              </a:spcBef>
              <a:buFontTx/>
              <a:buNone/>
              <a:defRPr sz="1600">
                <a:solidFill>
                  <a:schemeClr val="bg2"/>
                </a:solidFill>
              </a:defRPr>
            </a:lvl2pPr>
            <a:lvl3pPr marL="172780">
              <a:defRPr sz="1400">
                <a:solidFill>
                  <a:schemeClr val="bg2"/>
                </a:solidFill>
              </a:defRPr>
            </a:lvl3pPr>
            <a:lvl4pPr marL="345555">
              <a:defRPr sz="1400">
                <a:solidFill>
                  <a:schemeClr val="bg2"/>
                </a:solidFill>
              </a:defRPr>
            </a:lvl4pPr>
            <a:lvl5pPr marL="518335">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1" name="Text Placeholder 6" title="Logo"/>
          <p:cNvSpPr>
            <a:spLocks noGrp="1"/>
          </p:cNvSpPr>
          <p:nvPr>
            <p:ph type="body" sz="quarter" idx="22" hasCustomPrompt="1"/>
          </p:nvPr>
        </p:nvSpPr>
        <p:spPr>
          <a:xfrm>
            <a:off x="129600" y="118800"/>
            <a:ext cx="568800" cy="140400"/>
          </a:xfrm>
          <a:blipFill dpi="0" rotWithShape="1">
            <a:blip r:embed="rId2" cstate="email">
              <a:extLst>
                <a:ext uri="{28A0092B-C50C-407E-A947-70E740481C1C}">
                  <a14:useLocalDpi xmlns:a14="http://schemas.microsoft.com/office/drawing/2010/main"/>
                </a:ext>
              </a:extLst>
            </a:blip>
            <a:srcRect/>
            <a:stretch>
              <a:fillRect/>
            </a:stretch>
          </a:blipFill>
        </p:spPr>
        <p:txBody>
          <a:bodyPr rIns="0"/>
          <a:lstStyle>
            <a:lvl1pPr marL="0" indent="0">
              <a:buFontTx/>
              <a:buNone/>
              <a:defRPr sz="100">
                <a:solidFill>
                  <a:srgbClr val="E6E6E6"/>
                </a:solidFill>
              </a:defRPr>
            </a:lvl1pPr>
            <a:lvl2pPr marL="342857" indent="0">
              <a:buFontTx/>
              <a:buNone/>
              <a:defRPr sz="800">
                <a:solidFill>
                  <a:schemeClr val="bg2"/>
                </a:solidFill>
              </a:defRPr>
            </a:lvl2pPr>
            <a:lvl3pPr marL="685715" indent="0">
              <a:buFontTx/>
              <a:buNone/>
              <a:defRPr sz="800">
                <a:solidFill>
                  <a:schemeClr val="bg2"/>
                </a:solidFill>
              </a:defRPr>
            </a:lvl3pPr>
            <a:lvl4pPr marL="1028573" indent="0">
              <a:buFontTx/>
              <a:buNone/>
              <a:defRPr sz="800">
                <a:solidFill>
                  <a:schemeClr val="bg2"/>
                </a:solidFill>
              </a:defRPr>
            </a:lvl4pPr>
            <a:lvl5pPr marL="1371430" indent="0">
              <a:buFontTx/>
              <a:buNone/>
              <a:defRPr sz="800">
                <a:solidFill>
                  <a:schemeClr val="bg2"/>
                </a:solidFill>
              </a:defRPr>
            </a:lvl5pPr>
          </a:lstStyle>
          <a:p>
            <a:pPr lvl="0"/>
            <a:r>
              <a:rPr lang="fi-FI"/>
              <a:t> </a:t>
            </a:r>
            <a:endParaRPr lang="en-GB"/>
          </a:p>
        </p:txBody>
      </p:sp>
    </p:spTree>
    <p:extLst>
      <p:ext uri="{BB962C8B-B14F-4D97-AF65-F5344CB8AC3E}">
        <p14:creationId xmlns:p14="http://schemas.microsoft.com/office/powerpoint/2010/main" val="80112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063954"/>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9553" y="2247750"/>
            <a:ext cx="2644898" cy="648000"/>
          </a:xfrm>
          <a:prstGeom prst="rect">
            <a:avLst/>
          </a:prstGeom>
        </p:spPr>
      </p:pic>
      <p:sp>
        <p:nvSpPr>
          <p:cNvPr id="3" name="Text Placeholder 2"/>
          <p:cNvSpPr>
            <a:spLocks noGrp="1"/>
          </p:cNvSpPr>
          <p:nvPr>
            <p:ph type="body" sz="quarter" idx="10" hasCustomPrompt="1"/>
          </p:nvPr>
        </p:nvSpPr>
        <p:spPr>
          <a:xfrm>
            <a:off x="3405188" y="3974038"/>
            <a:ext cx="2333625" cy="805525"/>
          </a:xfrm>
        </p:spPr>
        <p:txBody>
          <a:bodyPr rIns="0" anchor="b"/>
          <a:lstStyle>
            <a:lvl1pPr marL="0" indent="0" algn="ctr">
              <a:spcBef>
                <a:spcPts val="0"/>
              </a:spcBef>
              <a:buFontTx/>
              <a:buNone/>
              <a:defRPr sz="1200">
                <a:solidFill>
                  <a:schemeClr val="bg2"/>
                </a:solidFill>
              </a:defRPr>
            </a:lvl1pPr>
            <a:lvl2pPr marL="0" indent="0" algn="ctr">
              <a:spcBef>
                <a:spcPts val="0"/>
              </a:spcBef>
              <a:buFontTx/>
              <a:buNone/>
              <a:defRPr sz="1200" baseline="0">
                <a:solidFill>
                  <a:schemeClr val="bg2"/>
                </a:solidFill>
              </a:defRPr>
            </a:lvl2pPr>
            <a:lvl3pPr marL="0" indent="0">
              <a:spcBef>
                <a:spcPts val="0"/>
              </a:spcBef>
              <a:buFontTx/>
              <a:buNone/>
              <a:defRPr sz="1200">
                <a:solidFill>
                  <a:schemeClr val="bg2"/>
                </a:solidFill>
              </a:defRPr>
            </a:lvl3pPr>
            <a:lvl4pPr marL="0" indent="0">
              <a:spcBef>
                <a:spcPts val="0"/>
              </a:spcBef>
              <a:buFontTx/>
              <a:buNone/>
              <a:defRPr sz="1200">
                <a:solidFill>
                  <a:schemeClr val="bg2"/>
                </a:solidFill>
              </a:defRPr>
            </a:lvl4pPr>
            <a:lvl5pPr marL="0" indent="0">
              <a:spcBef>
                <a:spcPts val="0"/>
              </a:spcBef>
              <a:buFontTx/>
              <a:buNone/>
              <a:defRPr sz="1200">
                <a:solidFill>
                  <a:schemeClr val="bg2"/>
                </a:solidFill>
              </a:defRPr>
            </a:lvl5pPr>
          </a:lstStyle>
          <a:p>
            <a:pPr lvl="0"/>
            <a:r>
              <a:rPr lang="fi-FI"/>
              <a:t>Click to add contact info</a:t>
            </a:r>
          </a:p>
        </p:txBody>
      </p:sp>
    </p:spTree>
    <p:extLst>
      <p:ext uri="{BB962C8B-B14F-4D97-AF65-F5344CB8AC3E}">
        <p14:creationId xmlns:p14="http://schemas.microsoft.com/office/powerpoint/2010/main" val="121913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peakers slide 2">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D2B8DDE-141E-47A1-827C-BEBE167408A8}"/>
              </a:ext>
            </a:extLst>
          </p:cNvPr>
          <p:cNvSpPr/>
          <p:nvPr userDrawn="1"/>
        </p:nvSpPr>
        <p:spPr>
          <a:xfrm>
            <a:off x="5943600" y="1078086"/>
            <a:ext cx="2462674" cy="3267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Picture Placeholder 62">
            <a:extLst>
              <a:ext uri="{FF2B5EF4-FFF2-40B4-BE49-F238E27FC236}">
                <a16:creationId xmlns:a16="http://schemas.microsoft.com/office/drawing/2014/main" id="{ED1BA532-3110-40F8-A761-D6129FF3DF71}"/>
              </a:ext>
            </a:extLst>
          </p:cNvPr>
          <p:cNvSpPr>
            <a:spLocks noGrp="1"/>
          </p:cNvSpPr>
          <p:nvPr>
            <p:ph type="pic" sz="quarter" idx="14" hasCustomPrompt="1"/>
          </p:nvPr>
        </p:nvSpPr>
        <p:spPr>
          <a:xfrm>
            <a:off x="5915025" y="1050925"/>
            <a:ext cx="2524125" cy="3338513"/>
          </a:xfrm>
          <a:custGeom>
            <a:avLst/>
            <a:gdLst>
              <a:gd name="connsiteX0" fmla="*/ 2313456 w 2524125"/>
              <a:gd name="connsiteY0" fmla="*/ 433154 h 3338513"/>
              <a:gd name="connsiteX1" fmla="*/ 2300590 w 2524125"/>
              <a:gd name="connsiteY1" fmla="*/ 444804 h 3338513"/>
              <a:gd name="connsiteX2" fmla="*/ 2300590 w 2524125"/>
              <a:gd name="connsiteY2" fmla="*/ 444851 h 3338513"/>
              <a:gd name="connsiteX3" fmla="*/ 2313116 w 2524125"/>
              <a:gd name="connsiteY3" fmla="*/ 457021 h 3338513"/>
              <a:gd name="connsiteX4" fmla="*/ 2325735 w 2524125"/>
              <a:gd name="connsiteY4" fmla="*/ 445366 h 3338513"/>
              <a:gd name="connsiteX5" fmla="*/ 2313456 w 2524125"/>
              <a:gd name="connsiteY5" fmla="*/ 433154 h 3338513"/>
              <a:gd name="connsiteX6" fmla="*/ 2012929 w 2524125"/>
              <a:gd name="connsiteY6" fmla="*/ 421597 h 3338513"/>
              <a:gd name="connsiteX7" fmla="*/ 1987197 w 2524125"/>
              <a:gd name="connsiteY7" fmla="*/ 444805 h 3338513"/>
              <a:gd name="connsiteX8" fmla="*/ 1987197 w 2524125"/>
              <a:gd name="connsiteY8" fmla="*/ 444855 h 3338513"/>
              <a:gd name="connsiteX9" fmla="*/ 2012299 w 2524125"/>
              <a:gd name="connsiteY9" fmla="*/ 469238 h 3338513"/>
              <a:gd name="connsiteX10" fmla="*/ 2037385 w 2524125"/>
              <a:gd name="connsiteY10" fmla="*/ 446021 h 3338513"/>
              <a:gd name="connsiteX11" fmla="*/ 2012929 w 2524125"/>
              <a:gd name="connsiteY11" fmla="*/ 421597 h 3338513"/>
              <a:gd name="connsiteX12" fmla="*/ 2313795 w 2524125"/>
              <a:gd name="connsiteY12" fmla="*/ 128671 h 3338513"/>
              <a:gd name="connsiteX13" fmla="*/ 2288063 w 2524125"/>
              <a:gd name="connsiteY13" fmla="*/ 151879 h 3338513"/>
              <a:gd name="connsiteX14" fmla="*/ 2288063 w 2524125"/>
              <a:gd name="connsiteY14" fmla="*/ 151882 h 3338513"/>
              <a:gd name="connsiteX15" fmla="*/ 2313114 w 2524125"/>
              <a:gd name="connsiteY15" fmla="*/ 176312 h 3338513"/>
              <a:gd name="connsiteX16" fmla="*/ 2338250 w 2524125"/>
              <a:gd name="connsiteY16" fmla="*/ 153095 h 3338513"/>
              <a:gd name="connsiteX17" fmla="*/ 2313795 w 2524125"/>
              <a:gd name="connsiteY17" fmla="*/ 128671 h 3338513"/>
              <a:gd name="connsiteX18" fmla="*/ 1712068 w 2524125"/>
              <a:gd name="connsiteY18" fmla="*/ 128107 h 3338513"/>
              <a:gd name="connsiteX19" fmla="*/ 1686381 w 2524125"/>
              <a:gd name="connsiteY19" fmla="*/ 151367 h 3338513"/>
              <a:gd name="connsiteX20" fmla="*/ 1711481 w 2524125"/>
              <a:gd name="connsiteY20" fmla="*/ 175753 h 3338513"/>
              <a:gd name="connsiteX21" fmla="*/ 1736567 w 2524125"/>
              <a:gd name="connsiteY21" fmla="*/ 152490 h 3338513"/>
              <a:gd name="connsiteX22" fmla="*/ 1712068 w 2524125"/>
              <a:gd name="connsiteY22" fmla="*/ 128107 h 3338513"/>
              <a:gd name="connsiteX23" fmla="*/ 2013270 w 2524125"/>
              <a:gd name="connsiteY23" fmla="*/ 117112 h 3338513"/>
              <a:gd name="connsiteX24" fmla="*/ 1974671 w 2524125"/>
              <a:gd name="connsiteY24" fmla="*/ 151878 h 3338513"/>
              <a:gd name="connsiteX25" fmla="*/ 1974671 w 2524125"/>
              <a:gd name="connsiteY25" fmla="*/ 151882 h 3338513"/>
              <a:gd name="connsiteX26" fmla="*/ 2012299 w 2524125"/>
              <a:gd name="connsiteY26" fmla="*/ 188528 h 3338513"/>
              <a:gd name="connsiteX27" fmla="*/ 2049901 w 2524125"/>
              <a:gd name="connsiteY27" fmla="*/ 153750 h 3338513"/>
              <a:gd name="connsiteX28" fmla="*/ 2013270 w 2524125"/>
              <a:gd name="connsiteY28" fmla="*/ 117112 h 3338513"/>
              <a:gd name="connsiteX29" fmla="*/ 0 w 2524125"/>
              <a:gd name="connsiteY29" fmla="*/ 0 h 3338513"/>
              <a:gd name="connsiteX30" fmla="*/ 2524125 w 2524125"/>
              <a:gd name="connsiteY30" fmla="*/ 0 h 3338513"/>
              <a:gd name="connsiteX31" fmla="*/ 2524125 w 2524125"/>
              <a:gd name="connsiteY31" fmla="*/ 3338513 h 3338513"/>
              <a:gd name="connsiteX32" fmla="*/ 0 w 2524125"/>
              <a:gd name="connsiteY32" fmla="*/ 3338513 h 33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25" h="3338513">
                <a:moveTo>
                  <a:pt x="2313456" y="433154"/>
                </a:moveTo>
                <a:cubicBezTo>
                  <a:pt x="2306512" y="432999"/>
                  <a:pt x="2300753" y="438214"/>
                  <a:pt x="2300590" y="444804"/>
                </a:cubicBezTo>
                <a:cubicBezTo>
                  <a:pt x="2300590" y="444819"/>
                  <a:pt x="2300590" y="444837"/>
                  <a:pt x="2300590" y="444851"/>
                </a:cubicBezTo>
                <a:cubicBezTo>
                  <a:pt x="2300506" y="451498"/>
                  <a:pt x="2306118" y="456946"/>
                  <a:pt x="2313116" y="457021"/>
                </a:cubicBezTo>
                <a:cubicBezTo>
                  <a:pt x="2319966" y="457045"/>
                  <a:pt x="2325572" y="451863"/>
                  <a:pt x="2325735" y="445366"/>
                </a:cubicBezTo>
                <a:cubicBezTo>
                  <a:pt x="2325898" y="438776"/>
                  <a:pt x="2320399" y="433308"/>
                  <a:pt x="2313456" y="433154"/>
                </a:cubicBezTo>
                <a:close/>
                <a:moveTo>
                  <a:pt x="2012929" y="421597"/>
                </a:moveTo>
                <a:cubicBezTo>
                  <a:pt x="1999072" y="421259"/>
                  <a:pt x="1987552" y="431651"/>
                  <a:pt x="1987197" y="444805"/>
                </a:cubicBezTo>
                <a:cubicBezTo>
                  <a:pt x="1987197" y="444823"/>
                  <a:pt x="1987197" y="444837"/>
                  <a:pt x="1987197" y="444855"/>
                </a:cubicBezTo>
                <a:cubicBezTo>
                  <a:pt x="1987035" y="458168"/>
                  <a:pt x="1998273" y="469084"/>
                  <a:pt x="2012299" y="469238"/>
                </a:cubicBezTo>
                <a:cubicBezTo>
                  <a:pt x="2025909" y="469234"/>
                  <a:pt x="2037035" y="458936"/>
                  <a:pt x="2037385" y="446021"/>
                </a:cubicBezTo>
                <a:cubicBezTo>
                  <a:pt x="2037735" y="432868"/>
                  <a:pt x="2026791" y="421929"/>
                  <a:pt x="2012929" y="421597"/>
                </a:cubicBezTo>
                <a:close/>
                <a:moveTo>
                  <a:pt x="2313795" y="128671"/>
                </a:moveTo>
                <a:cubicBezTo>
                  <a:pt x="2299937" y="128333"/>
                  <a:pt x="2288417" y="138725"/>
                  <a:pt x="2288063" y="151879"/>
                </a:cubicBezTo>
                <a:cubicBezTo>
                  <a:pt x="2288063" y="151879"/>
                  <a:pt x="2288063" y="151882"/>
                  <a:pt x="2288063" y="151882"/>
                </a:cubicBezTo>
                <a:cubicBezTo>
                  <a:pt x="2287875" y="165195"/>
                  <a:pt x="2299089" y="176134"/>
                  <a:pt x="2313114" y="176312"/>
                </a:cubicBezTo>
                <a:cubicBezTo>
                  <a:pt x="2326745" y="176335"/>
                  <a:pt x="2337900" y="166028"/>
                  <a:pt x="2338250" y="153095"/>
                </a:cubicBezTo>
                <a:cubicBezTo>
                  <a:pt x="2338600" y="139942"/>
                  <a:pt x="2327657" y="129003"/>
                  <a:pt x="2313795" y="128671"/>
                </a:cubicBezTo>
                <a:close/>
                <a:moveTo>
                  <a:pt x="1712068" y="128107"/>
                </a:moveTo>
                <a:cubicBezTo>
                  <a:pt x="1698205" y="127798"/>
                  <a:pt x="1686706" y="138213"/>
                  <a:pt x="1686381" y="151367"/>
                </a:cubicBezTo>
                <a:cubicBezTo>
                  <a:pt x="1686242" y="164670"/>
                  <a:pt x="1697466" y="175576"/>
                  <a:pt x="1711481" y="175753"/>
                </a:cubicBezTo>
                <a:cubicBezTo>
                  <a:pt x="1725112" y="175749"/>
                  <a:pt x="1736247" y="165423"/>
                  <a:pt x="1736567" y="152490"/>
                </a:cubicBezTo>
                <a:cubicBezTo>
                  <a:pt x="1736893" y="139337"/>
                  <a:pt x="1725925" y="128421"/>
                  <a:pt x="1712068" y="128107"/>
                </a:cubicBezTo>
                <a:close/>
                <a:moveTo>
                  <a:pt x="2013270" y="117112"/>
                </a:moveTo>
                <a:cubicBezTo>
                  <a:pt x="1992499" y="116593"/>
                  <a:pt x="1975214" y="132162"/>
                  <a:pt x="1974671" y="151878"/>
                </a:cubicBezTo>
                <a:cubicBezTo>
                  <a:pt x="1974671" y="151878"/>
                  <a:pt x="1974671" y="151882"/>
                  <a:pt x="1974671" y="151882"/>
                </a:cubicBezTo>
                <a:cubicBezTo>
                  <a:pt x="1974400" y="171864"/>
                  <a:pt x="1991246" y="188270"/>
                  <a:pt x="2012299" y="188528"/>
                </a:cubicBezTo>
                <a:cubicBezTo>
                  <a:pt x="2032690" y="188524"/>
                  <a:pt x="2049364" y="173100"/>
                  <a:pt x="2049901" y="153750"/>
                </a:cubicBezTo>
                <a:cubicBezTo>
                  <a:pt x="2050443" y="134034"/>
                  <a:pt x="2034046" y="117628"/>
                  <a:pt x="2013270" y="117112"/>
                </a:cubicBezTo>
                <a:close/>
                <a:moveTo>
                  <a:pt x="0" y="0"/>
                </a:moveTo>
                <a:lnTo>
                  <a:pt x="2524125" y="0"/>
                </a:lnTo>
                <a:lnTo>
                  <a:pt x="2524125" y="3338513"/>
                </a:lnTo>
                <a:lnTo>
                  <a:pt x="0" y="3338513"/>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GB"/>
              <a:t>Click to add picture</a:t>
            </a:r>
          </a:p>
        </p:txBody>
      </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bg1"/>
                </a:solidFill>
              </a:defRPr>
            </a:lvl1pPr>
          </a:lstStyle>
          <a:p>
            <a:r>
              <a:rPr lang="en-GB"/>
              <a:t>Speakers name</a:t>
            </a:r>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EACBB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role title</a:t>
            </a:r>
          </a:p>
        </p:txBody>
      </p:sp>
      <p:grpSp>
        <p:nvGrpSpPr>
          <p:cNvPr id="34" name="Graphic 19">
            <a:extLst>
              <a:ext uri="{FF2B5EF4-FFF2-40B4-BE49-F238E27FC236}">
                <a16:creationId xmlns:a16="http://schemas.microsoft.com/office/drawing/2014/main" id="{30CCF508-8A96-414E-9404-07DB1BC11164}"/>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a:t>December 14, 2021</a:t>
            </a:r>
            <a:endParaRPr lang="en-GB"/>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GB"/>
              <a:t>Internal</a:t>
            </a:r>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GB" smtClean="0"/>
              <a:pPr/>
              <a:t>‹#›</a:t>
            </a:fld>
            <a:endParaRPr lang="en-GB"/>
          </a:p>
        </p:txBody>
      </p:sp>
      <p:sp>
        <p:nvSpPr>
          <p:cNvPr id="64" name="Dots">
            <a:extLst>
              <a:ext uri="{FF2B5EF4-FFF2-40B4-BE49-F238E27FC236}">
                <a16:creationId xmlns:a16="http://schemas.microsoft.com/office/drawing/2014/main" id="{6756FC10-BA1F-4145-A18C-32CA39246229}"/>
              </a:ext>
              <a:ext uri="{C183D7F6-B498-43B3-948B-1728B52AA6E4}">
                <adec:decorative xmlns:adec="http://schemas.microsoft.com/office/drawing/2017/decorative" val="1"/>
              </a:ext>
            </a:extLst>
          </p:cNvPr>
          <p:cNvSpPr/>
          <p:nvPr userDrawn="1"/>
        </p:nvSpPr>
        <p:spPr>
          <a:xfrm rot="16200000">
            <a:off x="7037019"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tx2"/>
          </a:solidFill>
          <a:ln w="4800" cap="flat">
            <a:noFill/>
            <a:prstDash val="solid"/>
            <a:miter/>
          </a:ln>
        </p:spPr>
        <p:txBody>
          <a:bodyPr rtlCol="0" anchor="ctr"/>
          <a:lstStyle/>
          <a:p>
            <a:endParaRPr lang="en-GB"/>
          </a:p>
        </p:txBody>
      </p:sp>
    </p:spTree>
    <p:extLst>
      <p:ext uri="{BB962C8B-B14F-4D97-AF65-F5344CB8AC3E}">
        <p14:creationId xmlns:p14="http://schemas.microsoft.com/office/powerpoint/2010/main" val="1961073973"/>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F7EAE4">
            <a:alpha val="25098"/>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261" y="231776"/>
            <a:ext cx="4104000" cy="2583344"/>
          </a:xfrm>
        </p:spPr>
        <p:txBody>
          <a:bodyPr anchor="b"/>
          <a:lstStyle>
            <a:lvl1pPr algn="l">
              <a:defRPr sz="4400" b="0"/>
            </a:lvl1pPr>
          </a:lstStyle>
          <a:p>
            <a:r>
              <a:rPr lang="en-US" dirty="0"/>
              <a:t>Click to add title</a:t>
            </a:r>
          </a:p>
        </p:txBody>
      </p:sp>
      <p:sp>
        <p:nvSpPr>
          <p:cNvPr id="3" name="Subtitle 2"/>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 title</a:t>
            </a:r>
          </a:p>
        </p:txBody>
      </p:sp>
      <p:grpSp>
        <p:nvGrpSpPr>
          <p:cNvPr id="11" name="Logo">
            <a:extLst>
              <a:ext uri="{FF2B5EF4-FFF2-40B4-BE49-F238E27FC236}">
                <a16:creationId xmlns:a16="http://schemas.microsoft.com/office/drawing/2014/main" id="{E1AED2E5-EACC-4379-8B86-BDCC33C414F2}"/>
              </a:ext>
            </a:extLst>
          </p:cNvPr>
          <p:cNvGrpSpPr/>
          <p:nvPr userDrawn="1"/>
        </p:nvGrpSpPr>
        <p:grpSpPr>
          <a:xfrm>
            <a:off x="571125" y="4482250"/>
            <a:ext cx="1535077" cy="256610"/>
            <a:chOff x="301852" y="4913727"/>
            <a:chExt cx="487916" cy="81562"/>
          </a:xfrm>
          <a:solidFill>
            <a:schemeClr val="tx2"/>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4" name="Text Placeholder 33">
            <a:extLst>
              <a:ext uri="{FF2B5EF4-FFF2-40B4-BE49-F238E27FC236}">
                <a16:creationId xmlns:a16="http://schemas.microsoft.com/office/drawing/2014/main" id="{B9A30684-A5A5-4C39-B1C5-51CC46FDC00A}"/>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655B54"/>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dirty="0"/>
              <a:t>Click to add date and/or presenters name</a:t>
            </a:r>
          </a:p>
        </p:txBody>
      </p:sp>
      <p:sp>
        <p:nvSpPr>
          <p:cNvPr id="73" name="Dots">
            <a:extLst>
              <a:ext uri="{FF2B5EF4-FFF2-40B4-BE49-F238E27FC236}">
                <a16:creationId xmlns:a16="http://schemas.microsoft.com/office/drawing/2014/main" id="{B0423462-8FE2-4022-8D8D-6B7FE496DDA1}"/>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Tree>
    <p:extLst>
      <p:ext uri="{BB962C8B-B14F-4D97-AF65-F5344CB8AC3E}">
        <p14:creationId xmlns:p14="http://schemas.microsoft.com/office/powerpoint/2010/main" val="2689006256"/>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grpSp>
        <p:nvGrpSpPr>
          <p:cNvPr id="11" name="Logo">
            <a:extLst>
              <a:ext uri="{FF2B5EF4-FFF2-40B4-BE49-F238E27FC236}">
                <a16:creationId xmlns:a16="http://schemas.microsoft.com/office/drawing/2014/main" id="{E1AED2E5-EACC-4379-8B86-BDCC33C414F2}"/>
              </a:ext>
            </a:extLst>
          </p:cNvPr>
          <p:cNvGrpSpPr/>
          <p:nvPr userDrawn="1"/>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C7D6CCA3-D98F-4E8C-B9B8-253423212EE6}"/>
              </a:ext>
            </a:extLst>
          </p:cNvPr>
          <p:cNvSpPr>
            <a:spLocks noGrp="1"/>
          </p:cNvSpPr>
          <p:nvPr>
            <p:ph type="ctrTitle" hasCustomPrompt="1"/>
          </p:nvPr>
        </p:nvSpPr>
        <p:spPr>
          <a:xfrm>
            <a:off x="576261" y="231776"/>
            <a:ext cx="4104000" cy="2583344"/>
          </a:xfrm>
        </p:spPr>
        <p:txBody>
          <a:bodyPr anchor="b"/>
          <a:lstStyle>
            <a:lvl1pPr algn="l">
              <a:defRPr sz="4400" b="0">
                <a:solidFill>
                  <a:schemeClr val="bg1"/>
                </a:solidFill>
              </a:defRPr>
            </a:lvl1pPr>
          </a:lstStyle>
          <a:p>
            <a:r>
              <a:rPr lang="en-US" dirty="0"/>
              <a:t>Click to add title</a:t>
            </a:r>
          </a:p>
        </p:txBody>
      </p:sp>
      <p:sp>
        <p:nvSpPr>
          <p:cNvPr id="35" name="Subtitle 2">
            <a:extLst>
              <a:ext uri="{FF2B5EF4-FFF2-40B4-BE49-F238E27FC236}">
                <a16:creationId xmlns:a16="http://schemas.microsoft.com/office/drawing/2014/main" id="{466A57BE-C742-4942-BC2C-5CCB046B109C}"/>
              </a:ext>
            </a:extLst>
          </p:cNvPr>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 title</a:t>
            </a:r>
          </a:p>
        </p:txBody>
      </p:sp>
      <p:sp>
        <p:nvSpPr>
          <p:cNvPr id="36" name="Text Placeholder 33">
            <a:extLst>
              <a:ext uri="{FF2B5EF4-FFF2-40B4-BE49-F238E27FC236}">
                <a16:creationId xmlns:a16="http://schemas.microsoft.com/office/drawing/2014/main" id="{D784ED6D-55C4-43AE-897A-8020AD869C28}"/>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EACBBB"/>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
        <p:nvSpPr>
          <p:cNvPr id="39" name="Dots">
            <a:extLst>
              <a:ext uri="{FF2B5EF4-FFF2-40B4-BE49-F238E27FC236}">
                <a16:creationId xmlns:a16="http://schemas.microsoft.com/office/drawing/2014/main" id="{7E284916-3830-4B2D-96DE-5DDABBF929B7}"/>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Tree>
    <p:extLst>
      <p:ext uri="{BB962C8B-B14F-4D97-AF65-F5344CB8AC3E}">
        <p14:creationId xmlns:p14="http://schemas.microsoft.com/office/powerpoint/2010/main" val="926140138"/>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alpha val="25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B9C4FDA-47FC-4EF4-87B8-F8831D0B6EFD}"/>
              </a:ext>
            </a:extLst>
          </p:cNvPr>
          <p:cNvSpPr/>
          <p:nvPr userDrawn="1"/>
        </p:nvSpPr>
        <p:spPr>
          <a:xfrm>
            <a:off x="5466988" y="0"/>
            <a:ext cx="367701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icture Placeholder 36">
            <a:extLst>
              <a:ext uri="{FF2B5EF4-FFF2-40B4-BE49-F238E27FC236}">
                <a16:creationId xmlns:a16="http://schemas.microsoft.com/office/drawing/2014/main" id="{9F08C50D-C580-4576-ABA3-0C6EDE50A788}"/>
              </a:ext>
            </a:extLst>
          </p:cNvPr>
          <p:cNvSpPr>
            <a:spLocks noGrp="1"/>
          </p:cNvSpPr>
          <p:nvPr>
            <p:ph type="pic" sz="quarter" idx="14" hasCustomPrompt="1"/>
          </p:nvPr>
        </p:nvSpPr>
        <p:spPr>
          <a:xfrm>
            <a:off x="5434626" y="0"/>
            <a:ext cx="3711600" cy="5143500"/>
          </a:xfrm>
          <a:custGeom>
            <a:avLst/>
            <a:gdLst>
              <a:gd name="connsiteX0" fmla="*/ 142240 w 3708000"/>
              <a:gd name="connsiteY0" fmla="*/ 2070213 h 5143500"/>
              <a:gd name="connsiteX1" fmla="*/ 129373 w 3708000"/>
              <a:gd name="connsiteY1" fmla="*/ 2081770 h 5143500"/>
              <a:gd name="connsiteX2" fmla="*/ 129373 w 3708000"/>
              <a:gd name="connsiteY2" fmla="*/ 2081817 h 5143500"/>
              <a:gd name="connsiteX3" fmla="*/ 141900 w 3708000"/>
              <a:gd name="connsiteY3" fmla="*/ 2093986 h 5143500"/>
              <a:gd name="connsiteX4" fmla="*/ 154416 w 3708000"/>
              <a:gd name="connsiteY4" fmla="*/ 2082425 h 5143500"/>
              <a:gd name="connsiteX5" fmla="*/ 142240 w 3708000"/>
              <a:gd name="connsiteY5" fmla="*/ 2070213 h 5143500"/>
              <a:gd name="connsiteX6" fmla="*/ 142531 w 3708000"/>
              <a:gd name="connsiteY6" fmla="*/ 1765449 h 5143500"/>
              <a:gd name="connsiteX7" fmla="*/ 116798 w 3708000"/>
              <a:gd name="connsiteY7" fmla="*/ 1788657 h 5143500"/>
              <a:gd name="connsiteX8" fmla="*/ 116798 w 3708000"/>
              <a:gd name="connsiteY8" fmla="*/ 1788707 h 5143500"/>
              <a:gd name="connsiteX9" fmla="*/ 141899 w 3708000"/>
              <a:gd name="connsiteY9" fmla="*/ 1813090 h 5143500"/>
              <a:gd name="connsiteX10" fmla="*/ 166987 w 3708000"/>
              <a:gd name="connsiteY10" fmla="*/ 1789873 h 5143500"/>
              <a:gd name="connsiteX11" fmla="*/ 142531 w 3708000"/>
              <a:gd name="connsiteY11" fmla="*/ 1765449 h 5143500"/>
              <a:gd name="connsiteX12" fmla="*/ 142240 w 3708000"/>
              <a:gd name="connsiteY12" fmla="*/ 1484172 h 5143500"/>
              <a:gd name="connsiteX13" fmla="*/ 129373 w 3708000"/>
              <a:gd name="connsiteY13" fmla="*/ 1495729 h 5143500"/>
              <a:gd name="connsiteX14" fmla="*/ 129373 w 3708000"/>
              <a:gd name="connsiteY14" fmla="*/ 1495874 h 5143500"/>
              <a:gd name="connsiteX15" fmla="*/ 141899 w 3708000"/>
              <a:gd name="connsiteY15" fmla="*/ 1507945 h 5143500"/>
              <a:gd name="connsiteX16" fmla="*/ 154416 w 3708000"/>
              <a:gd name="connsiteY16" fmla="*/ 1496384 h 5143500"/>
              <a:gd name="connsiteX17" fmla="*/ 142240 w 3708000"/>
              <a:gd name="connsiteY17" fmla="*/ 1484172 h 5143500"/>
              <a:gd name="connsiteX18" fmla="*/ 142240 w 3708000"/>
              <a:gd name="connsiteY18" fmla="*/ 1191246 h 5143500"/>
              <a:gd name="connsiteX19" fmla="*/ 129373 w 3708000"/>
              <a:gd name="connsiteY19" fmla="*/ 1202803 h 5143500"/>
              <a:gd name="connsiteX20" fmla="*/ 129373 w 3708000"/>
              <a:gd name="connsiteY20" fmla="*/ 1202948 h 5143500"/>
              <a:gd name="connsiteX21" fmla="*/ 141899 w 3708000"/>
              <a:gd name="connsiteY21" fmla="*/ 1215019 h 5143500"/>
              <a:gd name="connsiteX22" fmla="*/ 154416 w 3708000"/>
              <a:gd name="connsiteY22" fmla="*/ 1203458 h 5143500"/>
              <a:gd name="connsiteX23" fmla="*/ 142240 w 3708000"/>
              <a:gd name="connsiteY23" fmla="*/ 1191246 h 5143500"/>
              <a:gd name="connsiteX24" fmla="*/ 142191 w 3708000"/>
              <a:gd name="connsiteY24" fmla="*/ 898320 h 5143500"/>
              <a:gd name="connsiteX25" fmla="*/ 129373 w 3708000"/>
              <a:gd name="connsiteY25" fmla="*/ 909924 h 5143500"/>
              <a:gd name="connsiteX26" fmla="*/ 141900 w 3708000"/>
              <a:gd name="connsiteY26" fmla="*/ 922093 h 5143500"/>
              <a:gd name="connsiteX27" fmla="*/ 154421 w 3708000"/>
              <a:gd name="connsiteY27" fmla="*/ 910486 h 5143500"/>
              <a:gd name="connsiteX28" fmla="*/ 142191 w 3708000"/>
              <a:gd name="connsiteY28" fmla="*/ 898320 h 5143500"/>
              <a:gd name="connsiteX29" fmla="*/ 142486 w 3708000"/>
              <a:gd name="connsiteY29" fmla="*/ 593738 h 5143500"/>
              <a:gd name="connsiteX30" fmla="*/ 116798 w 3708000"/>
              <a:gd name="connsiteY30" fmla="*/ 616998 h 5143500"/>
              <a:gd name="connsiteX31" fmla="*/ 141900 w 3708000"/>
              <a:gd name="connsiteY31" fmla="*/ 641384 h 5143500"/>
              <a:gd name="connsiteX32" fmla="*/ 166986 w 3708000"/>
              <a:gd name="connsiteY32" fmla="*/ 618121 h 5143500"/>
              <a:gd name="connsiteX33" fmla="*/ 142486 w 3708000"/>
              <a:gd name="connsiteY33" fmla="*/ 593738 h 5143500"/>
              <a:gd name="connsiteX34" fmla="*/ 142191 w 3708000"/>
              <a:gd name="connsiteY34" fmla="*/ 312467 h 5143500"/>
              <a:gd name="connsiteX35" fmla="*/ 129373 w 3708000"/>
              <a:gd name="connsiteY35" fmla="*/ 324071 h 5143500"/>
              <a:gd name="connsiteX36" fmla="*/ 141900 w 3708000"/>
              <a:gd name="connsiteY36" fmla="*/ 336240 h 5143500"/>
              <a:gd name="connsiteX37" fmla="*/ 154421 w 3708000"/>
              <a:gd name="connsiteY37" fmla="*/ 324633 h 5143500"/>
              <a:gd name="connsiteX38" fmla="*/ 142191 w 3708000"/>
              <a:gd name="connsiteY38" fmla="*/ 312467 h 5143500"/>
              <a:gd name="connsiteX39" fmla="*/ 0 w 3708000"/>
              <a:gd name="connsiteY39" fmla="*/ 0 h 5143500"/>
              <a:gd name="connsiteX40" fmla="*/ 3708000 w 3708000"/>
              <a:gd name="connsiteY40" fmla="*/ 0 h 5143500"/>
              <a:gd name="connsiteX41" fmla="*/ 3708000 w 3708000"/>
              <a:gd name="connsiteY41" fmla="*/ 5143500 h 5143500"/>
              <a:gd name="connsiteX42" fmla="*/ 0 w 3708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08000" h="5143500">
                <a:moveTo>
                  <a:pt x="142240" y="2070213"/>
                </a:moveTo>
                <a:cubicBezTo>
                  <a:pt x="135327" y="2070030"/>
                  <a:pt x="129566" y="2075207"/>
                  <a:pt x="129373" y="2081770"/>
                </a:cubicBezTo>
                <a:cubicBezTo>
                  <a:pt x="129373" y="2081784"/>
                  <a:pt x="129373" y="2081802"/>
                  <a:pt x="129373" y="2081817"/>
                </a:cubicBezTo>
                <a:cubicBezTo>
                  <a:pt x="129289" y="2088463"/>
                  <a:pt x="134903" y="2093912"/>
                  <a:pt x="141900" y="2093986"/>
                </a:cubicBezTo>
                <a:cubicBezTo>
                  <a:pt x="148681" y="2093982"/>
                  <a:pt x="154228" y="2088862"/>
                  <a:pt x="154416" y="2082425"/>
                </a:cubicBezTo>
                <a:cubicBezTo>
                  <a:pt x="154608" y="2075863"/>
                  <a:pt x="149155" y="2070395"/>
                  <a:pt x="142240" y="2070213"/>
                </a:cubicBezTo>
                <a:close/>
                <a:moveTo>
                  <a:pt x="142531" y="1765449"/>
                </a:moveTo>
                <a:cubicBezTo>
                  <a:pt x="128673" y="1765111"/>
                  <a:pt x="117153" y="1775503"/>
                  <a:pt x="116798" y="1788657"/>
                </a:cubicBezTo>
                <a:cubicBezTo>
                  <a:pt x="116798" y="1788675"/>
                  <a:pt x="116798" y="1788689"/>
                  <a:pt x="116798" y="1788707"/>
                </a:cubicBezTo>
                <a:cubicBezTo>
                  <a:pt x="116635" y="1802020"/>
                  <a:pt x="127874" y="1812936"/>
                  <a:pt x="141899" y="1813090"/>
                </a:cubicBezTo>
                <a:cubicBezTo>
                  <a:pt x="155511" y="1813086"/>
                  <a:pt x="166635" y="1802788"/>
                  <a:pt x="166987" y="1789873"/>
                </a:cubicBezTo>
                <a:cubicBezTo>
                  <a:pt x="167337" y="1776720"/>
                  <a:pt x="156393" y="1765781"/>
                  <a:pt x="142531" y="1765449"/>
                </a:cubicBezTo>
                <a:close/>
                <a:moveTo>
                  <a:pt x="142240" y="1484172"/>
                </a:moveTo>
                <a:cubicBezTo>
                  <a:pt x="135326" y="1483989"/>
                  <a:pt x="129565" y="1489166"/>
                  <a:pt x="129373" y="1495729"/>
                </a:cubicBezTo>
                <a:cubicBezTo>
                  <a:pt x="129373" y="1495776"/>
                  <a:pt x="129373" y="1495823"/>
                  <a:pt x="129373" y="1495874"/>
                </a:cubicBezTo>
                <a:cubicBezTo>
                  <a:pt x="129319" y="1502488"/>
                  <a:pt x="134926" y="1507895"/>
                  <a:pt x="141899" y="1507945"/>
                </a:cubicBezTo>
                <a:cubicBezTo>
                  <a:pt x="148680" y="1507941"/>
                  <a:pt x="154228" y="1502821"/>
                  <a:pt x="154416" y="1496384"/>
                </a:cubicBezTo>
                <a:cubicBezTo>
                  <a:pt x="154608" y="1489822"/>
                  <a:pt x="149154" y="1484354"/>
                  <a:pt x="142240" y="1484172"/>
                </a:cubicBezTo>
                <a:close/>
                <a:moveTo>
                  <a:pt x="142240" y="1191246"/>
                </a:moveTo>
                <a:cubicBezTo>
                  <a:pt x="135326" y="1191064"/>
                  <a:pt x="129565" y="1196240"/>
                  <a:pt x="129373" y="1202803"/>
                </a:cubicBezTo>
                <a:cubicBezTo>
                  <a:pt x="129373" y="1202850"/>
                  <a:pt x="129373" y="1202897"/>
                  <a:pt x="129373" y="1202948"/>
                </a:cubicBezTo>
                <a:cubicBezTo>
                  <a:pt x="129319" y="1209562"/>
                  <a:pt x="134926" y="1214969"/>
                  <a:pt x="141899" y="1215019"/>
                </a:cubicBezTo>
                <a:cubicBezTo>
                  <a:pt x="148680" y="1215015"/>
                  <a:pt x="154228" y="1209895"/>
                  <a:pt x="154416" y="1203458"/>
                </a:cubicBezTo>
                <a:cubicBezTo>
                  <a:pt x="154608" y="1196896"/>
                  <a:pt x="149154" y="1191428"/>
                  <a:pt x="142240" y="1191246"/>
                </a:cubicBezTo>
                <a:close/>
                <a:moveTo>
                  <a:pt x="142191" y="898320"/>
                </a:moveTo>
                <a:cubicBezTo>
                  <a:pt x="135277" y="898165"/>
                  <a:pt x="129537" y="903361"/>
                  <a:pt x="129373" y="909924"/>
                </a:cubicBezTo>
                <a:cubicBezTo>
                  <a:pt x="129294" y="916570"/>
                  <a:pt x="134903" y="922019"/>
                  <a:pt x="141900" y="922093"/>
                </a:cubicBezTo>
                <a:cubicBezTo>
                  <a:pt x="148701" y="922093"/>
                  <a:pt x="154258" y="916941"/>
                  <a:pt x="154421" y="910486"/>
                </a:cubicBezTo>
                <a:cubicBezTo>
                  <a:pt x="154583" y="903923"/>
                  <a:pt x="149109" y="898474"/>
                  <a:pt x="142191" y="898320"/>
                </a:cubicBezTo>
                <a:close/>
                <a:moveTo>
                  <a:pt x="142486" y="593738"/>
                </a:moveTo>
                <a:cubicBezTo>
                  <a:pt x="128623" y="593429"/>
                  <a:pt x="117123" y="603844"/>
                  <a:pt x="116798" y="616998"/>
                </a:cubicBezTo>
                <a:cubicBezTo>
                  <a:pt x="116660" y="630301"/>
                  <a:pt x="127884" y="641207"/>
                  <a:pt x="141900" y="641384"/>
                </a:cubicBezTo>
                <a:cubicBezTo>
                  <a:pt x="155531" y="641381"/>
                  <a:pt x="166666" y="631054"/>
                  <a:pt x="166986" y="618121"/>
                </a:cubicBezTo>
                <a:cubicBezTo>
                  <a:pt x="167312" y="604968"/>
                  <a:pt x="156344" y="594052"/>
                  <a:pt x="142486" y="593738"/>
                </a:cubicBezTo>
                <a:close/>
                <a:moveTo>
                  <a:pt x="142191" y="312467"/>
                </a:moveTo>
                <a:cubicBezTo>
                  <a:pt x="135277" y="312312"/>
                  <a:pt x="129537" y="317508"/>
                  <a:pt x="129373" y="324071"/>
                </a:cubicBezTo>
                <a:cubicBezTo>
                  <a:pt x="129294" y="330717"/>
                  <a:pt x="134903" y="336166"/>
                  <a:pt x="141900" y="336240"/>
                </a:cubicBezTo>
                <a:cubicBezTo>
                  <a:pt x="148701" y="336240"/>
                  <a:pt x="154258" y="331088"/>
                  <a:pt x="154421" y="324633"/>
                </a:cubicBezTo>
                <a:cubicBezTo>
                  <a:pt x="154583" y="318071"/>
                  <a:pt x="149109" y="312621"/>
                  <a:pt x="142191" y="312467"/>
                </a:cubicBezTo>
                <a:close/>
                <a:moveTo>
                  <a:pt x="0" y="0"/>
                </a:moveTo>
                <a:lnTo>
                  <a:pt x="3708000" y="0"/>
                </a:lnTo>
                <a:lnTo>
                  <a:pt x="3708000" y="5143500"/>
                </a:lnTo>
                <a:lnTo>
                  <a:pt x="0" y="5143500"/>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US"/>
              <a:t>Click to add picture</a:t>
            </a:r>
            <a:endParaRPr lang="en-US" dirty="0"/>
          </a:p>
        </p:txBody>
      </p:sp>
      <p:sp>
        <p:nvSpPr>
          <p:cNvPr id="38" name="Dots">
            <a:extLst>
              <a:ext uri="{FF2B5EF4-FFF2-40B4-BE49-F238E27FC236}">
                <a16:creationId xmlns:a16="http://schemas.microsoft.com/office/drawing/2014/main" id="{73DE4581-E0EA-4A8F-A722-4EDE83490D89}"/>
              </a:ext>
            </a:extLst>
          </p:cNvPr>
          <p:cNvSpPr/>
          <p:nvPr userDrawn="1"/>
        </p:nvSpPr>
        <p:spPr>
          <a:xfrm rot="16200000">
            <a:off x="3783671"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576261" y="231776"/>
            <a:ext cx="4104000" cy="2583344"/>
          </a:xfrm>
        </p:spPr>
        <p:txBody>
          <a:bodyPr anchor="b"/>
          <a:lstStyle>
            <a:lvl1pPr algn="l">
              <a:defRPr sz="4400" b="0">
                <a:solidFill>
                  <a:schemeClr val="tx2"/>
                </a:solidFill>
              </a:defRPr>
            </a:lvl1pPr>
          </a:lstStyle>
          <a:p>
            <a:r>
              <a:rPr lang="en-US" dirty="0"/>
              <a:t>Click to add title</a:t>
            </a:r>
          </a:p>
        </p:txBody>
      </p:sp>
      <p:sp>
        <p:nvSpPr>
          <p:cNvPr id="3" name="Subtitle 2"/>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 title</a:t>
            </a:r>
            <a:endParaRPr lang="en-US" dirty="0"/>
          </a:p>
        </p:txBody>
      </p:sp>
      <p:grpSp>
        <p:nvGrpSpPr>
          <p:cNvPr id="11" name="Logo">
            <a:extLst>
              <a:ext uri="{FF2B5EF4-FFF2-40B4-BE49-F238E27FC236}">
                <a16:creationId xmlns:a16="http://schemas.microsoft.com/office/drawing/2014/main" id="{E1AED2E5-EACC-4379-8B86-BDCC33C414F2}"/>
              </a:ext>
            </a:extLst>
          </p:cNvPr>
          <p:cNvGrpSpPr/>
          <p:nvPr userDrawn="1"/>
        </p:nvGrpSpPr>
        <p:grpSpPr>
          <a:xfrm>
            <a:off x="571125" y="4482250"/>
            <a:ext cx="1535077" cy="256610"/>
            <a:chOff x="301852" y="4913727"/>
            <a:chExt cx="487916" cy="81562"/>
          </a:xfrm>
          <a:solidFill>
            <a:schemeClr val="tx2"/>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4" name="Text Placeholder 33">
            <a:extLst>
              <a:ext uri="{FF2B5EF4-FFF2-40B4-BE49-F238E27FC236}">
                <a16:creationId xmlns:a16="http://schemas.microsoft.com/office/drawing/2014/main" id="{B9A30684-A5A5-4C39-B1C5-51CC46FDC00A}"/>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655B54"/>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Tree>
    <p:extLst>
      <p:ext uri="{BB962C8B-B14F-4D97-AF65-F5344CB8AC3E}">
        <p14:creationId xmlns:p14="http://schemas.microsoft.com/office/powerpoint/2010/main" val="3132652826"/>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CC86D-A9F1-4C7F-8A8B-0E2535F8A86C}"/>
              </a:ext>
            </a:extLst>
          </p:cNvPr>
          <p:cNvSpPr/>
          <p:nvPr userDrawn="1"/>
        </p:nvSpPr>
        <p:spPr>
          <a:xfrm>
            <a:off x="5466988" y="0"/>
            <a:ext cx="367701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Picture Placeholder 75">
            <a:extLst>
              <a:ext uri="{FF2B5EF4-FFF2-40B4-BE49-F238E27FC236}">
                <a16:creationId xmlns:a16="http://schemas.microsoft.com/office/drawing/2014/main" id="{C0D90AE0-1FCB-4D84-ABAD-75632D77D5FF}"/>
              </a:ext>
            </a:extLst>
          </p:cNvPr>
          <p:cNvSpPr>
            <a:spLocks noGrp="1"/>
          </p:cNvSpPr>
          <p:nvPr>
            <p:ph type="pic" sz="quarter" idx="14" hasCustomPrompt="1"/>
          </p:nvPr>
        </p:nvSpPr>
        <p:spPr>
          <a:xfrm>
            <a:off x="5434626" y="0"/>
            <a:ext cx="3711600" cy="5143500"/>
          </a:xfrm>
          <a:custGeom>
            <a:avLst/>
            <a:gdLst>
              <a:gd name="connsiteX0" fmla="*/ 142240 w 3708000"/>
              <a:gd name="connsiteY0" fmla="*/ 2070213 h 5143500"/>
              <a:gd name="connsiteX1" fmla="*/ 129373 w 3708000"/>
              <a:gd name="connsiteY1" fmla="*/ 2081770 h 5143500"/>
              <a:gd name="connsiteX2" fmla="*/ 129373 w 3708000"/>
              <a:gd name="connsiteY2" fmla="*/ 2081817 h 5143500"/>
              <a:gd name="connsiteX3" fmla="*/ 141900 w 3708000"/>
              <a:gd name="connsiteY3" fmla="*/ 2093986 h 5143500"/>
              <a:gd name="connsiteX4" fmla="*/ 154416 w 3708000"/>
              <a:gd name="connsiteY4" fmla="*/ 2082425 h 5143500"/>
              <a:gd name="connsiteX5" fmla="*/ 142240 w 3708000"/>
              <a:gd name="connsiteY5" fmla="*/ 2070213 h 5143500"/>
              <a:gd name="connsiteX6" fmla="*/ 142531 w 3708000"/>
              <a:gd name="connsiteY6" fmla="*/ 1765449 h 5143500"/>
              <a:gd name="connsiteX7" fmla="*/ 116798 w 3708000"/>
              <a:gd name="connsiteY7" fmla="*/ 1788657 h 5143500"/>
              <a:gd name="connsiteX8" fmla="*/ 116798 w 3708000"/>
              <a:gd name="connsiteY8" fmla="*/ 1788707 h 5143500"/>
              <a:gd name="connsiteX9" fmla="*/ 141899 w 3708000"/>
              <a:gd name="connsiteY9" fmla="*/ 1813090 h 5143500"/>
              <a:gd name="connsiteX10" fmla="*/ 166987 w 3708000"/>
              <a:gd name="connsiteY10" fmla="*/ 1789873 h 5143500"/>
              <a:gd name="connsiteX11" fmla="*/ 142531 w 3708000"/>
              <a:gd name="connsiteY11" fmla="*/ 1765449 h 5143500"/>
              <a:gd name="connsiteX12" fmla="*/ 142240 w 3708000"/>
              <a:gd name="connsiteY12" fmla="*/ 1484172 h 5143500"/>
              <a:gd name="connsiteX13" fmla="*/ 129373 w 3708000"/>
              <a:gd name="connsiteY13" fmla="*/ 1495729 h 5143500"/>
              <a:gd name="connsiteX14" fmla="*/ 129373 w 3708000"/>
              <a:gd name="connsiteY14" fmla="*/ 1495874 h 5143500"/>
              <a:gd name="connsiteX15" fmla="*/ 141899 w 3708000"/>
              <a:gd name="connsiteY15" fmla="*/ 1507945 h 5143500"/>
              <a:gd name="connsiteX16" fmla="*/ 154416 w 3708000"/>
              <a:gd name="connsiteY16" fmla="*/ 1496384 h 5143500"/>
              <a:gd name="connsiteX17" fmla="*/ 142240 w 3708000"/>
              <a:gd name="connsiteY17" fmla="*/ 1484172 h 5143500"/>
              <a:gd name="connsiteX18" fmla="*/ 142240 w 3708000"/>
              <a:gd name="connsiteY18" fmla="*/ 1191246 h 5143500"/>
              <a:gd name="connsiteX19" fmla="*/ 129373 w 3708000"/>
              <a:gd name="connsiteY19" fmla="*/ 1202803 h 5143500"/>
              <a:gd name="connsiteX20" fmla="*/ 129373 w 3708000"/>
              <a:gd name="connsiteY20" fmla="*/ 1202948 h 5143500"/>
              <a:gd name="connsiteX21" fmla="*/ 141899 w 3708000"/>
              <a:gd name="connsiteY21" fmla="*/ 1215019 h 5143500"/>
              <a:gd name="connsiteX22" fmla="*/ 154416 w 3708000"/>
              <a:gd name="connsiteY22" fmla="*/ 1203458 h 5143500"/>
              <a:gd name="connsiteX23" fmla="*/ 142240 w 3708000"/>
              <a:gd name="connsiteY23" fmla="*/ 1191246 h 5143500"/>
              <a:gd name="connsiteX24" fmla="*/ 142191 w 3708000"/>
              <a:gd name="connsiteY24" fmla="*/ 898320 h 5143500"/>
              <a:gd name="connsiteX25" fmla="*/ 129373 w 3708000"/>
              <a:gd name="connsiteY25" fmla="*/ 909924 h 5143500"/>
              <a:gd name="connsiteX26" fmla="*/ 141900 w 3708000"/>
              <a:gd name="connsiteY26" fmla="*/ 922093 h 5143500"/>
              <a:gd name="connsiteX27" fmla="*/ 154421 w 3708000"/>
              <a:gd name="connsiteY27" fmla="*/ 910486 h 5143500"/>
              <a:gd name="connsiteX28" fmla="*/ 142191 w 3708000"/>
              <a:gd name="connsiteY28" fmla="*/ 898320 h 5143500"/>
              <a:gd name="connsiteX29" fmla="*/ 142486 w 3708000"/>
              <a:gd name="connsiteY29" fmla="*/ 593738 h 5143500"/>
              <a:gd name="connsiteX30" fmla="*/ 116798 w 3708000"/>
              <a:gd name="connsiteY30" fmla="*/ 616998 h 5143500"/>
              <a:gd name="connsiteX31" fmla="*/ 141900 w 3708000"/>
              <a:gd name="connsiteY31" fmla="*/ 641384 h 5143500"/>
              <a:gd name="connsiteX32" fmla="*/ 166986 w 3708000"/>
              <a:gd name="connsiteY32" fmla="*/ 618121 h 5143500"/>
              <a:gd name="connsiteX33" fmla="*/ 142486 w 3708000"/>
              <a:gd name="connsiteY33" fmla="*/ 593738 h 5143500"/>
              <a:gd name="connsiteX34" fmla="*/ 142191 w 3708000"/>
              <a:gd name="connsiteY34" fmla="*/ 312467 h 5143500"/>
              <a:gd name="connsiteX35" fmla="*/ 129373 w 3708000"/>
              <a:gd name="connsiteY35" fmla="*/ 324071 h 5143500"/>
              <a:gd name="connsiteX36" fmla="*/ 141900 w 3708000"/>
              <a:gd name="connsiteY36" fmla="*/ 336240 h 5143500"/>
              <a:gd name="connsiteX37" fmla="*/ 154421 w 3708000"/>
              <a:gd name="connsiteY37" fmla="*/ 324633 h 5143500"/>
              <a:gd name="connsiteX38" fmla="*/ 142191 w 3708000"/>
              <a:gd name="connsiteY38" fmla="*/ 312467 h 5143500"/>
              <a:gd name="connsiteX39" fmla="*/ 0 w 3708000"/>
              <a:gd name="connsiteY39" fmla="*/ 0 h 5143500"/>
              <a:gd name="connsiteX40" fmla="*/ 3708000 w 3708000"/>
              <a:gd name="connsiteY40" fmla="*/ 0 h 5143500"/>
              <a:gd name="connsiteX41" fmla="*/ 3708000 w 3708000"/>
              <a:gd name="connsiteY41" fmla="*/ 5143500 h 5143500"/>
              <a:gd name="connsiteX42" fmla="*/ 0 w 3708000"/>
              <a:gd name="connsiteY4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08000" h="5143500">
                <a:moveTo>
                  <a:pt x="142240" y="2070213"/>
                </a:moveTo>
                <a:cubicBezTo>
                  <a:pt x="135327" y="2070030"/>
                  <a:pt x="129566" y="2075207"/>
                  <a:pt x="129373" y="2081770"/>
                </a:cubicBezTo>
                <a:cubicBezTo>
                  <a:pt x="129373" y="2081784"/>
                  <a:pt x="129373" y="2081802"/>
                  <a:pt x="129373" y="2081817"/>
                </a:cubicBezTo>
                <a:cubicBezTo>
                  <a:pt x="129289" y="2088463"/>
                  <a:pt x="134903" y="2093912"/>
                  <a:pt x="141900" y="2093986"/>
                </a:cubicBezTo>
                <a:cubicBezTo>
                  <a:pt x="148681" y="2093982"/>
                  <a:pt x="154228" y="2088862"/>
                  <a:pt x="154416" y="2082425"/>
                </a:cubicBezTo>
                <a:cubicBezTo>
                  <a:pt x="154608" y="2075863"/>
                  <a:pt x="149155" y="2070395"/>
                  <a:pt x="142240" y="2070213"/>
                </a:cubicBezTo>
                <a:close/>
                <a:moveTo>
                  <a:pt x="142531" y="1765449"/>
                </a:moveTo>
                <a:cubicBezTo>
                  <a:pt x="128673" y="1765111"/>
                  <a:pt x="117153" y="1775503"/>
                  <a:pt x="116798" y="1788657"/>
                </a:cubicBezTo>
                <a:cubicBezTo>
                  <a:pt x="116798" y="1788675"/>
                  <a:pt x="116798" y="1788689"/>
                  <a:pt x="116798" y="1788707"/>
                </a:cubicBezTo>
                <a:cubicBezTo>
                  <a:pt x="116635" y="1802020"/>
                  <a:pt x="127874" y="1812936"/>
                  <a:pt x="141899" y="1813090"/>
                </a:cubicBezTo>
                <a:cubicBezTo>
                  <a:pt x="155511" y="1813086"/>
                  <a:pt x="166635" y="1802788"/>
                  <a:pt x="166987" y="1789873"/>
                </a:cubicBezTo>
                <a:cubicBezTo>
                  <a:pt x="167337" y="1776720"/>
                  <a:pt x="156393" y="1765781"/>
                  <a:pt x="142531" y="1765449"/>
                </a:cubicBezTo>
                <a:close/>
                <a:moveTo>
                  <a:pt x="142240" y="1484172"/>
                </a:moveTo>
                <a:cubicBezTo>
                  <a:pt x="135326" y="1483989"/>
                  <a:pt x="129565" y="1489166"/>
                  <a:pt x="129373" y="1495729"/>
                </a:cubicBezTo>
                <a:cubicBezTo>
                  <a:pt x="129373" y="1495776"/>
                  <a:pt x="129373" y="1495823"/>
                  <a:pt x="129373" y="1495874"/>
                </a:cubicBezTo>
                <a:cubicBezTo>
                  <a:pt x="129319" y="1502488"/>
                  <a:pt x="134926" y="1507895"/>
                  <a:pt x="141899" y="1507945"/>
                </a:cubicBezTo>
                <a:cubicBezTo>
                  <a:pt x="148680" y="1507941"/>
                  <a:pt x="154228" y="1502821"/>
                  <a:pt x="154416" y="1496384"/>
                </a:cubicBezTo>
                <a:cubicBezTo>
                  <a:pt x="154608" y="1489822"/>
                  <a:pt x="149154" y="1484354"/>
                  <a:pt x="142240" y="1484172"/>
                </a:cubicBezTo>
                <a:close/>
                <a:moveTo>
                  <a:pt x="142240" y="1191246"/>
                </a:moveTo>
                <a:cubicBezTo>
                  <a:pt x="135326" y="1191064"/>
                  <a:pt x="129565" y="1196240"/>
                  <a:pt x="129373" y="1202803"/>
                </a:cubicBezTo>
                <a:cubicBezTo>
                  <a:pt x="129373" y="1202850"/>
                  <a:pt x="129373" y="1202897"/>
                  <a:pt x="129373" y="1202948"/>
                </a:cubicBezTo>
                <a:cubicBezTo>
                  <a:pt x="129319" y="1209562"/>
                  <a:pt x="134926" y="1214969"/>
                  <a:pt x="141899" y="1215019"/>
                </a:cubicBezTo>
                <a:cubicBezTo>
                  <a:pt x="148680" y="1215015"/>
                  <a:pt x="154228" y="1209895"/>
                  <a:pt x="154416" y="1203458"/>
                </a:cubicBezTo>
                <a:cubicBezTo>
                  <a:pt x="154608" y="1196896"/>
                  <a:pt x="149154" y="1191428"/>
                  <a:pt x="142240" y="1191246"/>
                </a:cubicBezTo>
                <a:close/>
                <a:moveTo>
                  <a:pt x="142191" y="898320"/>
                </a:moveTo>
                <a:cubicBezTo>
                  <a:pt x="135277" y="898165"/>
                  <a:pt x="129537" y="903361"/>
                  <a:pt x="129373" y="909924"/>
                </a:cubicBezTo>
                <a:cubicBezTo>
                  <a:pt x="129294" y="916570"/>
                  <a:pt x="134903" y="922019"/>
                  <a:pt x="141900" y="922093"/>
                </a:cubicBezTo>
                <a:cubicBezTo>
                  <a:pt x="148701" y="922093"/>
                  <a:pt x="154258" y="916941"/>
                  <a:pt x="154421" y="910486"/>
                </a:cubicBezTo>
                <a:cubicBezTo>
                  <a:pt x="154583" y="903923"/>
                  <a:pt x="149109" y="898474"/>
                  <a:pt x="142191" y="898320"/>
                </a:cubicBezTo>
                <a:close/>
                <a:moveTo>
                  <a:pt x="142486" y="593738"/>
                </a:moveTo>
                <a:cubicBezTo>
                  <a:pt x="128623" y="593429"/>
                  <a:pt x="117123" y="603844"/>
                  <a:pt x="116798" y="616998"/>
                </a:cubicBezTo>
                <a:cubicBezTo>
                  <a:pt x="116660" y="630301"/>
                  <a:pt x="127884" y="641207"/>
                  <a:pt x="141900" y="641384"/>
                </a:cubicBezTo>
                <a:cubicBezTo>
                  <a:pt x="155531" y="641381"/>
                  <a:pt x="166666" y="631054"/>
                  <a:pt x="166986" y="618121"/>
                </a:cubicBezTo>
                <a:cubicBezTo>
                  <a:pt x="167312" y="604968"/>
                  <a:pt x="156344" y="594052"/>
                  <a:pt x="142486" y="593738"/>
                </a:cubicBezTo>
                <a:close/>
                <a:moveTo>
                  <a:pt x="142191" y="312467"/>
                </a:moveTo>
                <a:cubicBezTo>
                  <a:pt x="135277" y="312312"/>
                  <a:pt x="129537" y="317508"/>
                  <a:pt x="129373" y="324071"/>
                </a:cubicBezTo>
                <a:cubicBezTo>
                  <a:pt x="129294" y="330717"/>
                  <a:pt x="134903" y="336166"/>
                  <a:pt x="141900" y="336240"/>
                </a:cubicBezTo>
                <a:cubicBezTo>
                  <a:pt x="148701" y="336240"/>
                  <a:pt x="154258" y="331088"/>
                  <a:pt x="154421" y="324633"/>
                </a:cubicBezTo>
                <a:cubicBezTo>
                  <a:pt x="154583" y="318071"/>
                  <a:pt x="149109" y="312621"/>
                  <a:pt x="142191" y="312467"/>
                </a:cubicBezTo>
                <a:close/>
                <a:moveTo>
                  <a:pt x="0" y="0"/>
                </a:moveTo>
                <a:lnTo>
                  <a:pt x="3708000" y="0"/>
                </a:lnTo>
                <a:lnTo>
                  <a:pt x="3708000" y="5143500"/>
                </a:lnTo>
                <a:lnTo>
                  <a:pt x="0" y="5143500"/>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US"/>
              <a:t>Click to add picture</a:t>
            </a:r>
            <a:endParaRPr lang="en-US" dirty="0"/>
          </a:p>
        </p:txBody>
      </p:sp>
      <p:sp>
        <p:nvSpPr>
          <p:cNvPr id="75" name="Dots">
            <a:extLst>
              <a:ext uri="{FF2B5EF4-FFF2-40B4-BE49-F238E27FC236}">
                <a16:creationId xmlns:a16="http://schemas.microsoft.com/office/drawing/2014/main" id="{2E3B1537-5542-4DE2-9E35-373E9D811F5A}"/>
              </a:ext>
            </a:extLst>
          </p:cNvPr>
          <p:cNvSpPr/>
          <p:nvPr userDrawn="1"/>
        </p:nvSpPr>
        <p:spPr>
          <a:xfrm rot="16200000">
            <a:off x="3783671"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grpSp>
        <p:nvGrpSpPr>
          <p:cNvPr id="11" name="Graphic 19">
            <a:extLst>
              <a:ext uri="{FF2B5EF4-FFF2-40B4-BE49-F238E27FC236}">
                <a16:creationId xmlns:a16="http://schemas.microsoft.com/office/drawing/2014/main" id="{E1AED2E5-EACC-4379-8B86-BDCC33C414F2}"/>
              </a:ext>
            </a:extLst>
          </p:cNvPr>
          <p:cNvGrpSpPr/>
          <p:nvPr/>
        </p:nvGrpSpPr>
        <p:grpSpPr>
          <a:xfrm>
            <a:off x="571125" y="4482250"/>
            <a:ext cx="1535077" cy="256610"/>
            <a:chOff x="301852" y="4913727"/>
            <a:chExt cx="487916" cy="81562"/>
          </a:xfrm>
          <a:solidFill>
            <a:schemeClr val="bg1"/>
          </a:solidFill>
        </p:grpSpPr>
        <p:sp>
          <p:nvSpPr>
            <p:cNvPr id="12" name="Freeform: Shape 11">
              <a:extLst>
                <a:ext uri="{FF2B5EF4-FFF2-40B4-BE49-F238E27FC236}">
                  <a16:creationId xmlns:a16="http://schemas.microsoft.com/office/drawing/2014/main" id="{1B6BA168-9CE4-44AB-B941-D8DA4F05E79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C94091C-6139-4AFE-89FC-2B31F67136BA}"/>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373ACD1-A8F0-4238-BB65-845CC0309217}"/>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567C362-E84E-440A-8FB1-AEE702C8EE7E}"/>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94458EE-BAB5-4F5D-8AD0-E3DCB92505A2}"/>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7978A7-70C7-4F30-927E-37994B0EC79F}"/>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B868A66-D56A-4AE3-B9EB-8DA8B77CCAE9}"/>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3A65657E-3350-49C4-80F1-230CA744F304}"/>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EA226B-3CD7-4150-951D-C7E8373D179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5910130-9080-4F24-B7C6-72FEB75AD2CD}"/>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C84E3B8-A874-464A-9343-39D84B674DC7}"/>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2C8E9EB-3D75-4469-B770-80DA62F0B1DA}"/>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D489DD3-7B6F-4BB5-B7A3-F00CCFB28C8E}"/>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26E3C15-90E3-49A7-B611-6558D0D1043A}"/>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B95DFB8-9A64-4C6F-A877-531F37AD0F20}"/>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26215F6-3A3D-44A7-8588-FB218EE36DC1}"/>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7C6B71A1-9996-4901-B9D3-54FC81E74F1A}"/>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1D2AC48-6726-4552-87BB-E6D57D78A20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DA4CC45-8BAB-4AE6-B09B-2C920E8D1F09}"/>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B5DD9E6-B7AC-48D1-8849-FD3548138D28}"/>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576261" y="231776"/>
            <a:ext cx="4104000" cy="2583344"/>
          </a:xfrm>
        </p:spPr>
        <p:txBody>
          <a:bodyPr anchor="b"/>
          <a:lstStyle>
            <a:lvl1pPr algn="l">
              <a:defRPr sz="4400" b="0">
                <a:solidFill>
                  <a:schemeClr val="bg1"/>
                </a:solidFill>
              </a:defRPr>
            </a:lvl1pPr>
          </a:lstStyle>
          <a:p>
            <a:r>
              <a:rPr lang="en-US"/>
              <a:t>Click to add title</a:t>
            </a:r>
            <a:endParaRPr lang="en-US" dirty="0"/>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576261" y="2933271"/>
            <a:ext cx="4104000" cy="1008000"/>
          </a:xfrm>
        </p:spPr>
        <p:txBody>
          <a:bodyPr>
            <a:normAutofit/>
          </a:bodyPr>
          <a:lstStyle>
            <a:lvl1pPr marL="0" indent="0" algn="l">
              <a:buNone/>
              <a:defRPr sz="16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 title</a:t>
            </a:r>
            <a:endParaRPr lang="en-US" dirty="0"/>
          </a:p>
        </p:txBody>
      </p:sp>
      <p:sp>
        <p:nvSpPr>
          <p:cNvPr id="36" name="Text Placeholder 33">
            <a:extLst>
              <a:ext uri="{FF2B5EF4-FFF2-40B4-BE49-F238E27FC236}">
                <a16:creationId xmlns:a16="http://schemas.microsoft.com/office/drawing/2014/main" id="{2B055659-967E-4FB4-B761-219916CE0D3C}"/>
              </a:ext>
            </a:extLst>
          </p:cNvPr>
          <p:cNvSpPr>
            <a:spLocks noGrp="1"/>
          </p:cNvSpPr>
          <p:nvPr>
            <p:ph type="body" sz="quarter" idx="13" hasCustomPrompt="1"/>
          </p:nvPr>
        </p:nvSpPr>
        <p:spPr>
          <a:xfrm>
            <a:off x="576261" y="3958761"/>
            <a:ext cx="4104000" cy="365125"/>
          </a:xfrm>
        </p:spPr>
        <p:txBody>
          <a:bodyPr>
            <a:normAutofit/>
          </a:bodyPr>
          <a:lstStyle>
            <a:lvl1pPr marL="0" indent="0">
              <a:spcBef>
                <a:spcPts val="0"/>
              </a:spcBef>
              <a:buNone/>
              <a:defRPr sz="1100">
                <a:solidFill>
                  <a:srgbClr val="EACBBB"/>
                </a:solidFill>
              </a:defRPr>
            </a:lvl1pPr>
            <a:lvl2pPr marL="179388" indent="0">
              <a:buNone/>
              <a:defRPr/>
            </a:lvl2pPr>
            <a:lvl3pPr marL="360362" indent="0">
              <a:buNone/>
              <a:defRPr/>
            </a:lvl3pPr>
            <a:lvl4pPr marL="539750" indent="0">
              <a:buNone/>
              <a:defRPr/>
            </a:lvl4pPr>
            <a:lvl5pPr marL="719137" indent="0">
              <a:buNone/>
              <a:defRPr/>
            </a:lvl5pPr>
          </a:lstStyle>
          <a:p>
            <a:pPr lvl="0"/>
            <a:r>
              <a:rPr lang="en-US"/>
              <a:t>Click to add date and/or presenters name</a:t>
            </a:r>
            <a:endParaRPr lang="en-US" dirty="0"/>
          </a:p>
        </p:txBody>
      </p:sp>
    </p:spTree>
    <p:extLst>
      <p:ext uri="{BB962C8B-B14F-4D97-AF65-F5344CB8AC3E}">
        <p14:creationId xmlns:p14="http://schemas.microsoft.com/office/powerpoint/2010/main" val="939045528"/>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273091" cy="1439863"/>
          </a:xfrm>
        </p:spPr>
        <p:txBody>
          <a:bodyPr/>
          <a:lstStyle>
            <a:lvl1pPr>
              <a:defRPr/>
            </a:lvl1pPr>
          </a:lstStyle>
          <a:p>
            <a:r>
              <a:rPr lang="en-US" dirty="0"/>
              <a:t>Click to add title for example Agenda</a:t>
            </a:r>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A9A9A9"/>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Dots">
            <a:extLst>
              <a:ext uri="{FF2B5EF4-FFF2-40B4-BE49-F238E27FC236}">
                <a16:creationId xmlns:a16="http://schemas.microsoft.com/office/drawing/2014/main" id="{7EB53862-94DA-442E-9BA3-F56AE08555A8}"/>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
        <p:nvSpPr>
          <p:cNvPr id="8" name="Text Placeholder 7">
            <a:extLst>
              <a:ext uri="{FF2B5EF4-FFF2-40B4-BE49-F238E27FC236}">
                <a16:creationId xmlns:a16="http://schemas.microsoft.com/office/drawing/2014/main" id="{A993DDC7-6347-4E7C-80D6-CA23706A068E}"/>
              </a:ext>
            </a:extLst>
          </p:cNvPr>
          <p:cNvSpPr>
            <a:spLocks noGrp="1"/>
          </p:cNvSpPr>
          <p:nvPr>
            <p:ph type="body" sz="quarter" idx="13" hasCustomPrompt="1"/>
          </p:nvPr>
        </p:nvSpPr>
        <p:spPr>
          <a:xfrm>
            <a:off x="3887788" y="231774"/>
            <a:ext cx="3276600" cy="4680000"/>
          </a:xfrm>
        </p:spPr>
        <p:txBody>
          <a:bodyPr anchor="ctr"/>
          <a:lstStyle>
            <a:lvl1pPr marL="239713" indent="-239713">
              <a:buClr>
                <a:schemeClr val="accent1"/>
              </a:buClr>
              <a:buFont typeface="+mj-lt"/>
              <a:buAutoNum type="arabicPeriod"/>
              <a:defRPr>
                <a:solidFill>
                  <a:schemeClr val="tx2"/>
                </a:solidFill>
              </a:defRPr>
            </a:lvl1pPr>
            <a:lvl2pPr marL="407988" indent="-173038">
              <a:buClr>
                <a:schemeClr val="accent1"/>
              </a:buClr>
              <a:buFont typeface="+mj-lt"/>
              <a:buAutoNum type="arabicPeriod"/>
              <a:defRPr>
                <a:solidFill>
                  <a:schemeClr val="tx2"/>
                </a:solidFill>
              </a:defRPr>
            </a:lvl2pPr>
            <a:lvl3pPr marL="587375" indent="-174625">
              <a:buClr>
                <a:schemeClr val="accent1"/>
              </a:buClr>
              <a:buFont typeface="+mj-lt"/>
              <a:buAutoNum type="arabicPeriod"/>
              <a:defRPr>
                <a:solidFill>
                  <a:schemeClr val="tx2"/>
                </a:solidFill>
              </a:defRPr>
            </a:lvl3pPr>
            <a:lvl4pPr marL="768350" indent="-188913">
              <a:buClr>
                <a:schemeClr val="accent1"/>
              </a:buClr>
              <a:buFont typeface="+mj-lt"/>
              <a:buAutoNum type="arabicPeriod"/>
              <a:defRPr>
                <a:solidFill>
                  <a:schemeClr val="tx2"/>
                </a:solidFill>
              </a:defRPr>
            </a:lvl4pPr>
            <a:lvl5pPr marL="946150" indent="-177800">
              <a:buClr>
                <a:schemeClr val="accent1"/>
              </a:buClr>
              <a:buFont typeface="+mj-lt"/>
              <a:buAutoNum type="arabicPeriod"/>
              <a:defRPr>
                <a:solidFill>
                  <a:schemeClr val="tx2"/>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a16="http://schemas.microsoft.com/office/drawing/2014/main" id="{7DC43ACE-919E-4F14-B57A-476B078BDADC}"/>
              </a:ext>
            </a:extLst>
          </p:cNvPr>
          <p:cNvSpPr>
            <a:spLocks noGrp="1"/>
          </p:cNvSpPr>
          <p:nvPr>
            <p:ph type="dt" sz="half" idx="14"/>
          </p:nvPr>
        </p:nvSpPr>
        <p:spPr/>
        <p:txBody>
          <a:bodyPr/>
          <a:lstStyle/>
          <a:p>
            <a:r>
              <a:rPr lang="en-US"/>
              <a:t>December 14, 2021</a:t>
            </a:r>
            <a:endParaRPr lang="en-US" dirty="0"/>
          </a:p>
        </p:txBody>
      </p:sp>
      <p:sp>
        <p:nvSpPr>
          <p:cNvPr id="10" name="Footer Placeholder 9">
            <a:extLst>
              <a:ext uri="{FF2B5EF4-FFF2-40B4-BE49-F238E27FC236}">
                <a16:creationId xmlns:a16="http://schemas.microsoft.com/office/drawing/2014/main" id="{08C85202-0B59-48F2-8674-991A71F862D0}"/>
              </a:ext>
            </a:extLst>
          </p:cNvPr>
          <p:cNvSpPr>
            <a:spLocks noGrp="1"/>
          </p:cNvSpPr>
          <p:nvPr>
            <p:ph type="ftr" sz="quarter" idx="15"/>
          </p:nvPr>
        </p:nvSpPr>
        <p:spPr/>
        <p:txBody>
          <a:bodyPr/>
          <a:lstStyle/>
          <a:p>
            <a:r>
              <a:rPr lang="en-US"/>
              <a:t>Confidential</a:t>
            </a:r>
            <a:endParaRPr lang="en-US" dirty="0"/>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p:ph type="sldNum" sz="quarter" idx="16"/>
          </p:nvPr>
        </p:nvSpPr>
        <p:spPr/>
        <p:txBody>
          <a:body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4246827963"/>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273091" cy="1439863"/>
          </a:xfrm>
        </p:spPr>
        <p:txBody>
          <a:bodyPr/>
          <a:lstStyle>
            <a:lvl1pPr>
              <a:defRPr>
                <a:solidFill>
                  <a:schemeClr val="bg1"/>
                </a:solidFill>
              </a:defRPr>
            </a:lvl1pPr>
          </a:lstStyle>
          <a:p>
            <a:r>
              <a:rPr lang="en-US"/>
              <a:t>Click to add title for example Agenda</a:t>
            </a:r>
            <a:endParaRPr lang="en-US" dirty="0"/>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Dots">
            <a:extLst>
              <a:ext uri="{FF2B5EF4-FFF2-40B4-BE49-F238E27FC236}">
                <a16:creationId xmlns:a16="http://schemas.microsoft.com/office/drawing/2014/main" id="{7EB53862-94DA-442E-9BA3-F56AE08555A8}"/>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
        <p:nvSpPr>
          <p:cNvPr id="8" name="Text Placeholder 7">
            <a:extLst>
              <a:ext uri="{FF2B5EF4-FFF2-40B4-BE49-F238E27FC236}">
                <a16:creationId xmlns:a16="http://schemas.microsoft.com/office/drawing/2014/main" id="{A993DDC7-6347-4E7C-80D6-CA23706A068E}"/>
              </a:ext>
            </a:extLst>
          </p:cNvPr>
          <p:cNvSpPr>
            <a:spLocks noGrp="1"/>
          </p:cNvSpPr>
          <p:nvPr>
            <p:ph type="body" sz="quarter" idx="13" hasCustomPrompt="1"/>
          </p:nvPr>
        </p:nvSpPr>
        <p:spPr>
          <a:xfrm>
            <a:off x="3887788" y="231774"/>
            <a:ext cx="3276600" cy="4680000"/>
          </a:xfrm>
        </p:spPr>
        <p:txBody>
          <a:bodyPr anchor="ctr"/>
          <a:lstStyle>
            <a:lvl1pPr marL="239713" indent="-239713">
              <a:buClr>
                <a:schemeClr val="accent1"/>
              </a:buClr>
              <a:buFont typeface="+mj-lt"/>
              <a:buAutoNum type="arabicPeriod"/>
              <a:defRPr>
                <a:solidFill>
                  <a:schemeClr val="bg1"/>
                </a:solidFill>
              </a:defRPr>
            </a:lvl1pPr>
            <a:lvl2pPr marL="407988" indent="-173038">
              <a:buClr>
                <a:schemeClr val="accent1"/>
              </a:buClr>
              <a:buFont typeface="+mj-lt"/>
              <a:buAutoNum type="arabicPeriod"/>
              <a:defRPr>
                <a:solidFill>
                  <a:schemeClr val="bg1"/>
                </a:solidFill>
              </a:defRPr>
            </a:lvl2pPr>
            <a:lvl3pPr marL="587375" indent="-174625">
              <a:buClr>
                <a:schemeClr val="accent1"/>
              </a:buClr>
              <a:buFont typeface="+mj-lt"/>
              <a:buAutoNum type="arabicPeriod"/>
              <a:defRPr>
                <a:solidFill>
                  <a:schemeClr val="bg1"/>
                </a:solidFill>
              </a:defRPr>
            </a:lvl3pPr>
            <a:lvl4pPr marL="768350" indent="-188913">
              <a:buClr>
                <a:schemeClr val="accent1"/>
              </a:buClr>
              <a:buFont typeface="+mj-lt"/>
              <a:buAutoNum type="arabicPeriod"/>
              <a:defRPr>
                <a:solidFill>
                  <a:schemeClr val="bg1"/>
                </a:solidFill>
              </a:defRPr>
            </a:lvl4pPr>
            <a:lvl5pPr marL="946150" indent="-177800">
              <a:buClr>
                <a:schemeClr val="accent1"/>
              </a:buClr>
              <a:buFont typeface="+mj-lt"/>
              <a:buAutoNum type="arabicPeriod"/>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a16="http://schemas.microsoft.com/office/drawing/2014/main" id="{7DC43ACE-919E-4F14-B57A-476B078BDADC}"/>
              </a:ext>
            </a:extLst>
          </p:cNvPr>
          <p:cNvSpPr>
            <a:spLocks noGrp="1"/>
          </p:cNvSpPr>
          <p:nvPr>
            <p:ph type="dt" sz="half" idx="14"/>
          </p:nvPr>
        </p:nvSpPr>
        <p:spPr/>
        <p:txBody>
          <a:bodyPr/>
          <a:lstStyle>
            <a:lvl1pPr>
              <a:defRPr>
                <a:solidFill>
                  <a:srgbClr val="9994B1"/>
                </a:solidFill>
              </a:defRPr>
            </a:lvl1pPr>
          </a:lstStyle>
          <a:p>
            <a:r>
              <a:rPr lang="en-US"/>
              <a:t>December 14, 2021</a:t>
            </a:r>
            <a:endParaRPr lang="en-US" dirty="0"/>
          </a:p>
        </p:txBody>
      </p:sp>
      <p:sp>
        <p:nvSpPr>
          <p:cNvPr id="10" name="Footer Placeholder 9">
            <a:extLst>
              <a:ext uri="{FF2B5EF4-FFF2-40B4-BE49-F238E27FC236}">
                <a16:creationId xmlns:a16="http://schemas.microsoft.com/office/drawing/2014/main" id="{08C85202-0B59-48F2-8674-991A71F862D0}"/>
              </a:ext>
            </a:extLst>
          </p:cNvPr>
          <p:cNvSpPr>
            <a:spLocks noGrp="1"/>
          </p:cNvSpPr>
          <p:nvPr>
            <p:ph type="ftr" sz="quarter" idx="15"/>
          </p:nvPr>
        </p:nvSpPr>
        <p:spPr/>
        <p:txBody>
          <a:bodyPr/>
          <a:lstStyle>
            <a:lvl1pPr>
              <a:defRPr>
                <a:solidFill>
                  <a:srgbClr val="9994B1"/>
                </a:solidFill>
              </a:defRPr>
            </a:lvl1pPr>
          </a:lstStyle>
          <a:p>
            <a:r>
              <a:rPr lang="en-US" dirty="0"/>
              <a:t>Confidential</a:t>
            </a:r>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p:ph type="sldNum" sz="quarter" idx="16"/>
          </p:nvPr>
        </p:nvSpPr>
        <p:spPr/>
        <p:txBody>
          <a:bodyPr/>
          <a:lstStyle>
            <a:lvl1pPr>
              <a:defRPr>
                <a:solidFill>
                  <a:srgbClr val="9994B1"/>
                </a:solidFill>
              </a:defRPr>
            </a:lvl1p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788136184"/>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genda 3">
    <p:bg>
      <p:bgPr>
        <a:solidFill>
          <a:schemeClr val="accent4">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273091" cy="1439863"/>
          </a:xfrm>
        </p:spPr>
        <p:txBody>
          <a:bodyPr/>
          <a:lstStyle>
            <a:lvl1pPr>
              <a:defRPr>
                <a:solidFill>
                  <a:schemeClr val="bg1"/>
                </a:solidFill>
              </a:defRPr>
            </a:lvl1pPr>
          </a:lstStyle>
          <a:p>
            <a:r>
              <a:rPr lang="en-US" dirty="0"/>
              <a:t>Click to add title for example Agenda</a:t>
            </a:r>
          </a:p>
        </p:txBody>
      </p:sp>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C4C1BE"/>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35" name="Dots">
            <a:extLst>
              <a:ext uri="{FF2B5EF4-FFF2-40B4-BE49-F238E27FC236}">
                <a16:creationId xmlns:a16="http://schemas.microsoft.com/office/drawing/2014/main" id="{7EB53862-94DA-442E-9BA3-F56AE08555A8}"/>
              </a:ext>
            </a:extLst>
          </p:cNvPr>
          <p:cNvSpPr/>
          <p:nvPr userDrawn="1"/>
        </p:nvSpPr>
        <p:spPr>
          <a:xfrm rot="16200000">
            <a:off x="7037018"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6"/>
          </a:solidFill>
          <a:ln w="4800" cap="flat">
            <a:noFill/>
            <a:prstDash val="solid"/>
            <a:miter/>
          </a:ln>
        </p:spPr>
        <p:txBody>
          <a:bodyPr rtlCol="0" anchor="ctr"/>
          <a:lstStyle/>
          <a:p>
            <a:endParaRPr lang="en-US" dirty="0"/>
          </a:p>
        </p:txBody>
      </p:sp>
      <p:sp>
        <p:nvSpPr>
          <p:cNvPr id="8" name="Text Placeholder 7">
            <a:extLst>
              <a:ext uri="{FF2B5EF4-FFF2-40B4-BE49-F238E27FC236}">
                <a16:creationId xmlns:a16="http://schemas.microsoft.com/office/drawing/2014/main" id="{A993DDC7-6347-4E7C-80D6-CA23706A068E}"/>
              </a:ext>
            </a:extLst>
          </p:cNvPr>
          <p:cNvSpPr>
            <a:spLocks noGrp="1"/>
          </p:cNvSpPr>
          <p:nvPr>
            <p:ph type="body" sz="quarter" idx="13"/>
          </p:nvPr>
        </p:nvSpPr>
        <p:spPr>
          <a:xfrm>
            <a:off x="3887788" y="231774"/>
            <a:ext cx="3276600" cy="4680000"/>
          </a:xfrm>
        </p:spPr>
        <p:txBody>
          <a:bodyPr anchor="ctr"/>
          <a:lstStyle>
            <a:lvl1pPr marL="239713" indent="-239713">
              <a:buClr>
                <a:schemeClr val="accent6"/>
              </a:buClr>
              <a:buFont typeface="+mj-lt"/>
              <a:buAutoNum type="arabicPeriod"/>
              <a:defRPr>
                <a:solidFill>
                  <a:schemeClr val="bg1"/>
                </a:solidFill>
              </a:defRPr>
            </a:lvl1pPr>
            <a:lvl2pPr marL="407988" indent="-173038">
              <a:buClr>
                <a:schemeClr val="accent6"/>
              </a:buClr>
              <a:buFont typeface="+mj-lt"/>
              <a:buAutoNum type="arabicPeriod"/>
              <a:defRPr>
                <a:solidFill>
                  <a:schemeClr val="bg1"/>
                </a:solidFill>
              </a:defRPr>
            </a:lvl2pPr>
            <a:lvl3pPr marL="587375" indent="-174625">
              <a:buClr>
                <a:schemeClr val="accent6"/>
              </a:buClr>
              <a:buFont typeface="+mj-lt"/>
              <a:buAutoNum type="arabicPeriod"/>
              <a:defRPr>
                <a:solidFill>
                  <a:schemeClr val="bg1"/>
                </a:solidFill>
              </a:defRPr>
            </a:lvl3pPr>
            <a:lvl4pPr marL="768350" indent="-188913">
              <a:buClr>
                <a:schemeClr val="accent6"/>
              </a:buClr>
              <a:buFont typeface="+mj-lt"/>
              <a:buAutoNum type="arabicPeriod"/>
              <a:defRPr>
                <a:solidFill>
                  <a:schemeClr val="bg1"/>
                </a:solidFill>
              </a:defRPr>
            </a:lvl4pPr>
            <a:lvl5pPr marL="946150" indent="-177800">
              <a:buClr>
                <a:schemeClr val="accent6"/>
              </a:buClr>
              <a:buFont typeface="+mj-lt"/>
              <a:buAutoNum type="arabicPeriod"/>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7DC43ACE-919E-4F14-B57A-476B078BDADC}"/>
              </a:ext>
            </a:extLst>
          </p:cNvPr>
          <p:cNvSpPr>
            <a:spLocks noGrp="1"/>
          </p:cNvSpPr>
          <p:nvPr>
            <p:ph type="dt" sz="half" idx="14"/>
          </p:nvPr>
        </p:nvSpPr>
        <p:spPr/>
        <p:txBody>
          <a:bodyPr/>
          <a:lstStyle>
            <a:lvl1pPr>
              <a:defRPr>
                <a:solidFill>
                  <a:srgbClr val="C4C1BE"/>
                </a:solidFill>
              </a:defRPr>
            </a:lvl1pPr>
          </a:lstStyle>
          <a:p>
            <a:r>
              <a:rPr lang="en-US"/>
              <a:t>December 14, 2021</a:t>
            </a:r>
            <a:endParaRPr lang="en-US" dirty="0"/>
          </a:p>
        </p:txBody>
      </p:sp>
      <p:sp>
        <p:nvSpPr>
          <p:cNvPr id="10" name="Footer Placeholder 9">
            <a:extLst>
              <a:ext uri="{FF2B5EF4-FFF2-40B4-BE49-F238E27FC236}">
                <a16:creationId xmlns:a16="http://schemas.microsoft.com/office/drawing/2014/main" id="{08C85202-0B59-48F2-8674-991A71F862D0}"/>
              </a:ext>
            </a:extLst>
          </p:cNvPr>
          <p:cNvSpPr>
            <a:spLocks noGrp="1"/>
          </p:cNvSpPr>
          <p:nvPr>
            <p:ph type="ftr" sz="quarter" idx="15"/>
          </p:nvPr>
        </p:nvSpPr>
        <p:spPr/>
        <p:txBody>
          <a:bodyPr/>
          <a:lstStyle>
            <a:lvl1pPr>
              <a:defRPr>
                <a:solidFill>
                  <a:srgbClr val="C4C1BE"/>
                </a:solidFill>
              </a:defRPr>
            </a:lvl1pPr>
          </a:lstStyle>
          <a:p>
            <a:r>
              <a:rPr lang="en-US"/>
              <a:t>Confidential</a:t>
            </a:r>
            <a:endParaRPr lang="en-US" dirty="0"/>
          </a:p>
        </p:txBody>
      </p:sp>
      <p:sp>
        <p:nvSpPr>
          <p:cNvPr id="11" name="Slide Number Placeholder 10">
            <a:extLst>
              <a:ext uri="{FF2B5EF4-FFF2-40B4-BE49-F238E27FC236}">
                <a16:creationId xmlns:a16="http://schemas.microsoft.com/office/drawing/2014/main" id="{96C77536-C884-4A81-AE68-002872FF9735}"/>
              </a:ext>
            </a:extLst>
          </p:cNvPr>
          <p:cNvSpPr>
            <a:spLocks noGrp="1"/>
          </p:cNvSpPr>
          <p:nvPr>
            <p:ph type="sldNum" sz="quarter" idx="16"/>
          </p:nvPr>
        </p:nvSpPr>
        <p:spPr/>
        <p:txBody>
          <a:bodyPr/>
          <a:lstStyle>
            <a:lvl1pPr>
              <a:defRPr>
                <a:solidFill>
                  <a:srgbClr val="C4C1BE"/>
                </a:solidFill>
              </a:defRPr>
            </a:lvl1pPr>
          </a:lstStyle>
          <a:p>
            <a:fld id="{61E25E67-CBB9-434B-BBF7-0A5E970272B8}" type="slidenum">
              <a:rPr lang="en-US" smtClean="0"/>
              <a:pPr/>
              <a:t>‹#›</a:t>
            </a:fld>
            <a:endParaRPr lang="en-US" dirty="0"/>
          </a:p>
        </p:txBody>
      </p:sp>
    </p:spTree>
    <p:extLst>
      <p:ext uri="{BB962C8B-B14F-4D97-AF65-F5344CB8AC3E}">
        <p14:creationId xmlns:p14="http://schemas.microsoft.com/office/powerpoint/2010/main" val="841038304"/>
      </p:ext>
    </p:extLst>
  </p:cSld>
  <p:clrMapOvr>
    <a:masterClrMapping/>
  </p:clrMapOvr>
  <p:extLst>
    <p:ext uri="{DCECCB84-F9BA-43D5-87BE-67443E8EF086}">
      <p15:sldGuideLst xmlns:p15="http://schemas.microsoft.com/office/powerpoint/2012/main">
        <p15:guide id="1" pos="2449">
          <p15:clr>
            <a:srgbClr val="FBAE40"/>
          </p15:clr>
        </p15:guide>
        <p15:guide id="3" pos="4513">
          <p15:clr>
            <a:srgbClr val="FBAE40"/>
          </p15:clr>
        </p15:guide>
        <p15:guide id="4" pos="2245">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peakers slide 1">
    <p:bg>
      <p:bgPr>
        <a:solidFill>
          <a:schemeClr val="accent3">
            <a:alpha val="25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A2EB4F0-1242-4B37-82D8-85D39CC7DC7D}"/>
              </a:ext>
            </a:extLst>
          </p:cNvPr>
          <p:cNvSpPr/>
          <p:nvPr userDrawn="1"/>
        </p:nvSpPr>
        <p:spPr>
          <a:xfrm>
            <a:off x="5943600" y="1078086"/>
            <a:ext cx="2462674" cy="326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58">
            <a:extLst>
              <a:ext uri="{FF2B5EF4-FFF2-40B4-BE49-F238E27FC236}">
                <a16:creationId xmlns:a16="http://schemas.microsoft.com/office/drawing/2014/main" id="{1CA0517D-045A-4564-9B4D-F22051D2544F}"/>
              </a:ext>
            </a:extLst>
          </p:cNvPr>
          <p:cNvSpPr>
            <a:spLocks noGrp="1"/>
          </p:cNvSpPr>
          <p:nvPr>
            <p:ph type="pic" sz="quarter" idx="14" hasCustomPrompt="1"/>
          </p:nvPr>
        </p:nvSpPr>
        <p:spPr>
          <a:xfrm>
            <a:off x="5915025" y="1050925"/>
            <a:ext cx="2524125" cy="3338513"/>
          </a:xfrm>
          <a:custGeom>
            <a:avLst/>
            <a:gdLst>
              <a:gd name="connsiteX0" fmla="*/ 2313456 w 2524125"/>
              <a:gd name="connsiteY0" fmla="*/ 433154 h 3338513"/>
              <a:gd name="connsiteX1" fmla="*/ 2300590 w 2524125"/>
              <a:gd name="connsiteY1" fmla="*/ 444804 h 3338513"/>
              <a:gd name="connsiteX2" fmla="*/ 2300590 w 2524125"/>
              <a:gd name="connsiteY2" fmla="*/ 444851 h 3338513"/>
              <a:gd name="connsiteX3" fmla="*/ 2313116 w 2524125"/>
              <a:gd name="connsiteY3" fmla="*/ 457021 h 3338513"/>
              <a:gd name="connsiteX4" fmla="*/ 2325735 w 2524125"/>
              <a:gd name="connsiteY4" fmla="*/ 445366 h 3338513"/>
              <a:gd name="connsiteX5" fmla="*/ 2313456 w 2524125"/>
              <a:gd name="connsiteY5" fmla="*/ 433154 h 3338513"/>
              <a:gd name="connsiteX6" fmla="*/ 2012929 w 2524125"/>
              <a:gd name="connsiteY6" fmla="*/ 421597 h 3338513"/>
              <a:gd name="connsiteX7" fmla="*/ 1987197 w 2524125"/>
              <a:gd name="connsiteY7" fmla="*/ 444805 h 3338513"/>
              <a:gd name="connsiteX8" fmla="*/ 1987197 w 2524125"/>
              <a:gd name="connsiteY8" fmla="*/ 444855 h 3338513"/>
              <a:gd name="connsiteX9" fmla="*/ 2012299 w 2524125"/>
              <a:gd name="connsiteY9" fmla="*/ 469238 h 3338513"/>
              <a:gd name="connsiteX10" fmla="*/ 2037385 w 2524125"/>
              <a:gd name="connsiteY10" fmla="*/ 446021 h 3338513"/>
              <a:gd name="connsiteX11" fmla="*/ 2012929 w 2524125"/>
              <a:gd name="connsiteY11" fmla="*/ 421597 h 3338513"/>
              <a:gd name="connsiteX12" fmla="*/ 2313795 w 2524125"/>
              <a:gd name="connsiteY12" fmla="*/ 128671 h 3338513"/>
              <a:gd name="connsiteX13" fmla="*/ 2288063 w 2524125"/>
              <a:gd name="connsiteY13" fmla="*/ 151879 h 3338513"/>
              <a:gd name="connsiteX14" fmla="*/ 2288063 w 2524125"/>
              <a:gd name="connsiteY14" fmla="*/ 151882 h 3338513"/>
              <a:gd name="connsiteX15" fmla="*/ 2313114 w 2524125"/>
              <a:gd name="connsiteY15" fmla="*/ 176312 h 3338513"/>
              <a:gd name="connsiteX16" fmla="*/ 2338250 w 2524125"/>
              <a:gd name="connsiteY16" fmla="*/ 153095 h 3338513"/>
              <a:gd name="connsiteX17" fmla="*/ 2313795 w 2524125"/>
              <a:gd name="connsiteY17" fmla="*/ 128671 h 3338513"/>
              <a:gd name="connsiteX18" fmla="*/ 1712068 w 2524125"/>
              <a:gd name="connsiteY18" fmla="*/ 128107 h 3338513"/>
              <a:gd name="connsiteX19" fmla="*/ 1686381 w 2524125"/>
              <a:gd name="connsiteY19" fmla="*/ 151367 h 3338513"/>
              <a:gd name="connsiteX20" fmla="*/ 1711481 w 2524125"/>
              <a:gd name="connsiteY20" fmla="*/ 175753 h 3338513"/>
              <a:gd name="connsiteX21" fmla="*/ 1736567 w 2524125"/>
              <a:gd name="connsiteY21" fmla="*/ 152490 h 3338513"/>
              <a:gd name="connsiteX22" fmla="*/ 1712068 w 2524125"/>
              <a:gd name="connsiteY22" fmla="*/ 128107 h 3338513"/>
              <a:gd name="connsiteX23" fmla="*/ 2013270 w 2524125"/>
              <a:gd name="connsiteY23" fmla="*/ 117112 h 3338513"/>
              <a:gd name="connsiteX24" fmla="*/ 1974671 w 2524125"/>
              <a:gd name="connsiteY24" fmla="*/ 151878 h 3338513"/>
              <a:gd name="connsiteX25" fmla="*/ 1974671 w 2524125"/>
              <a:gd name="connsiteY25" fmla="*/ 151882 h 3338513"/>
              <a:gd name="connsiteX26" fmla="*/ 2012299 w 2524125"/>
              <a:gd name="connsiteY26" fmla="*/ 188528 h 3338513"/>
              <a:gd name="connsiteX27" fmla="*/ 2049901 w 2524125"/>
              <a:gd name="connsiteY27" fmla="*/ 153750 h 3338513"/>
              <a:gd name="connsiteX28" fmla="*/ 2013270 w 2524125"/>
              <a:gd name="connsiteY28" fmla="*/ 117112 h 3338513"/>
              <a:gd name="connsiteX29" fmla="*/ 0 w 2524125"/>
              <a:gd name="connsiteY29" fmla="*/ 0 h 3338513"/>
              <a:gd name="connsiteX30" fmla="*/ 2524125 w 2524125"/>
              <a:gd name="connsiteY30" fmla="*/ 0 h 3338513"/>
              <a:gd name="connsiteX31" fmla="*/ 2524125 w 2524125"/>
              <a:gd name="connsiteY31" fmla="*/ 3338513 h 3338513"/>
              <a:gd name="connsiteX32" fmla="*/ 0 w 2524125"/>
              <a:gd name="connsiteY32" fmla="*/ 3338513 h 33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25" h="3338513">
                <a:moveTo>
                  <a:pt x="2313456" y="433154"/>
                </a:moveTo>
                <a:cubicBezTo>
                  <a:pt x="2306512" y="432999"/>
                  <a:pt x="2300753" y="438214"/>
                  <a:pt x="2300590" y="444804"/>
                </a:cubicBezTo>
                <a:cubicBezTo>
                  <a:pt x="2300590" y="444819"/>
                  <a:pt x="2300590" y="444837"/>
                  <a:pt x="2300590" y="444851"/>
                </a:cubicBezTo>
                <a:cubicBezTo>
                  <a:pt x="2300506" y="451498"/>
                  <a:pt x="2306118" y="456946"/>
                  <a:pt x="2313116" y="457021"/>
                </a:cubicBezTo>
                <a:cubicBezTo>
                  <a:pt x="2319966" y="457045"/>
                  <a:pt x="2325572" y="451863"/>
                  <a:pt x="2325735" y="445366"/>
                </a:cubicBezTo>
                <a:cubicBezTo>
                  <a:pt x="2325898" y="438776"/>
                  <a:pt x="2320399" y="433308"/>
                  <a:pt x="2313456" y="433154"/>
                </a:cubicBezTo>
                <a:close/>
                <a:moveTo>
                  <a:pt x="2012929" y="421597"/>
                </a:moveTo>
                <a:cubicBezTo>
                  <a:pt x="1999072" y="421259"/>
                  <a:pt x="1987552" y="431651"/>
                  <a:pt x="1987197" y="444805"/>
                </a:cubicBezTo>
                <a:cubicBezTo>
                  <a:pt x="1987197" y="444823"/>
                  <a:pt x="1987197" y="444837"/>
                  <a:pt x="1987197" y="444855"/>
                </a:cubicBezTo>
                <a:cubicBezTo>
                  <a:pt x="1987035" y="458168"/>
                  <a:pt x="1998273" y="469084"/>
                  <a:pt x="2012299" y="469238"/>
                </a:cubicBezTo>
                <a:cubicBezTo>
                  <a:pt x="2025909" y="469234"/>
                  <a:pt x="2037035" y="458936"/>
                  <a:pt x="2037385" y="446021"/>
                </a:cubicBezTo>
                <a:cubicBezTo>
                  <a:pt x="2037735" y="432868"/>
                  <a:pt x="2026791" y="421929"/>
                  <a:pt x="2012929" y="421597"/>
                </a:cubicBezTo>
                <a:close/>
                <a:moveTo>
                  <a:pt x="2313795" y="128671"/>
                </a:moveTo>
                <a:cubicBezTo>
                  <a:pt x="2299937" y="128333"/>
                  <a:pt x="2288417" y="138725"/>
                  <a:pt x="2288063" y="151879"/>
                </a:cubicBezTo>
                <a:cubicBezTo>
                  <a:pt x="2288063" y="151879"/>
                  <a:pt x="2288063" y="151882"/>
                  <a:pt x="2288063" y="151882"/>
                </a:cubicBezTo>
                <a:cubicBezTo>
                  <a:pt x="2287875" y="165195"/>
                  <a:pt x="2299089" y="176134"/>
                  <a:pt x="2313114" y="176312"/>
                </a:cubicBezTo>
                <a:cubicBezTo>
                  <a:pt x="2326745" y="176335"/>
                  <a:pt x="2337900" y="166028"/>
                  <a:pt x="2338250" y="153095"/>
                </a:cubicBezTo>
                <a:cubicBezTo>
                  <a:pt x="2338600" y="139942"/>
                  <a:pt x="2327657" y="129003"/>
                  <a:pt x="2313795" y="128671"/>
                </a:cubicBezTo>
                <a:close/>
                <a:moveTo>
                  <a:pt x="1712068" y="128107"/>
                </a:moveTo>
                <a:cubicBezTo>
                  <a:pt x="1698205" y="127798"/>
                  <a:pt x="1686706" y="138213"/>
                  <a:pt x="1686381" y="151367"/>
                </a:cubicBezTo>
                <a:cubicBezTo>
                  <a:pt x="1686242" y="164670"/>
                  <a:pt x="1697466" y="175576"/>
                  <a:pt x="1711481" y="175753"/>
                </a:cubicBezTo>
                <a:cubicBezTo>
                  <a:pt x="1725112" y="175749"/>
                  <a:pt x="1736247" y="165423"/>
                  <a:pt x="1736567" y="152490"/>
                </a:cubicBezTo>
                <a:cubicBezTo>
                  <a:pt x="1736893" y="139337"/>
                  <a:pt x="1725925" y="128421"/>
                  <a:pt x="1712068" y="128107"/>
                </a:cubicBezTo>
                <a:close/>
                <a:moveTo>
                  <a:pt x="2013270" y="117112"/>
                </a:moveTo>
                <a:cubicBezTo>
                  <a:pt x="1992499" y="116593"/>
                  <a:pt x="1975214" y="132162"/>
                  <a:pt x="1974671" y="151878"/>
                </a:cubicBezTo>
                <a:cubicBezTo>
                  <a:pt x="1974671" y="151878"/>
                  <a:pt x="1974671" y="151882"/>
                  <a:pt x="1974671" y="151882"/>
                </a:cubicBezTo>
                <a:cubicBezTo>
                  <a:pt x="1974400" y="171864"/>
                  <a:pt x="1991246" y="188270"/>
                  <a:pt x="2012299" y="188528"/>
                </a:cubicBezTo>
                <a:cubicBezTo>
                  <a:pt x="2032690" y="188524"/>
                  <a:pt x="2049364" y="173100"/>
                  <a:pt x="2049901" y="153750"/>
                </a:cubicBezTo>
                <a:cubicBezTo>
                  <a:pt x="2050443" y="134034"/>
                  <a:pt x="2034046" y="117628"/>
                  <a:pt x="2013270" y="117112"/>
                </a:cubicBezTo>
                <a:close/>
                <a:moveTo>
                  <a:pt x="0" y="0"/>
                </a:moveTo>
                <a:lnTo>
                  <a:pt x="2524125" y="0"/>
                </a:lnTo>
                <a:lnTo>
                  <a:pt x="2524125" y="3338513"/>
                </a:lnTo>
                <a:lnTo>
                  <a:pt x="0" y="3338513"/>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US" dirty="0"/>
              <a:t>Click to add picture</a:t>
            </a:r>
          </a:p>
        </p:txBody>
      </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tx2"/>
                </a:solidFill>
              </a:defRPr>
            </a:lvl1pPr>
          </a:lstStyle>
          <a:p>
            <a:r>
              <a:rPr lang="en-US"/>
              <a:t>Speakers name</a:t>
            </a:r>
            <a:endParaRPr lang="en-US" dirty="0"/>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655B5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role title</a:t>
            </a:r>
          </a:p>
        </p:txBody>
      </p:sp>
      <p:grpSp>
        <p:nvGrpSpPr>
          <p:cNvPr id="34" name="Graphic 19">
            <a:extLst>
              <a:ext uri="{FF2B5EF4-FFF2-40B4-BE49-F238E27FC236}">
                <a16:creationId xmlns:a16="http://schemas.microsoft.com/office/drawing/2014/main" id="{30CCF508-8A96-414E-9404-07DB1BC11164}"/>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a:t>December 14, 2021</a:t>
            </a:r>
            <a:endParaRPr lang="en-US" dirty="0"/>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US"/>
              <a:t>Confidential</a:t>
            </a:r>
            <a:endParaRPr lang="en-US" dirty="0"/>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sp>
        <p:nvSpPr>
          <p:cNvPr id="61" name="Dots">
            <a:extLst>
              <a:ext uri="{FF2B5EF4-FFF2-40B4-BE49-F238E27FC236}">
                <a16:creationId xmlns:a16="http://schemas.microsoft.com/office/drawing/2014/main" id="{4DC8648D-B704-4A1B-92A8-2B5828CECBBD}"/>
              </a:ext>
            </a:extLst>
          </p:cNvPr>
          <p:cNvSpPr/>
          <p:nvPr userDrawn="1"/>
        </p:nvSpPr>
        <p:spPr>
          <a:xfrm rot="16200000">
            <a:off x="7037019"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Tree>
    <p:extLst>
      <p:ext uri="{BB962C8B-B14F-4D97-AF65-F5344CB8AC3E}">
        <p14:creationId xmlns:p14="http://schemas.microsoft.com/office/powerpoint/2010/main" val="15298201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3">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peakers slide 2">
    <p:bg>
      <p:bgPr>
        <a:solidFill>
          <a:schemeClr val="tx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D2B8DDE-141E-47A1-827C-BEBE167408A8}"/>
              </a:ext>
            </a:extLst>
          </p:cNvPr>
          <p:cNvSpPr/>
          <p:nvPr userDrawn="1"/>
        </p:nvSpPr>
        <p:spPr>
          <a:xfrm>
            <a:off x="5943600" y="1078086"/>
            <a:ext cx="2462674" cy="326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a:extLst>
              <a:ext uri="{FF2B5EF4-FFF2-40B4-BE49-F238E27FC236}">
                <a16:creationId xmlns:a16="http://schemas.microsoft.com/office/drawing/2014/main" id="{1053A396-A4E8-411D-9AC4-A95D53FA725A}"/>
              </a:ext>
            </a:extLst>
          </p:cNvPr>
          <p:cNvSpPr>
            <a:spLocks noGrp="1"/>
          </p:cNvSpPr>
          <p:nvPr>
            <p:ph type="ctrTitle" hasCustomPrompt="1"/>
          </p:nvPr>
        </p:nvSpPr>
        <p:spPr>
          <a:xfrm>
            <a:off x="287338" y="231776"/>
            <a:ext cx="4392923" cy="1882203"/>
          </a:xfrm>
        </p:spPr>
        <p:txBody>
          <a:bodyPr anchor="b"/>
          <a:lstStyle>
            <a:lvl1pPr algn="l">
              <a:defRPr sz="4400" b="0">
                <a:solidFill>
                  <a:schemeClr val="bg1"/>
                </a:solidFill>
              </a:defRPr>
            </a:lvl1pPr>
          </a:lstStyle>
          <a:p>
            <a:r>
              <a:rPr lang="en-US"/>
              <a:t>Speakers name</a:t>
            </a:r>
            <a:endParaRPr lang="en-US" dirty="0"/>
          </a:p>
        </p:txBody>
      </p:sp>
      <p:sp>
        <p:nvSpPr>
          <p:cNvPr id="35" name="Subtitle 2">
            <a:extLst>
              <a:ext uri="{FF2B5EF4-FFF2-40B4-BE49-F238E27FC236}">
                <a16:creationId xmlns:a16="http://schemas.microsoft.com/office/drawing/2014/main" id="{0A3928A5-23A9-42AB-BE2A-254DDB2EE1F6}"/>
              </a:ext>
            </a:extLst>
          </p:cNvPr>
          <p:cNvSpPr>
            <a:spLocks noGrp="1"/>
          </p:cNvSpPr>
          <p:nvPr>
            <p:ph type="subTitle" idx="1" hasCustomPrompt="1"/>
          </p:nvPr>
        </p:nvSpPr>
        <p:spPr>
          <a:xfrm>
            <a:off x="287338" y="2130373"/>
            <a:ext cx="4392923" cy="1008000"/>
          </a:xfrm>
        </p:spPr>
        <p:txBody>
          <a:bodyPr>
            <a:noAutofit/>
          </a:bodyPr>
          <a:lstStyle>
            <a:lvl1pPr marL="0" indent="0" algn="l">
              <a:buNone/>
              <a:defRPr sz="1600" b="0">
                <a:solidFill>
                  <a:srgbClr val="EACBB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role title</a:t>
            </a:r>
          </a:p>
        </p:txBody>
      </p:sp>
      <p:grpSp>
        <p:nvGrpSpPr>
          <p:cNvPr id="34" name="Graphic 19">
            <a:extLst>
              <a:ext uri="{FF2B5EF4-FFF2-40B4-BE49-F238E27FC236}">
                <a16:creationId xmlns:a16="http://schemas.microsoft.com/office/drawing/2014/main" id="{30CCF508-8A96-414E-9404-07DB1BC11164}"/>
              </a:ext>
            </a:extLst>
          </p:cNvPr>
          <p:cNvGrpSpPr/>
          <p:nvPr userDrawn="1"/>
        </p:nvGrpSpPr>
        <p:grpSpPr>
          <a:xfrm>
            <a:off x="294595" y="4913727"/>
            <a:ext cx="487916" cy="81562"/>
            <a:chOff x="301852" y="4913727"/>
            <a:chExt cx="487916" cy="81562"/>
          </a:xfrm>
          <a:solidFill>
            <a:srgbClr val="9994B1"/>
          </a:solidFill>
        </p:grpSpPr>
        <p:sp>
          <p:nvSpPr>
            <p:cNvPr id="37" name="Freeform: Shape 36">
              <a:extLst>
                <a:ext uri="{FF2B5EF4-FFF2-40B4-BE49-F238E27FC236}">
                  <a16:creationId xmlns:a16="http://schemas.microsoft.com/office/drawing/2014/main" id="{FF07F829-F6FC-4DF2-90CA-7E0E05E129FC}"/>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C99CDAA-6B26-4696-95A7-75B99CF0A8D5}"/>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749E2DEE-F59C-4F32-839F-23EF943860C6}"/>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4FECE93-C406-440F-B693-95442BB2B39D}"/>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79207-3649-4476-B022-010AD1C8527D}"/>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F519B0A-0299-483D-BAFF-7DB63D01CAF8}"/>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2CBB9F8-0686-4E84-A9E1-C36C0BFC789A}"/>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A0F79D2-7F6D-4A6C-99C4-1197C1C96A4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25792C8-2B0A-4D38-8872-2BA9859CC20C}"/>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1C6C7FB1-D6C2-4132-87FD-770849F63E7A}"/>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A97DBC4-3087-4BF9-837F-611C44A4C982}"/>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A90523E-2EEF-4C47-8A8E-75151ECB51E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8AF56317-AA4A-4D20-98E3-07A50B1DB919}"/>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E2A8E1-D8EA-4D9A-BF79-BBC3C8319030}"/>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59C028A-6019-4F31-98BF-64BCC56D005C}"/>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8E578A76-37FF-465B-A2F8-022311982319}"/>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A3D30F8-66D8-42FE-A00A-CBC30A14DA93}"/>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47D2386-F1CE-4D5D-A178-537E05B7FAAC}"/>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956E0BFB-980D-49F4-BE48-1D88A88AADB8}"/>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AB7FACB1-263A-42DA-8964-252FBF1B7141}"/>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4" name="Date Placeholder 3">
            <a:extLst>
              <a:ext uri="{FF2B5EF4-FFF2-40B4-BE49-F238E27FC236}">
                <a16:creationId xmlns:a16="http://schemas.microsoft.com/office/drawing/2014/main" id="{D5A9B3A4-EC1D-48FE-AA9D-498A39DEE645}"/>
              </a:ext>
            </a:extLst>
          </p:cNvPr>
          <p:cNvSpPr>
            <a:spLocks noGrp="1"/>
          </p:cNvSpPr>
          <p:nvPr>
            <p:ph type="dt" sz="half" idx="10"/>
          </p:nvPr>
        </p:nvSpPr>
        <p:spPr/>
        <p:txBody>
          <a:bodyPr/>
          <a:lstStyle>
            <a:lvl1pPr>
              <a:defRPr>
                <a:solidFill>
                  <a:srgbClr val="9994B1"/>
                </a:solidFill>
              </a:defRPr>
            </a:lvl1pPr>
          </a:lstStyle>
          <a:p>
            <a:r>
              <a:rPr lang="en-US"/>
              <a:t>December 14, 2021</a:t>
            </a:r>
            <a:endParaRPr lang="en-US" dirty="0"/>
          </a:p>
        </p:txBody>
      </p:sp>
      <p:sp>
        <p:nvSpPr>
          <p:cNvPr id="5" name="Footer Placeholder 4">
            <a:extLst>
              <a:ext uri="{FF2B5EF4-FFF2-40B4-BE49-F238E27FC236}">
                <a16:creationId xmlns:a16="http://schemas.microsoft.com/office/drawing/2014/main" id="{7DB2D188-24CD-4318-B9F6-CDB0F6DA71DC}"/>
              </a:ext>
            </a:extLst>
          </p:cNvPr>
          <p:cNvSpPr>
            <a:spLocks noGrp="1"/>
          </p:cNvSpPr>
          <p:nvPr>
            <p:ph type="ftr" sz="quarter" idx="11"/>
          </p:nvPr>
        </p:nvSpPr>
        <p:spPr/>
        <p:txBody>
          <a:bodyPr/>
          <a:lstStyle>
            <a:lvl1pPr>
              <a:defRPr>
                <a:solidFill>
                  <a:srgbClr val="9994B1"/>
                </a:solidFill>
              </a:defRPr>
            </a:lvl1pPr>
          </a:lstStyle>
          <a:p>
            <a:r>
              <a:rPr lang="en-US"/>
              <a:t>Confidential</a:t>
            </a:r>
            <a:endParaRPr lang="en-US" dirty="0"/>
          </a:p>
        </p:txBody>
      </p:sp>
      <p:sp>
        <p:nvSpPr>
          <p:cNvPr id="6" name="Slide Number Placeholder 5">
            <a:extLst>
              <a:ext uri="{FF2B5EF4-FFF2-40B4-BE49-F238E27FC236}">
                <a16:creationId xmlns:a16="http://schemas.microsoft.com/office/drawing/2014/main" id="{387CCF62-5A96-461B-B8BA-E249CAEFFB4F}"/>
              </a:ext>
            </a:extLst>
          </p:cNvPr>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sp>
        <p:nvSpPr>
          <p:cNvPr id="63" name="Picture Placeholder 62">
            <a:extLst>
              <a:ext uri="{FF2B5EF4-FFF2-40B4-BE49-F238E27FC236}">
                <a16:creationId xmlns:a16="http://schemas.microsoft.com/office/drawing/2014/main" id="{ED1BA532-3110-40F8-A761-D6129FF3DF71}"/>
              </a:ext>
            </a:extLst>
          </p:cNvPr>
          <p:cNvSpPr>
            <a:spLocks noGrp="1"/>
          </p:cNvSpPr>
          <p:nvPr>
            <p:ph type="pic" sz="quarter" idx="14" hasCustomPrompt="1"/>
          </p:nvPr>
        </p:nvSpPr>
        <p:spPr>
          <a:xfrm>
            <a:off x="5915025" y="1050925"/>
            <a:ext cx="2524125" cy="3338513"/>
          </a:xfrm>
          <a:custGeom>
            <a:avLst/>
            <a:gdLst>
              <a:gd name="connsiteX0" fmla="*/ 2313456 w 2524125"/>
              <a:gd name="connsiteY0" fmla="*/ 433154 h 3338513"/>
              <a:gd name="connsiteX1" fmla="*/ 2300590 w 2524125"/>
              <a:gd name="connsiteY1" fmla="*/ 444804 h 3338513"/>
              <a:gd name="connsiteX2" fmla="*/ 2300590 w 2524125"/>
              <a:gd name="connsiteY2" fmla="*/ 444851 h 3338513"/>
              <a:gd name="connsiteX3" fmla="*/ 2313116 w 2524125"/>
              <a:gd name="connsiteY3" fmla="*/ 457021 h 3338513"/>
              <a:gd name="connsiteX4" fmla="*/ 2325735 w 2524125"/>
              <a:gd name="connsiteY4" fmla="*/ 445366 h 3338513"/>
              <a:gd name="connsiteX5" fmla="*/ 2313456 w 2524125"/>
              <a:gd name="connsiteY5" fmla="*/ 433154 h 3338513"/>
              <a:gd name="connsiteX6" fmla="*/ 2012929 w 2524125"/>
              <a:gd name="connsiteY6" fmla="*/ 421597 h 3338513"/>
              <a:gd name="connsiteX7" fmla="*/ 1987197 w 2524125"/>
              <a:gd name="connsiteY7" fmla="*/ 444805 h 3338513"/>
              <a:gd name="connsiteX8" fmla="*/ 1987197 w 2524125"/>
              <a:gd name="connsiteY8" fmla="*/ 444855 h 3338513"/>
              <a:gd name="connsiteX9" fmla="*/ 2012299 w 2524125"/>
              <a:gd name="connsiteY9" fmla="*/ 469238 h 3338513"/>
              <a:gd name="connsiteX10" fmla="*/ 2037385 w 2524125"/>
              <a:gd name="connsiteY10" fmla="*/ 446021 h 3338513"/>
              <a:gd name="connsiteX11" fmla="*/ 2012929 w 2524125"/>
              <a:gd name="connsiteY11" fmla="*/ 421597 h 3338513"/>
              <a:gd name="connsiteX12" fmla="*/ 2313795 w 2524125"/>
              <a:gd name="connsiteY12" fmla="*/ 128671 h 3338513"/>
              <a:gd name="connsiteX13" fmla="*/ 2288063 w 2524125"/>
              <a:gd name="connsiteY13" fmla="*/ 151879 h 3338513"/>
              <a:gd name="connsiteX14" fmla="*/ 2288063 w 2524125"/>
              <a:gd name="connsiteY14" fmla="*/ 151882 h 3338513"/>
              <a:gd name="connsiteX15" fmla="*/ 2313114 w 2524125"/>
              <a:gd name="connsiteY15" fmla="*/ 176312 h 3338513"/>
              <a:gd name="connsiteX16" fmla="*/ 2338250 w 2524125"/>
              <a:gd name="connsiteY16" fmla="*/ 153095 h 3338513"/>
              <a:gd name="connsiteX17" fmla="*/ 2313795 w 2524125"/>
              <a:gd name="connsiteY17" fmla="*/ 128671 h 3338513"/>
              <a:gd name="connsiteX18" fmla="*/ 1712068 w 2524125"/>
              <a:gd name="connsiteY18" fmla="*/ 128107 h 3338513"/>
              <a:gd name="connsiteX19" fmla="*/ 1686381 w 2524125"/>
              <a:gd name="connsiteY19" fmla="*/ 151367 h 3338513"/>
              <a:gd name="connsiteX20" fmla="*/ 1711481 w 2524125"/>
              <a:gd name="connsiteY20" fmla="*/ 175753 h 3338513"/>
              <a:gd name="connsiteX21" fmla="*/ 1736567 w 2524125"/>
              <a:gd name="connsiteY21" fmla="*/ 152490 h 3338513"/>
              <a:gd name="connsiteX22" fmla="*/ 1712068 w 2524125"/>
              <a:gd name="connsiteY22" fmla="*/ 128107 h 3338513"/>
              <a:gd name="connsiteX23" fmla="*/ 2013270 w 2524125"/>
              <a:gd name="connsiteY23" fmla="*/ 117112 h 3338513"/>
              <a:gd name="connsiteX24" fmla="*/ 1974671 w 2524125"/>
              <a:gd name="connsiteY24" fmla="*/ 151878 h 3338513"/>
              <a:gd name="connsiteX25" fmla="*/ 1974671 w 2524125"/>
              <a:gd name="connsiteY25" fmla="*/ 151882 h 3338513"/>
              <a:gd name="connsiteX26" fmla="*/ 2012299 w 2524125"/>
              <a:gd name="connsiteY26" fmla="*/ 188528 h 3338513"/>
              <a:gd name="connsiteX27" fmla="*/ 2049901 w 2524125"/>
              <a:gd name="connsiteY27" fmla="*/ 153750 h 3338513"/>
              <a:gd name="connsiteX28" fmla="*/ 2013270 w 2524125"/>
              <a:gd name="connsiteY28" fmla="*/ 117112 h 3338513"/>
              <a:gd name="connsiteX29" fmla="*/ 0 w 2524125"/>
              <a:gd name="connsiteY29" fmla="*/ 0 h 3338513"/>
              <a:gd name="connsiteX30" fmla="*/ 2524125 w 2524125"/>
              <a:gd name="connsiteY30" fmla="*/ 0 h 3338513"/>
              <a:gd name="connsiteX31" fmla="*/ 2524125 w 2524125"/>
              <a:gd name="connsiteY31" fmla="*/ 3338513 h 3338513"/>
              <a:gd name="connsiteX32" fmla="*/ 0 w 2524125"/>
              <a:gd name="connsiteY32" fmla="*/ 3338513 h 33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24125" h="3338513">
                <a:moveTo>
                  <a:pt x="2313456" y="433154"/>
                </a:moveTo>
                <a:cubicBezTo>
                  <a:pt x="2306512" y="432999"/>
                  <a:pt x="2300753" y="438214"/>
                  <a:pt x="2300590" y="444804"/>
                </a:cubicBezTo>
                <a:cubicBezTo>
                  <a:pt x="2300590" y="444819"/>
                  <a:pt x="2300590" y="444837"/>
                  <a:pt x="2300590" y="444851"/>
                </a:cubicBezTo>
                <a:cubicBezTo>
                  <a:pt x="2300506" y="451498"/>
                  <a:pt x="2306118" y="456946"/>
                  <a:pt x="2313116" y="457021"/>
                </a:cubicBezTo>
                <a:cubicBezTo>
                  <a:pt x="2319966" y="457045"/>
                  <a:pt x="2325572" y="451863"/>
                  <a:pt x="2325735" y="445366"/>
                </a:cubicBezTo>
                <a:cubicBezTo>
                  <a:pt x="2325898" y="438776"/>
                  <a:pt x="2320399" y="433308"/>
                  <a:pt x="2313456" y="433154"/>
                </a:cubicBezTo>
                <a:close/>
                <a:moveTo>
                  <a:pt x="2012929" y="421597"/>
                </a:moveTo>
                <a:cubicBezTo>
                  <a:pt x="1999072" y="421259"/>
                  <a:pt x="1987552" y="431651"/>
                  <a:pt x="1987197" y="444805"/>
                </a:cubicBezTo>
                <a:cubicBezTo>
                  <a:pt x="1987197" y="444823"/>
                  <a:pt x="1987197" y="444837"/>
                  <a:pt x="1987197" y="444855"/>
                </a:cubicBezTo>
                <a:cubicBezTo>
                  <a:pt x="1987035" y="458168"/>
                  <a:pt x="1998273" y="469084"/>
                  <a:pt x="2012299" y="469238"/>
                </a:cubicBezTo>
                <a:cubicBezTo>
                  <a:pt x="2025909" y="469234"/>
                  <a:pt x="2037035" y="458936"/>
                  <a:pt x="2037385" y="446021"/>
                </a:cubicBezTo>
                <a:cubicBezTo>
                  <a:pt x="2037735" y="432868"/>
                  <a:pt x="2026791" y="421929"/>
                  <a:pt x="2012929" y="421597"/>
                </a:cubicBezTo>
                <a:close/>
                <a:moveTo>
                  <a:pt x="2313795" y="128671"/>
                </a:moveTo>
                <a:cubicBezTo>
                  <a:pt x="2299937" y="128333"/>
                  <a:pt x="2288417" y="138725"/>
                  <a:pt x="2288063" y="151879"/>
                </a:cubicBezTo>
                <a:cubicBezTo>
                  <a:pt x="2288063" y="151879"/>
                  <a:pt x="2288063" y="151882"/>
                  <a:pt x="2288063" y="151882"/>
                </a:cubicBezTo>
                <a:cubicBezTo>
                  <a:pt x="2287875" y="165195"/>
                  <a:pt x="2299089" y="176134"/>
                  <a:pt x="2313114" y="176312"/>
                </a:cubicBezTo>
                <a:cubicBezTo>
                  <a:pt x="2326745" y="176335"/>
                  <a:pt x="2337900" y="166028"/>
                  <a:pt x="2338250" y="153095"/>
                </a:cubicBezTo>
                <a:cubicBezTo>
                  <a:pt x="2338600" y="139942"/>
                  <a:pt x="2327657" y="129003"/>
                  <a:pt x="2313795" y="128671"/>
                </a:cubicBezTo>
                <a:close/>
                <a:moveTo>
                  <a:pt x="1712068" y="128107"/>
                </a:moveTo>
                <a:cubicBezTo>
                  <a:pt x="1698205" y="127798"/>
                  <a:pt x="1686706" y="138213"/>
                  <a:pt x="1686381" y="151367"/>
                </a:cubicBezTo>
                <a:cubicBezTo>
                  <a:pt x="1686242" y="164670"/>
                  <a:pt x="1697466" y="175576"/>
                  <a:pt x="1711481" y="175753"/>
                </a:cubicBezTo>
                <a:cubicBezTo>
                  <a:pt x="1725112" y="175749"/>
                  <a:pt x="1736247" y="165423"/>
                  <a:pt x="1736567" y="152490"/>
                </a:cubicBezTo>
                <a:cubicBezTo>
                  <a:pt x="1736893" y="139337"/>
                  <a:pt x="1725925" y="128421"/>
                  <a:pt x="1712068" y="128107"/>
                </a:cubicBezTo>
                <a:close/>
                <a:moveTo>
                  <a:pt x="2013270" y="117112"/>
                </a:moveTo>
                <a:cubicBezTo>
                  <a:pt x="1992499" y="116593"/>
                  <a:pt x="1975214" y="132162"/>
                  <a:pt x="1974671" y="151878"/>
                </a:cubicBezTo>
                <a:cubicBezTo>
                  <a:pt x="1974671" y="151878"/>
                  <a:pt x="1974671" y="151882"/>
                  <a:pt x="1974671" y="151882"/>
                </a:cubicBezTo>
                <a:cubicBezTo>
                  <a:pt x="1974400" y="171864"/>
                  <a:pt x="1991246" y="188270"/>
                  <a:pt x="2012299" y="188528"/>
                </a:cubicBezTo>
                <a:cubicBezTo>
                  <a:pt x="2032690" y="188524"/>
                  <a:pt x="2049364" y="173100"/>
                  <a:pt x="2049901" y="153750"/>
                </a:cubicBezTo>
                <a:cubicBezTo>
                  <a:pt x="2050443" y="134034"/>
                  <a:pt x="2034046" y="117628"/>
                  <a:pt x="2013270" y="117112"/>
                </a:cubicBezTo>
                <a:close/>
                <a:moveTo>
                  <a:pt x="0" y="0"/>
                </a:moveTo>
                <a:lnTo>
                  <a:pt x="2524125" y="0"/>
                </a:lnTo>
                <a:lnTo>
                  <a:pt x="2524125" y="3338513"/>
                </a:lnTo>
                <a:lnTo>
                  <a:pt x="0" y="3338513"/>
                </a:lnTo>
                <a:close/>
              </a:path>
            </a:pathLst>
          </a:custGeom>
          <a:solidFill>
            <a:schemeClr val="bg1">
              <a:lumMod val="75000"/>
            </a:schemeClr>
          </a:solidFill>
        </p:spPr>
        <p:txBody>
          <a:bodyPr wrap="square" anchor="ctr">
            <a:noAutofit/>
          </a:bodyPr>
          <a:lstStyle>
            <a:lvl1pPr marL="0" indent="0" algn="ctr">
              <a:buNone/>
              <a:defRPr sz="1200">
                <a:solidFill>
                  <a:schemeClr val="bg1"/>
                </a:solidFill>
              </a:defRPr>
            </a:lvl1pPr>
          </a:lstStyle>
          <a:p>
            <a:r>
              <a:rPr lang="en-US"/>
              <a:t>Click to add picture</a:t>
            </a:r>
            <a:endParaRPr lang="en-US" dirty="0"/>
          </a:p>
        </p:txBody>
      </p:sp>
      <p:sp>
        <p:nvSpPr>
          <p:cNvPr id="64" name="Dots">
            <a:extLst>
              <a:ext uri="{FF2B5EF4-FFF2-40B4-BE49-F238E27FC236}">
                <a16:creationId xmlns:a16="http://schemas.microsoft.com/office/drawing/2014/main" id="{6756FC10-BA1F-4145-A18C-32CA39246229}"/>
              </a:ext>
            </a:extLst>
          </p:cNvPr>
          <p:cNvSpPr/>
          <p:nvPr userDrawn="1"/>
        </p:nvSpPr>
        <p:spPr>
          <a:xfrm rot="16200000">
            <a:off x="7037019" y="276035"/>
            <a:ext cx="1793181" cy="1842720"/>
          </a:xfrm>
          <a:custGeom>
            <a:avLst/>
            <a:gdLst>
              <a:gd name="connsiteX0" fmla="*/ 23773 w 1793181"/>
              <a:gd name="connsiteY0" fmla="*/ 1817965 h 1842720"/>
              <a:gd name="connsiteX1" fmla="*/ 11561 w 1793181"/>
              <a:gd name="connsiteY1" fmla="*/ 1830141 h 1842720"/>
              <a:gd name="connsiteX2" fmla="*/ 0 w 1793181"/>
              <a:gd name="connsiteY2" fmla="*/ 1817625 h 1842720"/>
              <a:gd name="connsiteX3" fmla="*/ 12169 w 1793181"/>
              <a:gd name="connsiteY3" fmla="*/ 1805098 h 1842720"/>
              <a:gd name="connsiteX4" fmla="*/ 12216 w 1793181"/>
              <a:gd name="connsiteY4" fmla="*/ 1805098 h 1842720"/>
              <a:gd name="connsiteX5" fmla="*/ 23773 w 1793181"/>
              <a:gd name="connsiteY5" fmla="*/ 1817965 h 1842720"/>
              <a:gd name="connsiteX6" fmla="*/ 328537 w 1793181"/>
              <a:gd name="connsiteY6" fmla="*/ 1818256 h 1842720"/>
              <a:gd name="connsiteX7" fmla="*/ 304113 w 1793181"/>
              <a:gd name="connsiteY7" fmla="*/ 1842712 h 1842720"/>
              <a:gd name="connsiteX8" fmla="*/ 280896 w 1793181"/>
              <a:gd name="connsiteY8" fmla="*/ 1817624 h 1842720"/>
              <a:gd name="connsiteX9" fmla="*/ 305279 w 1793181"/>
              <a:gd name="connsiteY9" fmla="*/ 1792523 h 1842720"/>
              <a:gd name="connsiteX10" fmla="*/ 305329 w 1793181"/>
              <a:gd name="connsiteY10" fmla="*/ 1792523 h 1842720"/>
              <a:gd name="connsiteX11" fmla="*/ 328537 w 1793181"/>
              <a:gd name="connsiteY11" fmla="*/ 1818256 h 1842720"/>
              <a:gd name="connsiteX12" fmla="*/ 340145 w 1793181"/>
              <a:gd name="connsiteY12" fmla="*/ 1517734 h 1842720"/>
              <a:gd name="connsiteX13" fmla="*/ 303550 w 1793181"/>
              <a:gd name="connsiteY13" fmla="*/ 1554409 h 1842720"/>
              <a:gd name="connsiteX14" fmla="*/ 268726 w 1793181"/>
              <a:gd name="connsiteY14" fmla="*/ 1516758 h 1842720"/>
              <a:gd name="connsiteX15" fmla="*/ 305324 w 1793181"/>
              <a:gd name="connsiteY15" fmla="*/ 1479179 h 1842720"/>
              <a:gd name="connsiteX16" fmla="*/ 305329 w 1793181"/>
              <a:gd name="connsiteY16" fmla="*/ 1479179 h 1842720"/>
              <a:gd name="connsiteX17" fmla="*/ 340145 w 1793181"/>
              <a:gd name="connsiteY17" fmla="*/ 1517734 h 1842720"/>
              <a:gd name="connsiteX18" fmla="*/ 609814 w 1793181"/>
              <a:gd name="connsiteY18" fmla="*/ 1817965 h 1842720"/>
              <a:gd name="connsiteX19" fmla="*/ 597602 w 1793181"/>
              <a:gd name="connsiteY19" fmla="*/ 1830141 h 1842720"/>
              <a:gd name="connsiteX20" fmla="*/ 586041 w 1793181"/>
              <a:gd name="connsiteY20" fmla="*/ 1817624 h 1842720"/>
              <a:gd name="connsiteX21" fmla="*/ 598112 w 1793181"/>
              <a:gd name="connsiteY21" fmla="*/ 1805098 h 1842720"/>
              <a:gd name="connsiteX22" fmla="*/ 598257 w 1793181"/>
              <a:gd name="connsiteY22" fmla="*/ 1805098 h 1842720"/>
              <a:gd name="connsiteX23" fmla="*/ 609814 w 1793181"/>
              <a:gd name="connsiteY23" fmla="*/ 1817965 h 1842720"/>
              <a:gd name="connsiteX24" fmla="*/ 609907 w 1793181"/>
              <a:gd name="connsiteY24" fmla="*/ 1216232 h 1842720"/>
              <a:gd name="connsiteX25" fmla="*/ 597695 w 1793181"/>
              <a:gd name="connsiteY25" fmla="*/ 1228511 h 1842720"/>
              <a:gd name="connsiteX26" fmla="*/ 586040 w 1793181"/>
              <a:gd name="connsiteY26" fmla="*/ 1215892 h 1842720"/>
              <a:gd name="connsiteX27" fmla="*/ 598210 w 1793181"/>
              <a:gd name="connsiteY27" fmla="*/ 1203366 h 1842720"/>
              <a:gd name="connsiteX28" fmla="*/ 598257 w 1793181"/>
              <a:gd name="connsiteY28" fmla="*/ 1203366 h 1842720"/>
              <a:gd name="connsiteX29" fmla="*/ 609907 w 1793181"/>
              <a:gd name="connsiteY29" fmla="*/ 1216232 h 1842720"/>
              <a:gd name="connsiteX30" fmla="*/ 621464 w 1793181"/>
              <a:gd name="connsiteY30" fmla="*/ 1517438 h 1842720"/>
              <a:gd name="connsiteX31" fmla="*/ 597040 w 1793181"/>
              <a:gd name="connsiteY31" fmla="*/ 1541894 h 1842720"/>
              <a:gd name="connsiteX32" fmla="*/ 573823 w 1793181"/>
              <a:gd name="connsiteY32" fmla="*/ 1516757 h 1842720"/>
              <a:gd name="connsiteX33" fmla="*/ 598159 w 1793181"/>
              <a:gd name="connsiteY33" fmla="*/ 1491706 h 1842720"/>
              <a:gd name="connsiteX34" fmla="*/ 598256 w 1793181"/>
              <a:gd name="connsiteY34" fmla="*/ 1491706 h 1842720"/>
              <a:gd name="connsiteX35" fmla="*/ 621464 w 1793181"/>
              <a:gd name="connsiteY35" fmla="*/ 1517438 h 1842720"/>
              <a:gd name="connsiteX36" fmla="*/ 621464 w 1793181"/>
              <a:gd name="connsiteY36" fmla="*/ 915705 h 1842720"/>
              <a:gd name="connsiteX37" fmla="*/ 597040 w 1793181"/>
              <a:gd name="connsiteY37" fmla="*/ 940161 h 1842720"/>
              <a:gd name="connsiteX38" fmla="*/ 573823 w 1793181"/>
              <a:gd name="connsiteY38" fmla="*/ 915075 h 1842720"/>
              <a:gd name="connsiteX39" fmla="*/ 598206 w 1793181"/>
              <a:gd name="connsiteY39" fmla="*/ 889973 h 1842720"/>
              <a:gd name="connsiteX40" fmla="*/ 598256 w 1793181"/>
              <a:gd name="connsiteY40" fmla="*/ 889973 h 1842720"/>
              <a:gd name="connsiteX41" fmla="*/ 621464 w 1793181"/>
              <a:gd name="connsiteY41" fmla="*/ 915705 h 1842720"/>
              <a:gd name="connsiteX42" fmla="*/ 902740 w 1793181"/>
              <a:gd name="connsiteY42" fmla="*/ 1817965 h 1842720"/>
              <a:gd name="connsiteX43" fmla="*/ 890528 w 1793181"/>
              <a:gd name="connsiteY43" fmla="*/ 1830141 h 1842720"/>
              <a:gd name="connsiteX44" fmla="*/ 878967 w 1793181"/>
              <a:gd name="connsiteY44" fmla="*/ 1817624 h 1842720"/>
              <a:gd name="connsiteX45" fmla="*/ 891038 w 1793181"/>
              <a:gd name="connsiteY45" fmla="*/ 1805098 h 1842720"/>
              <a:gd name="connsiteX46" fmla="*/ 891183 w 1793181"/>
              <a:gd name="connsiteY46" fmla="*/ 1805098 h 1842720"/>
              <a:gd name="connsiteX47" fmla="*/ 902740 w 1793181"/>
              <a:gd name="connsiteY47" fmla="*/ 1817965 h 1842720"/>
              <a:gd name="connsiteX48" fmla="*/ 902740 w 1793181"/>
              <a:gd name="connsiteY48" fmla="*/ 1517097 h 1842720"/>
              <a:gd name="connsiteX49" fmla="*/ 890528 w 1793181"/>
              <a:gd name="connsiteY49" fmla="*/ 1529273 h 1842720"/>
              <a:gd name="connsiteX50" fmla="*/ 878967 w 1793181"/>
              <a:gd name="connsiteY50" fmla="*/ 1516757 h 1842720"/>
              <a:gd name="connsiteX51" fmla="*/ 891136 w 1793181"/>
              <a:gd name="connsiteY51" fmla="*/ 1504231 h 1842720"/>
              <a:gd name="connsiteX52" fmla="*/ 891183 w 1793181"/>
              <a:gd name="connsiteY52" fmla="*/ 1504231 h 1842720"/>
              <a:gd name="connsiteX53" fmla="*/ 902740 w 1793181"/>
              <a:gd name="connsiteY53" fmla="*/ 1517097 h 1842720"/>
              <a:gd name="connsiteX54" fmla="*/ 914390 w 1793181"/>
              <a:gd name="connsiteY54" fmla="*/ 1216571 h 1842720"/>
              <a:gd name="connsiteX55" fmla="*/ 889966 w 1793181"/>
              <a:gd name="connsiteY55" fmla="*/ 1241026 h 1842720"/>
              <a:gd name="connsiteX56" fmla="*/ 866749 w 1793181"/>
              <a:gd name="connsiteY56" fmla="*/ 1215890 h 1842720"/>
              <a:gd name="connsiteX57" fmla="*/ 891179 w 1793181"/>
              <a:gd name="connsiteY57" fmla="*/ 1190839 h 1842720"/>
              <a:gd name="connsiteX58" fmla="*/ 891182 w 1793181"/>
              <a:gd name="connsiteY58" fmla="*/ 1190839 h 1842720"/>
              <a:gd name="connsiteX59" fmla="*/ 914390 w 1793181"/>
              <a:gd name="connsiteY59" fmla="*/ 1216571 h 1842720"/>
              <a:gd name="connsiteX60" fmla="*/ 914954 w 1793181"/>
              <a:gd name="connsiteY60" fmla="*/ 614844 h 1842720"/>
              <a:gd name="connsiteX61" fmla="*/ 890571 w 1793181"/>
              <a:gd name="connsiteY61" fmla="*/ 639343 h 1842720"/>
              <a:gd name="connsiteX62" fmla="*/ 867308 w 1793181"/>
              <a:gd name="connsiteY62" fmla="*/ 614257 h 1842720"/>
              <a:gd name="connsiteX63" fmla="*/ 891694 w 1793181"/>
              <a:gd name="connsiteY63" fmla="*/ 589157 h 1842720"/>
              <a:gd name="connsiteX64" fmla="*/ 914954 w 1793181"/>
              <a:gd name="connsiteY64" fmla="*/ 614844 h 1842720"/>
              <a:gd name="connsiteX65" fmla="*/ 925949 w 1793181"/>
              <a:gd name="connsiteY65" fmla="*/ 916046 h 1842720"/>
              <a:gd name="connsiteX66" fmla="*/ 889311 w 1793181"/>
              <a:gd name="connsiteY66" fmla="*/ 952677 h 1842720"/>
              <a:gd name="connsiteX67" fmla="*/ 854533 w 1793181"/>
              <a:gd name="connsiteY67" fmla="*/ 915075 h 1842720"/>
              <a:gd name="connsiteX68" fmla="*/ 891179 w 1793181"/>
              <a:gd name="connsiteY68" fmla="*/ 877447 h 1842720"/>
              <a:gd name="connsiteX69" fmla="*/ 891183 w 1793181"/>
              <a:gd name="connsiteY69" fmla="*/ 877447 h 1842720"/>
              <a:gd name="connsiteX70" fmla="*/ 925949 w 1793181"/>
              <a:gd name="connsiteY70" fmla="*/ 916046 h 1842720"/>
              <a:gd name="connsiteX71" fmla="*/ 1195666 w 1793181"/>
              <a:gd name="connsiteY71" fmla="*/ 1817916 h 1842720"/>
              <a:gd name="connsiteX72" fmla="*/ 1183500 w 1793181"/>
              <a:gd name="connsiteY72" fmla="*/ 1830146 h 1842720"/>
              <a:gd name="connsiteX73" fmla="*/ 1171893 w 1793181"/>
              <a:gd name="connsiteY73" fmla="*/ 1817625 h 1842720"/>
              <a:gd name="connsiteX74" fmla="*/ 1184062 w 1793181"/>
              <a:gd name="connsiteY74" fmla="*/ 1805098 h 1842720"/>
              <a:gd name="connsiteX75" fmla="*/ 1195666 w 1793181"/>
              <a:gd name="connsiteY75" fmla="*/ 1817916 h 1842720"/>
              <a:gd name="connsiteX76" fmla="*/ 1195666 w 1793181"/>
              <a:gd name="connsiteY76" fmla="*/ 614499 h 1842720"/>
              <a:gd name="connsiteX77" fmla="*/ 1183500 w 1793181"/>
              <a:gd name="connsiteY77" fmla="*/ 626728 h 1842720"/>
              <a:gd name="connsiteX78" fmla="*/ 1171893 w 1793181"/>
              <a:gd name="connsiteY78" fmla="*/ 614208 h 1842720"/>
              <a:gd name="connsiteX79" fmla="*/ 1184062 w 1793181"/>
              <a:gd name="connsiteY79" fmla="*/ 601683 h 1842720"/>
              <a:gd name="connsiteX80" fmla="*/ 1195666 w 1793181"/>
              <a:gd name="connsiteY80" fmla="*/ 614499 h 1842720"/>
              <a:gd name="connsiteX81" fmla="*/ 1195759 w 1793181"/>
              <a:gd name="connsiteY81" fmla="*/ 1216187 h 1842720"/>
              <a:gd name="connsiteX82" fmla="*/ 1183594 w 1793181"/>
              <a:gd name="connsiteY82" fmla="*/ 1228511 h 1842720"/>
              <a:gd name="connsiteX83" fmla="*/ 1171892 w 1793181"/>
              <a:gd name="connsiteY83" fmla="*/ 1215891 h 1842720"/>
              <a:gd name="connsiteX84" fmla="*/ 1184062 w 1793181"/>
              <a:gd name="connsiteY84" fmla="*/ 1203366 h 1842720"/>
              <a:gd name="connsiteX85" fmla="*/ 1195759 w 1793181"/>
              <a:gd name="connsiteY85" fmla="*/ 1216187 h 1842720"/>
              <a:gd name="connsiteX86" fmla="*/ 1207321 w 1793181"/>
              <a:gd name="connsiteY86" fmla="*/ 1517394 h 1842720"/>
              <a:gd name="connsiteX87" fmla="*/ 1182939 w 1793181"/>
              <a:gd name="connsiteY87" fmla="*/ 1541894 h 1842720"/>
              <a:gd name="connsiteX88" fmla="*/ 1159675 w 1793181"/>
              <a:gd name="connsiteY88" fmla="*/ 1516757 h 1842720"/>
              <a:gd name="connsiteX89" fmla="*/ 1184062 w 1793181"/>
              <a:gd name="connsiteY89" fmla="*/ 1491706 h 1842720"/>
              <a:gd name="connsiteX90" fmla="*/ 1207321 w 1793181"/>
              <a:gd name="connsiteY90" fmla="*/ 1517394 h 1842720"/>
              <a:gd name="connsiteX91" fmla="*/ 1207322 w 1793181"/>
              <a:gd name="connsiteY91" fmla="*/ 915661 h 1842720"/>
              <a:gd name="connsiteX92" fmla="*/ 1182939 w 1793181"/>
              <a:gd name="connsiteY92" fmla="*/ 940160 h 1842720"/>
              <a:gd name="connsiteX93" fmla="*/ 1159676 w 1793181"/>
              <a:gd name="connsiteY93" fmla="*/ 915074 h 1842720"/>
              <a:gd name="connsiteX94" fmla="*/ 1184062 w 1793181"/>
              <a:gd name="connsiteY94" fmla="*/ 889974 h 1842720"/>
              <a:gd name="connsiteX95" fmla="*/ 1207322 w 1793181"/>
              <a:gd name="connsiteY95" fmla="*/ 915661 h 1842720"/>
              <a:gd name="connsiteX96" fmla="*/ 1488593 w 1793181"/>
              <a:gd name="connsiteY96" fmla="*/ 915365 h 1842720"/>
              <a:gd name="connsiteX97" fmla="*/ 1476427 w 1793181"/>
              <a:gd name="connsiteY97" fmla="*/ 927595 h 1842720"/>
              <a:gd name="connsiteX98" fmla="*/ 1464819 w 1793181"/>
              <a:gd name="connsiteY98" fmla="*/ 915075 h 1842720"/>
              <a:gd name="connsiteX99" fmla="*/ 1476989 w 1793181"/>
              <a:gd name="connsiteY99" fmla="*/ 902549 h 1842720"/>
              <a:gd name="connsiteX100" fmla="*/ 1488593 w 1793181"/>
              <a:gd name="connsiteY100" fmla="*/ 915365 h 1842720"/>
              <a:gd name="connsiteX101" fmla="*/ 1500150 w 1793181"/>
              <a:gd name="connsiteY101" fmla="*/ 614839 h 1842720"/>
              <a:gd name="connsiteX102" fmla="*/ 1475772 w 1793181"/>
              <a:gd name="connsiteY102" fmla="*/ 639245 h 1842720"/>
              <a:gd name="connsiteX103" fmla="*/ 1452603 w 1793181"/>
              <a:gd name="connsiteY103" fmla="*/ 614209 h 1842720"/>
              <a:gd name="connsiteX104" fmla="*/ 1476989 w 1793181"/>
              <a:gd name="connsiteY104" fmla="*/ 589157 h 1842720"/>
              <a:gd name="connsiteX105" fmla="*/ 1500150 w 1793181"/>
              <a:gd name="connsiteY105" fmla="*/ 614839 h 1842720"/>
              <a:gd name="connsiteX106" fmla="*/ 1500248 w 1793181"/>
              <a:gd name="connsiteY106" fmla="*/ 1818211 h 1842720"/>
              <a:gd name="connsiteX107" fmla="*/ 1475865 w 1793181"/>
              <a:gd name="connsiteY107" fmla="*/ 1842711 h 1842720"/>
              <a:gd name="connsiteX108" fmla="*/ 1452602 w 1793181"/>
              <a:gd name="connsiteY108" fmla="*/ 1817625 h 1842720"/>
              <a:gd name="connsiteX109" fmla="*/ 1476988 w 1793181"/>
              <a:gd name="connsiteY109" fmla="*/ 1792523 h 1842720"/>
              <a:gd name="connsiteX110" fmla="*/ 1500248 w 1793181"/>
              <a:gd name="connsiteY110" fmla="*/ 1818211 h 1842720"/>
              <a:gd name="connsiteX111" fmla="*/ 1500248 w 1793181"/>
              <a:gd name="connsiteY111" fmla="*/ 1216527 h 1842720"/>
              <a:gd name="connsiteX112" fmla="*/ 1475865 w 1793181"/>
              <a:gd name="connsiteY112" fmla="*/ 1241027 h 1842720"/>
              <a:gd name="connsiteX113" fmla="*/ 1452602 w 1793181"/>
              <a:gd name="connsiteY113" fmla="*/ 1215892 h 1842720"/>
              <a:gd name="connsiteX114" fmla="*/ 1476988 w 1793181"/>
              <a:gd name="connsiteY114" fmla="*/ 1190841 h 1842720"/>
              <a:gd name="connsiteX115" fmla="*/ 1500248 w 1793181"/>
              <a:gd name="connsiteY115" fmla="*/ 1216527 h 1842720"/>
              <a:gd name="connsiteX116" fmla="*/ 1511805 w 1793181"/>
              <a:gd name="connsiteY116" fmla="*/ 1517734 h 1842720"/>
              <a:gd name="connsiteX117" fmla="*/ 1475210 w 1793181"/>
              <a:gd name="connsiteY117" fmla="*/ 1554408 h 1842720"/>
              <a:gd name="connsiteX118" fmla="*/ 1440385 w 1793181"/>
              <a:gd name="connsiteY118" fmla="*/ 1516757 h 1842720"/>
              <a:gd name="connsiteX119" fmla="*/ 1476988 w 1793181"/>
              <a:gd name="connsiteY119" fmla="*/ 1479180 h 1842720"/>
              <a:gd name="connsiteX120" fmla="*/ 1511805 w 1793181"/>
              <a:gd name="connsiteY120" fmla="*/ 1517734 h 1842720"/>
              <a:gd name="connsiteX121" fmla="*/ 1511805 w 1793181"/>
              <a:gd name="connsiteY121" fmla="*/ 314319 h 1842720"/>
              <a:gd name="connsiteX122" fmla="*/ 1475210 w 1793181"/>
              <a:gd name="connsiteY122" fmla="*/ 350994 h 1842720"/>
              <a:gd name="connsiteX123" fmla="*/ 1440385 w 1793181"/>
              <a:gd name="connsiteY123" fmla="*/ 313342 h 1842720"/>
              <a:gd name="connsiteX124" fmla="*/ 1476988 w 1793181"/>
              <a:gd name="connsiteY124" fmla="*/ 275765 h 1842720"/>
              <a:gd name="connsiteX125" fmla="*/ 1511805 w 1793181"/>
              <a:gd name="connsiteY125" fmla="*/ 314319 h 1842720"/>
              <a:gd name="connsiteX126" fmla="*/ 1781519 w 1793181"/>
              <a:gd name="connsiteY126" fmla="*/ 1817916 h 1842720"/>
              <a:gd name="connsiteX127" fmla="*/ 1769353 w 1793181"/>
              <a:gd name="connsiteY127" fmla="*/ 1830146 h 1842720"/>
              <a:gd name="connsiteX128" fmla="*/ 1757746 w 1793181"/>
              <a:gd name="connsiteY128" fmla="*/ 1817625 h 1842720"/>
              <a:gd name="connsiteX129" fmla="*/ 1769915 w 1793181"/>
              <a:gd name="connsiteY129" fmla="*/ 1805098 h 1842720"/>
              <a:gd name="connsiteX130" fmla="*/ 1781519 w 1793181"/>
              <a:gd name="connsiteY130" fmla="*/ 1817916 h 1842720"/>
              <a:gd name="connsiteX131" fmla="*/ 1781519 w 1793181"/>
              <a:gd name="connsiteY131" fmla="*/ 915365 h 1842720"/>
              <a:gd name="connsiteX132" fmla="*/ 1769353 w 1793181"/>
              <a:gd name="connsiteY132" fmla="*/ 927595 h 1842720"/>
              <a:gd name="connsiteX133" fmla="*/ 1757746 w 1793181"/>
              <a:gd name="connsiteY133" fmla="*/ 915075 h 1842720"/>
              <a:gd name="connsiteX134" fmla="*/ 1769915 w 1793181"/>
              <a:gd name="connsiteY134" fmla="*/ 902549 h 1842720"/>
              <a:gd name="connsiteX135" fmla="*/ 1781519 w 1793181"/>
              <a:gd name="connsiteY135" fmla="*/ 915365 h 1842720"/>
              <a:gd name="connsiteX136" fmla="*/ 1781519 w 1793181"/>
              <a:gd name="connsiteY136" fmla="*/ 614499 h 1842720"/>
              <a:gd name="connsiteX137" fmla="*/ 1769353 w 1793181"/>
              <a:gd name="connsiteY137" fmla="*/ 626728 h 1842720"/>
              <a:gd name="connsiteX138" fmla="*/ 1757746 w 1793181"/>
              <a:gd name="connsiteY138" fmla="*/ 614208 h 1842720"/>
              <a:gd name="connsiteX139" fmla="*/ 1769915 w 1793181"/>
              <a:gd name="connsiteY139" fmla="*/ 601683 h 1842720"/>
              <a:gd name="connsiteX140" fmla="*/ 1781519 w 1793181"/>
              <a:gd name="connsiteY140" fmla="*/ 614499 h 1842720"/>
              <a:gd name="connsiteX141" fmla="*/ 1781519 w 1793181"/>
              <a:gd name="connsiteY141" fmla="*/ 12816 h 1842720"/>
              <a:gd name="connsiteX142" fmla="*/ 1769353 w 1793181"/>
              <a:gd name="connsiteY142" fmla="*/ 25046 h 1842720"/>
              <a:gd name="connsiteX143" fmla="*/ 1757746 w 1793181"/>
              <a:gd name="connsiteY143" fmla="*/ 12526 h 1842720"/>
              <a:gd name="connsiteX144" fmla="*/ 1769915 w 1793181"/>
              <a:gd name="connsiteY144" fmla="*/ 0 h 1842720"/>
              <a:gd name="connsiteX145" fmla="*/ 1781519 w 1793181"/>
              <a:gd name="connsiteY145" fmla="*/ 12816 h 1842720"/>
              <a:gd name="connsiteX146" fmla="*/ 1781612 w 1793181"/>
              <a:gd name="connsiteY146" fmla="*/ 1216187 h 1842720"/>
              <a:gd name="connsiteX147" fmla="*/ 1769447 w 1793181"/>
              <a:gd name="connsiteY147" fmla="*/ 1228511 h 1842720"/>
              <a:gd name="connsiteX148" fmla="*/ 1757745 w 1793181"/>
              <a:gd name="connsiteY148" fmla="*/ 1215891 h 1842720"/>
              <a:gd name="connsiteX149" fmla="*/ 1769915 w 1793181"/>
              <a:gd name="connsiteY149" fmla="*/ 1203366 h 1842720"/>
              <a:gd name="connsiteX150" fmla="*/ 1781612 w 1793181"/>
              <a:gd name="connsiteY150" fmla="*/ 1216187 h 1842720"/>
              <a:gd name="connsiteX151" fmla="*/ 1793174 w 1793181"/>
              <a:gd name="connsiteY151" fmla="*/ 313979 h 1842720"/>
              <a:gd name="connsiteX152" fmla="*/ 1768792 w 1793181"/>
              <a:gd name="connsiteY152" fmla="*/ 338478 h 1842720"/>
              <a:gd name="connsiteX153" fmla="*/ 1745528 w 1793181"/>
              <a:gd name="connsiteY153" fmla="*/ 313342 h 1842720"/>
              <a:gd name="connsiteX154" fmla="*/ 1769916 w 1793181"/>
              <a:gd name="connsiteY154" fmla="*/ 288291 h 1842720"/>
              <a:gd name="connsiteX155" fmla="*/ 1793174 w 1793181"/>
              <a:gd name="connsiteY155" fmla="*/ 313979 h 1842720"/>
              <a:gd name="connsiteX156" fmla="*/ 1793175 w 1793181"/>
              <a:gd name="connsiteY156" fmla="*/ 1517394 h 1842720"/>
              <a:gd name="connsiteX157" fmla="*/ 1768792 w 1793181"/>
              <a:gd name="connsiteY157" fmla="*/ 1541894 h 1842720"/>
              <a:gd name="connsiteX158" fmla="*/ 1745528 w 1793181"/>
              <a:gd name="connsiteY158" fmla="*/ 1516758 h 1842720"/>
              <a:gd name="connsiteX159" fmla="*/ 1769916 w 1793181"/>
              <a:gd name="connsiteY159" fmla="*/ 1491706 h 1842720"/>
              <a:gd name="connsiteX160" fmla="*/ 1793175 w 1793181"/>
              <a:gd name="connsiteY160" fmla="*/ 1517394 h 184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793181" h="1842720">
                <a:moveTo>
                  <a:pt x="23773" y="1817965"/>
                </a:moveTo>
                <a:cubicBezTo>
                  <a:pt x="23591" y="1824880"/>
                  <a:pt x="18123" y="1830333"/>
                  <a:pt x="11561" y="1830141"/>
                </a:cubicBezTo>
                <a:cubicBezTo>
                  <a:pt x="5124" y="1829953"/>
                  <a:pt x="4" y="1824406"/>
                  <a:pt x="0" y="1817625"/>
                </a:cubicBezTo>
                <a:cubicBezTo>
                  <a:pt x="74" y="1810628"/>
                  <a:pt x="5523" y="1805014"/>
                  <a:pt x="12169" y="1805098"/>
                </a:cubicBezTo>
                <a:cubicBezTo>
                  <a:pt x="12184" y="1805098"/>
                  <a:pt x="12202" y="1805098"/>
                  <a:pt x="12216" y="1805098"/>
                </a:cubicBezTo>
                <a:cubicBezTo>
                  <a:pt x="18779" y="1805291"/>
                  <a:pt x="23956" y="1811052"/>
                  <a:pt x="23773" y="1817965"/>
                </a:cubicBezTo>
                <a:close/>
                <a:moveTo>
                  <a:pt x="328537" y="1818256"/>
                </a:moveTo>
                <a:cubicBezTo>
                  <a:pt x="328205" y="1832118"/>
                  <a:pt x="317266" y="1843062"/>
                  <a:pt x="304113" y="1842712"/>
                </a:cubicBezTo>
                <a:cubicBezTo>
                  <a:pt x="291198" y="1842360"/>
                  <a:pt x="280900" y="1831236"/>
                  <a:pt x="280896" y="1817624"/>
                </a:cubicBezTo>
                <a:cubicBezTo>
                  <a:pt x="281050" y="1803599"/>
                  <a:pt x="291966" y="1792360"/>
                  <a:pt x="305279" y="1792523"/>
                </a:cubicBezTo>
                <a:cubicBezTo>
                  <a:pt x="305297" y="1792523"/>
                  <a:pt x="305311" y="1792523"/>
                  <a:pt x="305329" y="1792523"/>
                </a:cubicBezTo>
                <a:cubicBezTo>
                  <a:pt x="318483" y="1792878"/>
                  <a:pt x="328875" y="1804398"/>
                  <a:pt x="328537" y="1818256"/>
                </a:cubicBezTo>
                <a:close/>
                <a:moveTo>
                  <a:pt x="340145" y="1517734"/>
                </a:moveTo>
                <a:cubicBezTo>
                  <a:pt x="339654" y="1538505"/>
                  <a:pt x="323271" y="1554926"/>
                  <a:pt x="303550" y="1554409"/>
                </a:cubicBezTo>
                <a:cubicBezTo>
                  <a:pt x="284163" y="1553901"/>
                  <a:pt x="268706" y="1537188"/>
                  <a:pt x="268726" y="1516758"/>
                </a:cubicBezTo>
                <a:cubicBezTo>
                  <a:pt x="268983" y="1495735"/>
                  <a:pt x="285366" y="1478908"/>
                  <a:pt x="305324" y="1479179"/>
                </a:cubicBezTo>
                <a:cubicBezTo>
                  <a:pt x="305324" y="1479179"/>
                  <a:pt x="305329" y="1479179"/>
                  <a:pt x="305329" y="1479179"/>
                </a:cubicBezTo>
                <a:cubicBezTo>
                  <a:pt x="325050" y="1479698"/>
                  <a:pt x="340637" y="1496958"/>
                  <a:pt x="340145" y="1517734"/>
                </a:cubicBezTo>
                <a:close/>
                <a:moveTo>
                  <a:pt x="609814" y="1817965"/>
                </a:moveTo>
                <a:cubicBezTo>
                  <a:pt x="609632" y="1824879"/>
                  <a:pt x="604164" y="1830333"/>
                  <a:pt x="597602" y="1830141"/>
                </a:cubicBezTo>
                <a:cubicBezTo>
                  <a:pt x="591165" y="1829953"/>
                  <a:pt x="586045" y="1824405"/>
                  <a:pt x="586041" y="1817624"/>
                </a:cubicBezTo>
                <a:cubicBezTo>
                  <a:pt x="586091" y="1810651"/>
                  <a:pt x="591498" y="1805044"/>
                  <a:pt x="598112" y="1805098"/>
                </a:cubicBezTo>
                <a:cubicBezTo>
                  <a:pt x="598163" y="1805098"/>
                  <a:pt x="598210" y="1805098"/>
                  <a:pt x="598257" y="1805098"/>
                </a:cubicBezTo>
                <a:cubicBezTo>
                  <a:pt x="604820" y="1805290"/>
                  <a:pt x="609997" y="1811051"/>
                  <a:pt x="609814" y="1817965"/>
                </a:cubicBezTo>
                <a:close/>
                <a:moveTo>
                  <a:pt x="609907" y="1216232"/>
                </a:moveTo>
                <a:cubicBezTo>
                  <a:pt x="609753" y="1223175"/>
                  <a:pt x="604285" y="1228674"/>
                  <a:pt x="597695" y="1228511"/>
                </a:cubicBezTo>
                <a:cubicBezTo>
                  <a:pt x="591198" y="1228348"/>
                  <a:pt x="586016" y="1222742"/>
                  <a:pt x="586040" y="1215892"/>
                </a:cubicBezTo>
                <a:cubicBezTo>
                  <a:pt x="586115" y="1208894"/>
                  <a:pt x="591563" y="1203282"/>
                  <a:pt x="598210" y="1203366"/>
                </a:cubicBezTo>
                <a:cubicBezTo>
                  <a:pt x="598224" y="1203366"/>
                  <a:pt x="598242" y="1203366"/>
                  <a:pt x="598257" y="1203366"/>
                </a:cubicBezTo>
                <a:cubicBezTo>
                  <a:pt x="604847" y="1203529"/>
                  <a:pt x="610062" y="1209288"/>
                  <a:pt x="609907" y="1216232"/>
                </a:cubicBezTo>
                <a:close/>
                <a:moveTo>
                  <a:pt x="621464" y="1517438"/>
                </a:moveTo>
                <a:cubicBezTo>
                  <a:pt x="621132" y="1531300"/>
                  <a:pt x="610193" y="1542244"/>
                  <a:pt x="597040" y="1541894"/>
                </a:cubicBezTo>
                <a:cubicBezTo>
                  <a:pt x="584107" y="1541542"/>
                  <a:pt x="573800" y="1530388"/>
                  <a:pt x="573823" y="1516757"/>
                </a:cubicBezTo>
                <a:cubicBezTo>
                  <a:pt x="573977" y="1502757"/>
                  <a:pt x="584870" y="1491543"/>
                  <a:pt x="598159" y="1491706"/>
                </a:cubicBezTo>
                <a:cubicBezTo>
                  <a:pt x="598191" y="1491706"/>
                  <a:pt x="598224" y="1491706"/>
                  <a:pt x="598256" y="1491706"/>
                </a:cubicBezTo>
                <a:cubicBezTo>
                  <a:pt x="611410" y="1492061"/>
                  <a:pt x="621802" y="1503581"/>
                  <a:pt x="621464" y="1517438"/>
                </a:cubicBezTo>
                <a:close/>
                <a:moveTo>
                  <a:pt x="621464" y="915705"/>
                </a:moveTo>
                <a:cubicBezTo>
                  <a:pt x="621132" y="929567"/>
                  <a:pt x="610193" y="940511"/>
                  <a:pt x="597040" y="940161"/>
                </a:cubicBezTo>
                <a:cubicBezTo>
                  <a:pt x="584125" y="939811"/>
                  <a:pt x="573827" y="928685"/>
                  <a:pt x="573823" y="915075"/>
                </a:cubicBezTo>
                <a:cubicBezTo>
                  <a:pt x="573977" y="901049"/>
                  <a:pt x="584893" y="889811"/>
                  <a:pt x="598206" y="889973"/>
                </a:cubicBezTo>
                <a:cubicBezTo>
                  <a:pt x="598224" y="889973"/>
                  <a:pt x="598238" y="889973"/>
                  <a:pt x="598256" y="889973"/>
                </a:cubicBezTo>
                <a:cubicBezTo>
                  <a:pt x="611410" y="890328"/>
                  <a:pt x="621802" y="901848"/>
                  <a:pt x="621464" y="915705"/>
                </a:cubicBezTo>
                <a:close/>
                <a:moveTo>
                  <a:pt x="902740" y="1817965"/>
                </a:moveTo>
                <a:cubicBezTo>
                  <a:pt x="902558" y="1824879"/>
                  <a:pt x="897090" y="1830333"/>
                  <a:pt x="890528" y="1830141"/>
                </a:cubicBezTo>
                <a:cubicBezTo>
                  <a:pt x="884091" y="1829953"/>
                  <a:pt x="878971" y="1824405"/>
                  <a:pt x="878967" y="1817624"/>
                </a:cubicBezTo>
                <a:cubicBezTo>
                  <a:pt x="879017" y="1810651"/>
                  <a:pt x="884424" y="1805044"/>
                  <a:pt x="891038" y="1805098"/>
                </a:cubicBezTo>
                <a:cubicBezTo>
                  <a:pt x="891089" y="1805098"/>
                  <a:pt x="891136" y="1805098"/>
                  <a:pt x="891183" y="1805098"/>
                </a:cubicBezTo>
                <a:cubicBezTo>
                  <a:pt x="897746" y="1805290"/>
                  <a:pt x="902922" y="1811051"/>
                  <a:pt x="902740" y="1817965"/>
                </a:cubicBezTo>
                <a:close/>
                <a:moveTo>
                  <a:pt x="902740" y="1517097"/>
                </a:moveTo>
                <a:cubicBezTo>
                  <a:pt x="902558" y="1524012"/>
                  <a:pt x="897090" y="1529465"/>
                  <a:pt x="890528" y="1529273"/>
                </a:cubicBezTo>
                <a:cubicBezTo>
                  <a:pt x="884091" y="1529085"/>
                  <a:pt x="878971" y="1523538"/>
                  <a:pt x="878967" y="1516757"/>
                </a:cubicBezTo>
                <a:cubicBezTo>
                  <a:pt x="879041" y="1509760"/>
                  <a:pt x="884490" y="1504148"/>
                  <a:pt x="891136" y="1504231"/>
                </a:cubicBezTo>
                <a:cubicBezTo>
                  <a:pt x="891151" y="1504231"/>
                  <a:pt x="891164" y="1504231"/>
                  <a:pt x="891183" y="1504231"/>
                </a:cubicBezTo>
                <a:cubicBezTo>
                  <a:pt x="897746" y="1504424"/>
                  <a:pt x="902922" y="1510184"/>
                  <a:pt x="902740" y="1517097"/>
                </a:cubicBezTo>
                <a:close/>
                <a:moveTo>
                  <a:pt x="914390" y="1216571"/>
                </a:moveTo>
                <a:cubicBezTo>
                  <a:pt x="914058" y="1230433"/>
                  <a:pt x="903119" y="1241376"/>
                  <a:pt x="889966" y="1241026"/>
                </a:cubicBezTo>
                <a:cubicBezTo>
                  <a:pt x="877033" y="1240676"/>
                  <a:pt x="866726" y="1229521"/>
                  <a:pt x="866749" y="1215890"/>
                </a:cubicBezTo>
                <a:cubicBezTo>
                  <a:pt x="866927" y="1201865"/>
                  <a:pt x="877866" y="1190651"/>
                  <a:pt x="891179" y="1190839"/>
                </a:cubicBezTo>
                <a:cubicBezTo>
                  <a:pt x="891179" y="1190839"/>
                  <a:pt x="891182" y="1190839"/>
                  <a:pt x="891182" y="1190839"/>
                </a:cubicBezTo>
                <a:cubicBezTo>
                  <a:pt x="904336" y="1191193"/>
                  <a:pt x="914728" y="1202713"/>
                  <a:pt x="914390" y="1216571"/>
                </a:cubicBezTo>
                <a:close/>
                <a:moveTo>
                  <a:pt x="914954" y="614844"/>
                </a:moveTo>
                <a:cubicBezTo>
                  <a:pt x="914640" y="628701"/>
                  <a:pt x="903724" y="639669"/>
                  <a:pt x="890571" y="639343"/>
                </a:cubicBezTo>
                <a:cubicBezTo>
                  <a:pt x="877638" y="639023"/>
                  <a:pt x="867312" y="627888"/>
                  <a:pt x="867308" y="614257"/>
                </a:cubicBezTo>
                <a:cubicBezTo>
                  <a:pt x="867485" y="600242"/>
                  <a:pt x="878391" y="589018"/>
                  <a:pt x="891694" y="589157"/>
                </a:cubicBezTo>
                <a:cubicBezTo>
                  <a:pt x="904848" y="589482"/>
                  <a:pt x="915263" y="600981"/>
                  <a:pt x="914954" y="614844"/>
                </a:cubicBezTo>
                <a:close/>
                <a:moveTo>
                  <a:pt x="925949" y="916046"/>
                </a:moveTo>
                <a:cubicBezTo>
                  <a:pt x="925433" y="936822"/>
                  <a:pt x="909027" y="953219"/>
                  <a:pt x="889311" y="952677"/>
                </a:cubicBezTo>
                <a:cubicBezTo>
                  <a:pt x="869961" y="952140"/>
                  <a:pt x="854537" y="935466"/>
                  <a:pt x="854533" y="915075"/>
                </a:cubicBezTo>
                <a:cubicBezTo>
                  <a:pt x="854791" y="894022"/>
                  <a:pt x="871197" y="877176"/>
                  <a:pt x="891179" y="877447"/>
                </a:cubicBezTo>
                <a:cubicBezTo>
                  <a:pt x="891179" y="877447"/>
                  <a:pt x="891183" y="877447"/>
                  <a:pt x="891183" y="877447"/>
                </a:cubicBezTo>
                <a:cubicBezTo>
                  <a:pt x="910899" y="877990"/>
                  <a:pt x="926468" y="895275"/>
                  <a:pt x="925949" y="916046"/>
                </a:cubicBezTo>
                <a:close/>
                <a:moveTo>
                  <a:pt x="1195666" y="1817916"/>
                </a:moveTo>
                <a:cubicBezTo>
                  <a:pt x="1195512" y="1824834"/>
                  <a:pt x="1190063" y="1830308"/>
                  <a:pt x="1183500" y="1830146"/>
                </a:cubicBezTo>
                <a:cubicBezTo>
                  <a:pt x="1177045" y="1829983"/>
                  <a:pt x="1171893" y="1824426"/>
                  <a:pt x="1171893" y="1817625"/>
                </a:cubicBezTo>
                <a:cubicBezTo>
                  <a:pt x="1171967" y="1810628"/>
                  <a:pt x="1177416" y="1805019"/>
                  <a:pt x="1184062" y="1805098"/>
                </a:cubicBezTo>
                <a:cubicBezTo>
                  <a:pt x="1190625" y="1805262"/>
                  <a:pt x="1195821" y="1811002"/>
                  <a:pt x="1195666" y="1817916"/>
                </a:cubicBezTo>
                <a:close/>
                <a:moveTo>
                  <a:pt x="1195666" y="614499"/>
                </a:moveTo>
                <a:cubicBezTo>
                  <a:pt x="1195512" y="621418"/>
                  <a:pt x="1190063" y="626892"/>
                  <a:pt x="1183500" y="626728"/>
                </a:cubicBezTo>
                <a:cubicBezTo>
                  <a:pt x="1177045" y="626566"/>
                  <a:pt x="1171893" y="621008"/>
                  <a:pt x="1171893" y="614208"/>
                </a:cubicBezTo>
                <a:cubicBezTo>
                  <a:pt x="1171995" y="607220"/>
                  <a:pt x="1177429" y="601628"/>
                  <a:pt x="1184062" y="601683"/>
                </a:cubicBezTo>
                <a:cubicBezTo>
                  <a:pt x="1190625" y="601845"/>
                  <a:pt x="1195821" y="607585"/>
                  <a:pt x="1195666" y="614499"/>
                </a:cubicBezTo>
                <a:close/>
                <a:moveTo>
                  <a:pt x="1195759" y="1216187"/>
                </a:moveTo>
                <a:cubicBezTo>
                  <a:pt x="1195633" y="1223131"/>
                  <a:pt x="1190184" y="1228650"/>
                  <a:pt x="1183594" y="1228511"/>
                </a:cubicBezTo>
                <a:cubicBezTo>
                  <a:pt x="1177078" y="1228378"/>
                  <a:pt x="1171869" y="1222761"/>
                  <a:pt x="1171892" y="1215891"/>
                </a:cubicBezTo>
                <a:cubicBezTo>
                  <a:pt x="1171994" y="1208904"/>
                  <a:pt x="1177429" y="1203312"/>
                  <a:pt x="1184062" y="1203366"/>
                </a:cubicBezTo>
                <a:cubicBezTo>
                  <a:pt x="1190653" y="1203504"/>
                  <a:pt x="1195891" y="1209239"/>
                  <a:pt x="1195759" y="1216187"/>
                </a:cubicBezTo>
                <a:close/>
                <a:moveTo>
                  <a:pt x="1207321" y="1517394"/>
                </a:moveTo>
                <a:cubicBezTo>
                  <a:pt x="1207007" y="1531251"/>
                  <a:pt x="1196091" y="1542218"/>
                  <a:pt x="1182939" y="1541894"/>
                </a:cubicBezTo>
                <a:cubicBezTo>
                  <a:pt x="1169987" y="1541572"/>
                  <a:pt x="1159652" y="1530408"/>
                  <a:pt x="1159675" y="1516757"/>
                </a:cubicBezTo>
                <a:cubicBezTo>
                  <a:pt x="1159852" y="1502752"/>
                  <a:pt x="1170768" y="1491543"/>
                  <a:pt x="1184062" y="1491706"/>
                </a:cubicBezTo>
                <a:cubicBezTo>
                  <a:pt x="1197215" y="1492031"/>
                  <a:pt x="1207630" y="1503532"/>
                  <a:pt x="1207321" y="1517394"/>
                </a:cubicBezTo>
                <a:close/>
                <a:moveTo>
                  <a:pt x="1207322" y="915661"/>
                </a:moveTo>
                <a:cubicBezTo>
                  <a:pt x="1207008" y="929518"/>
                  <a:pt x="1196092" y="940486"/>
                  <a:pt x="1182939" y="940160"/>
                </a:cubicBezTo>
                <a:cubicBezTo>
                  <a:pt x="1170006" y="939840"/>
                  <a:pt x="1159679" y="928705"/>
                  <a:pt x="1159676" y="915074"/>
                </a:cubicBezTo>
                <a:cubicBezTo>
                  <a:pt x="1159853" y="901059"/>
                  <a:pt x="1170759" y="889835"/>
                  <a:pt x="1184062" y="889974"/>
                </a:cubicBezTo>
                <a:cubicBezTo>
                  <a:pt x="1197216" y="890299"/>
                  <a:pt x="1207631" y="901798"/>
                  <a:pt x="1207322" y="915661"/>
                </a:cubicBezTo>
                <a:close/>
                <a:moveTo>
                  <a:pt x="1488593" y="915365"/>
                </a:moveTo>
                <a:cubicBezTo>
                  <a:pt x="1488439" y="922284"/>
                  <a:pt x="1482990" y="927758"/>
                  <a:pt x="1476427" y="927595"/>
                </a:cubicBezTo>
                <a:cubicBezTo>
                  <a:pt x="1469973" y="927432"/>
                  <a:pt x="1464819" y="921875"/>
                  <a:pt x="1464819" y="915075"/>
                </a:cubicBezTo>
                <a:cubicBezTo>
                  <a:pt x="1464895" y="908077"/>
                  <a:pt x="1470343" y="902469"/>
                  <a:pt x="1476989" y="902549"/>
                </a:cubicBezTo>
                <a:cubicBezTo>
                  <a:pt x="1483552" y="902712"/>
                  <a:pt x="1488748" y="908452"/>
                  <a:pt x="1488593" y="915365"/>
                </a:cubicBezTo>
                <a:close/>
                <a:moveTo>
                  <a:pt x="1500150" y="614839"/>
                </a:moveTo>
                <a:cubicBezTo>
                  <a:pt x="1499817" y="628672"/>
                  <a:pt x="1488901" y="639595"/>
                  <a:pt x="1475772" y="639245"/>
                </a:cubicBezTo>
                <a:cubicBezTo>
                  <a:pt x="1462886" y="638895"/>
                  <a:pt x="1452606" y="627789"/>
                  <a:pt x="1452603" y="614209"/>
                </a:cubicBezTo>
                <a:cubicBezTo>
                  <a:pt x="1452780" y="600203"/>
                  <a:pt x="1463691" y="588994"/>
                  <a:pt x="1476989" y="589157"/>
                </a:cubicBezTo>
                <a:cubicBezTo>
                  <a:pt x="1490119" y="589512"/>
                  <a:pt x="1500487" y="601012"/>
                  <a:pt x="1500150" y="614839"/>
                </a:cubicBezTo>
                <a:close/>
                <a:moveTo>
                  <a:pt x="1500248" y="1818211"/>
                </a:moveTo>
                <a:cubicBezTo>
                  <a:pt x="1499934" y="1832069"/>
                  <a:pt x="1489018" y="1843037"/>
                  <a:pt x="1475865" y="1842711"/>
                </a:cubicBezTo>
                <a:cubicBezTo>
                  <a:pt x="1462932" y="1842391"/>
                  <a:pt x="1452605" y="1831256"/>
                  <a:pt x="1452602" y="1817625"/>
                </a:cubicBezTo>
                <a:cubicBezTo>
                  <a:pt x="1452779" y="1803609"/>
                  <a:pt x="1463685" y="1792385"/>
                  <a:pt x="1476988" y="1792523"/>
                </a:cubicBezTo>
                <a:cubicBezTo>
                  <a:pt x="1490142" y="1792848"/>
                  <a:pt x="1500557" y="1804348"/>
                  <a:pt x="1500248" y="1818211"/>
                </a:cubicBezTo>
                <a:close/>
                <a:moveTo>
                  <a:pt x="1500248" y="1216527"/>
                </a:moveTo>
                <a:cubicBezTo>
                  <a:pt x="1499934" y="1230385"/>
                  <a:pt x="1489018" y="1241353"/>
                  <a:pt x="1475865" y="1241027"/>
                </a:cubicBezTo>
                <a:cubicBezTo>
                  <a:pt x="1462913" y="1240707"/>
                  <a:pt x="1452578" y="1229542"/>
                  <a:pt x="1452602" y="1215892"/>
                </a:cubicBezTo>
                <a:cubicBezTo>
                  <a:pt x="1452807" y="1201896"/>
                  <a:pt x="1463705" y="1190702"/>
                  <a:pt x="1476988" y="1190841"/>
                </a:cubicBezTo>
                <a:cubicBezTo>
                  <a:pt x="1490142" y="1191166"/>
                  <a:pt x="1500557" y="1202665"/>
                  <a:pt x="1500248" y="1216527"/>
                </a:cubicBezTo>
                <a:close/>
                <a:moveTo>
                  <a:pt x="1511805" y="1517734"/>
                </a:moveTo>
                <a:cubicBezTo>
                  <a:pt x="1511313" y="1538505"/>
                  <a:pt x="1494930" y="1554927"/>
                  <a:pt x="1475210" y="1554408"/>
                </a:cubicBezTo>
                <a:cubicBezTo>
                  <a:pt x="1455822" y="1553901"/>
                  <a:pt x="1440365" y="1537188"/>
                  <a:pt x="1440385" y="1516757"/>
                </a:cubicBezTo>
                <a:cubicBezTo>
                  <a:pt x="1440666" y="1495744"/>
                  <a:pt x="1457039" y="1478933"/>
                  <a:pt x="1476988" y="1479180"/>
                </a:cubicBezTo>
                <a:cubicBezTo>
                  <a:pt x="1496709" y="1479697"/>
                  <a:pt x="1512297" y="1496958"/>
                  <a:pt x="1511805" y="1517734"/>
                </a:cubicBezTo>
                <a:close/>
                <a:moveTo>
                  <a:pt x="1511805" y="314319"/>
                </a:moveTo>
                <a:cubicBezTo>
                  <a:pt x="1511313" y="335090"/>
                  <a:pt x="1494930" y="351512"/>
                  <a:pt x="1475210" y="350994"/>
                </a:cubicBezTo>
                <a:cubicBezTo>
                  <a:pt x="1455822" y="350486"/>
                  <a:pt x="1440365" y="333774"/>
                  <a:pt x="1440385" y="313342"/>
                </a:cubicBezTo>
                <a:cubicBezTo>
                  <a:pt x="1440666" y="292330"/>
                  <a:pt x="1457039" y="275519"/>
                  <a:pt x="1476988" y="275765"/>
                </a:cubicBezTo>
                <a:cubicBezTo>
                  <a:pt x="1496709" y="276283"/>
                  <a:pt x="1512297" y="293542"/>
                  <a:pt x="1511805" y="314319"/>
                </a:cubicBezTo>
                <a:close/>
                <a:moveTo>
                  <a:pt x="1781519" y="1817916"/>
                </a:moveTo>
                <a:cubicBezTo>
                  <a:pt x="1781365" y="1824834"/>
                  <a:pt x="1775915" y="1830308"/>
                  <a:pt x="1769353" y="1830146"/>
                </a:cubicBezTo>
                <a:cubicBezTo>
                  <a:pt x="1762898" y="1829983"/>
                  <a:pt x="1757746" y="1824426"/>
                  <a:pt x="1757746" y="1817625"/>
                </a:cubicBezTo>
                <a:cubicBezTo>
                  <a:pt x="1757820" y="1810628"/>
                  <a:pt x="1763269" y="1805019"/>
                  <a:pt x="1769915" y="1805098"/>
                </a:cubicBezTo>
                <a:cubicBezTo>
                  <a:pt x="1776478" y="1805262"/>
                  <a:pt x="1781674" y="1811002"/>
                  <a:pt x="1781519" y="1817916"/>
                </a:cubicBezTo>
                <a:close/>
                <a:moveTo>
                  <a:pt x="1781519" y="915365"/>
                </a:moveTo>
                <a:cubicBezTo>
                  <a:pt x="1781365" y="922284"/>
                  <a:pt x="1775916" y="927758"/>
                  <a:pt x="1769353" y="927595"/>
                </a:cubicBezTo>
                <a:cubicBezTo>
                  <a:pt x="1762898" y="927432"/>
                  <a:pt x="1757746" y="921875"/>
                  <a:pt x="1757746" y="915075"/>
                </a:cubicBezTo>
                <a:cubicBezTo>
                  <a:pt x="1757820" y="908077"/>
                  <a:pt x="1763269" y="902469"/>
                  <a:pt x="1769915" y="902549"/>
                </a:cubicBezTo>
                <a:cubicBezTo>
                  <a:pt x="1776478" y="902712"/>
                  <a:pt x="1781674" y="908452"/>
                  <a:pt x="1781519" y="915365"/>
                </a:cubicBezTo>
                <a:close/>
                <a:moveTo>
                  <a:pt x="1781519" y="614499"/>
                </a:moveTo>
                <a:cubicBezTo>
                  <a:pt x="1781365" y="621418"/>
                  <a:pt x="1775916" y="626892"/>
                  <a:pt x="1769353" y="626728"/>
                </a:cubicBezTo>
                <a:cubicBezTo>
                  <a:pt x="1762898" y="626566"/>
                  <a:pt x="1757746" y="621008"/>
                  <a:pt x="1757746" y="614208"/>
                </a:cubicBezTo>
                <a:cubicBezTo>
                  <a:pt x="1757848" y="607220"/>
                  <a:pt x="1763282" y="601628"/>
                  <a:pt x="1769915" y="601683"/>
                </a:cubicBezTo>
                <a:cubicBezTo>
                  <a:pt x="1776478" y="601845"/>
                  <a:pt x="1781674" y="607585"/>
                  <a:pt x="1781519" y="614499"/>
                </a:cubicBezTo>
                <a:close/>
                <a:moveTo>
                  <a:pt x="1781519" y="12816"/>
                </a:moveTo>
                <a:cubicBezTo>
                  <a:pt x="1781365" y="19735"/>
                  <a:pt x="1775916" y="25209"/>
                  <a:pt x="1769353" y="25046"/>
                </a:cubicBezTo>
                <a:cubicBezTo>
                  <a:pt x="1762898" y="24883"/>
                  <a:pt x="1757746" y="19326"/>
                  <a:pt x="1757746" y="12526"/>
                </a:cubicBezTo>
                <a:cubicBezTo>
                  <a:pt x="1757820" y="5528"/>
                  <a:pt x="1763269" y="-80"/>
                  <a:pt x="1769915" y="0"/>
                </a:cubicBezTo>
                <a:cubicBezTo>
                  <a:pt x="1776478" y="163"/>
                  <a:pt x="1781674" y="5903"/>
                  <a:pt x="1781519" y="12816"/>
                </a:cubicBezTo>
                <a:close/>
                <a:moveTo>
                  <a:pt x="1781612" y="1216187"/>
                </a:moveTo>
                <a:cubicBezTo>
                  <a:pt x="1781486" y="1223131"/>
                  <a:pt x="1776037" y="1228650"/>
                  <a:pt x="1769447" y="1228511"/>
                </a:cubicBezTo>
                <a:cubicBezTo>
                  <a:pt x="1762931" y="1228378"/>
                  <a:pt x="1757722" y="1222761"/>
                  <a:pt x="1757745" y="1215891"/>
                </a:cubicBezTo>
                <a:cubicBezTo>
                  <a:pt x="1757847" y="1208904"/>
                  <a:pt x="1763282" y="1203312"/>
                  <a:pt x="1769915" y="1203366"/>
                </a:cubicBezTo>
                <a:cubicBezTo>
                  <a:pt x="1776506" y="1203504"/>
                  <a:pt x="1781744" y="1209239"/>
                  <a:pt x="1781612" y="1216187"/>
                </a:cubicBezTo>
                <a:close/>
                <a:moveTo>
                  <a:pt x="1793174" y="313979"/>
                </a:moveTo>
                <a:cubicBezTo>
                  <a:pt x="1792860" y="327836"/>
                  <a:pt x="1781945" y="338803"/>
                  <a:pt x="1768792" y="338478"/>
                </a:cubicBezTo>
                <a:cubicBezTo>
                  <a:pt x="1755840" y="338157"/>
                  <a:pt x="1745505" y="326993"/>
                  <a:pt x="1745528" y="313342"/>
                </a:cubicBezTo>
                <a:cubicBezTo>
                  <a:pt x="1745734" y="299347"/>
                  <a:pt x="1756631" y="288152"/>
                  <a:pt x="1769916" y="288291"/>
                </a:cubicBezTo>
                <a:cubicBezTo>
                  <a:pt x="1783068" y="288617"/>
                  <a:pt x="1793483" y="300116"/>
                  <a:pt x="1793174" y="313979"/>
                </a:cubicBezTo>
                <a:close/>
                <a:moveTo>
                  <a:pt x="1793175" y="1517394"/>
                </a:moveTo>
                <a:cubicBezTo>
                  <a:pt x="1792861" y="1531251"/>
                  <a:pt x="1781945" y="1542219"/>
                  <a:pt x="1768792" y="1541894"/>
                </a:cubicBezTo>
                <a:cubicBezTo>
                  <a:pt x="1755840" y="1541573"/>
                  <a:pt x="1745505" y="1530408"/>
                  <a:pt x="1745528" y="1516758"/>
                </a:cubicBezTo>
                <a:cubicBezTo>
                  <a:pt x="1745706" y="1502753"/>
                  <a:pt x="1756622" y="1491543"/>
                  <a:pt x="1769916" y="1491706"/>
                </a:cubicBezTo>
                <a:cubicBezTo>
                  <a:pt x="1783069" y="1492032"/>
                  <a:pt x="1793484" y="1503532"/>
                  <a:pt x="1793175" y="1517394"/>
                </a:cubicBezTo>
                <a:close/>
              </a:path>
            </a:pathLst>
          </a:custGeom>
          <a:solidFill>
            <a:schemeClr val="accent1"/>
          </a:solidFill>
          <a:ln w="4800" cap="flat">
            <a:noFill/>
            <a:prstDash val="solid"/>
            <a:miter/>
          </a:ln>
        </p:spPr>
        <p:txBody>
          <a:bodyPr rtlCol="0" anchor="ctr"/>
          <a:lstStyle/>
          <a:p>
            <a:endParaRPr lang="en-US" dirty="0"/>
          </a:p>
        </p:txBody>
      </p:sp>
    </p:spTree>
    <p:extLst>
      <p:ext uri="{BB962C8B-B14F-4D97-AF65-F5344CB8AC3E}">
        <p14:creationId xmlns:p14="http://schemas.microsoft.com/office/powerpoint/2010/main" val="4266390415"/>
      </p:ext>
    </p:extLst>
  </p:cSld>
  <p:clrMapOvr>
    <a:masterClrMapping/>
  </p:clrMapOvr>
  <p:extLst>
    <p:ext uri="{DCECCB84-F9BA-43D5-87BE-67443E8EF086}">
      <p15:sldGuideLst xmlns:p15="http://schemas.microsoft.com/office/powerpoint/2012/main">
        <p15:guide id="1" pos="363">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pter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338" y="231774"/>
            <a:ext cx="3924300" cy="1439863"/>
          </a:xfrm>
        </p:spPr>
        <p:txBody>
          <a:bodyPr/>
          <a:lstStyle>
            <a:lvl1pPr>
              <a:defRPr/>
            </a:lvl1pPr>
          </a:lstStyle>
          <a:p>
            <a:r>
              <a:rPr lang="en-US"/>
              <a:t>Click to add chapter number and title</a:t>
            </a:r>
            <a:endParaRPr lang="en-US" dirty="0"/>
          </a:p>
        </p:txBody>
      </p:sp>
      <p:sp>
        <p:nvSpPr>
          <p:cNvPr id="4" name="Date Placeholder 3"/>
          <p:cNvSpPr>
            <a:spLocks noGrp="1"/>
          </p:cNvSpPr>
          <p:nvPr>
            <p:ph type="dt" sz="half" idx="10"/>
          </p:nvPr>
        </p:nvSpPr>
        <p:spPr/>
        <p:txBody>
          <a:bodyPr/>
          <a:lstStyle>
            <a:lvl1pPr>
              <a:defRPr>
                <a:solidFill>
                  <a:srgbClr val="9994B1"/>
                </a:solidFill>
              </a:defRPr>
            </a:lvl1pPr>
          </a:lstStyle>
          <a:p>
            <a:r>
              <a:rPr lang="en-US"/>
              <a:t>December 14, 2021</a:t>
            </a:r>
            <a:endParaRPr lang="en-US" dirty="0"/>
          </a:p>
        </p:txBody>
      </p:sp>
      <p:sp>
        <p:nvSpPr>
          <p:cNvPr id="5" name="Footer Placeholder 4"/>
          <p:cNvSpPr>
            <a:spLocks noGrp="1"/>
          </p:cNvSpPr>
          <p:nvPr>
            <p:ph type="ftr" sz="quarter" idx="11"/>
          </p:nvPr>
        </p:nvSpPr>
        <p:spPr/>
        <p:txBody>
          <a:bodyPr/>
          <a:lstStyle>
            <a:lvl1pPr>
              <a:defRPr>
                <a:solidFill>
                  <a:srgbClr val="9994B1"/>
                </a:solidFill>
              </a:defRPr>
            </a:lvl1pPr>
          </a:lstStyle>
          <a:p>
            <a:r>
              <a:rPr lang="en-US"/>
              <a:t>Confidential</a:t>
            </a:r>
            <a:endParaRPr lang="en-US" dirty="0"/>
          </a:p>
        </p:txBody>
      </p:sp>
      <p:sp>
        <p:nvSpPr>
          <p:cNvPr id="6" name="Slide Number Placeholder 5"/>
          <p:cNvSpPr>
            <a:spLocks noGrp="1"/>
          </p:cNvSpPr>
          <p:nvPr>
            <p:ph type="sldNum" sz="quarter" idx="12"/>
          </p:nvPr>
        </p:nvSpPr>
        <p:spPr/>
        <p:txBody>
          <a:bodyPr/>
          <a:lstStyle>
            <a:lvl1pPr>
              <a:defRPr>
                <a:solidFill>
                  <a:srgbClr val="9994B1"/>
                </a:solidFill>
              </a:defRPr>
            </a:lvl1pPr>
          </a:lstStyle>
          <a:p>
            <a:fld id="{61E25E67-CBB9-434B-BBF7-0A5E970272B8}" type="slidenum">
              <a:rPr lang="en-US" smtClean="0"/>
              <a:pPr/>
              <a:t>‹#›</a:t>
            </a:fld>
            <a:endParaRPr lang="en-US" dirty="0"/>
          </a:p>
        </p:txBody>
      </p:sp>
      <p:pic>
        <p:nvPicPr>
          <p:cNvPr id="12" name="Graphic 11">
            <a:extLst>
              <a:ext uri="{FF2B5EF4-FFF2-40B4-BE49-F238E27FC236}">
                <a16:creationId xmlns:a16="http://schemas.microsoft.com/office/drawing/2014/main" id="{06B92CC9-D409-4CA2-BC27-3B3C472F90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7934" y="309264"/>
            <a:ext cx="2710869" cy="2710869"/>
          </a:xfrm>
          <a:prstGeom prst="rect">
            <a:avLst/>
          </a:prstGeom>
        </p:spPr>
      </p:pic>
      <p:grpSp>
        <p:nvGrpSpPr>
          <p:cNvPr id="13" name="Graphic 19">
            <a:extLst>
              <a:ext uri="{FF2B5EF4-FFF2-40B4-BE49-F238E27FC236}">
                <a16:creationId xmlns:a16="http://schemas.microsoft.com/office/drawing/2014/main" id="{EDA775F8-93D1-4FFA-87A0-9FD0B3FBDB94}"/>
              </a:ext>
            </a:extLst>
          </p:cNvPr>
          <p:cNvGrpSpPr/>
          <p:nvPr userDrawn="1"/>
        </p:nvGrpSpPr>
        <p:grpSpPr>
          <a:xfrm>
            <a:off x="294595" y="4913727"/>
            <a:ext cx="487916" cy="81562"/>
            <a:chOff x="301852" y="4913727"/>
            <a:chExt cx="487916" cy="81562"/>
          </a:xfrm>
          <a:solidFill>
            <a:srgbClr val="9994B1"/>
          </a:solidFill>
        </p:grpSpPr>
        <p:sp>
          <p:nvSpPr>
            <p:cNvPr id="14" name="Freeform: Shape 13">
              <a:extLst>
                <a:ext uri="{FF2B5EF4-FFF2-40B4-BE49-F238E27FC236}">
                  <a16:creationId xmlns:a16="http://schemas.microsoft.com/office/drawing/2014/main" id="{F340C11A-D825-4DF3-93F8-40581FDAC183}"/>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8FFB176-1CF4-4A5F-A897-BED265EFDCB3}"/>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C25D42A-D5B4-41E9-8289-8154A8B23529}"/>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2D4C7B-1666-4F0B-820E-FD7E5E80CDB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5ED751D-AC71-4B28-AD95-3BFBCF1CBB11}"/>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33515D-22FB-48AE-B3EC-6B3012D6971B}"/>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EC59BF82-4126-4E61-99F3-C18F433C1410}"/>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58A76AB-BCD6-4D8A-8E88-47E2FF47F695}"/>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6109F58-C435-4269-AA12-0B2D094E008B}"/>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1DD395-3A30-48BB-99BB-0E8389AB67E3}"/>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8184B4E-02D1-4872-AA7C-AC7050359B88}"/>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ECE8D9B-02DE-4693-B22C-53E063EF3714}"/>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55E902B-7746-45C1-9274-2F2EEE57D68D}"/>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F5CF3F5E-295F-4C68-90F6-11A90389786C}"/>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C52AACC-B621-43F6-8FE8-7D402D720786}"/>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A812A30-ECCE-4CB5-8AFD-EBD106F2F0CB}"/>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9E2C15A-FF9B-439D-B17B-42B5F5119CE8}"/>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7AF447B-A5E6-4FBF-9699-74B9F196D84B}"/>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48E0ECEB-3BE1-43B8-865B-A6713566CB1B}"/>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D7D855F-D1AA-474D-88D3-ECFB5AC46403}"/>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Tree>
    <p:extLst>
      <p:ext uri="{BB962C8B-B14F-4D97-AF65-F5344CB8AC3E}">
        <p14:creationId xmlns:p14="http://schemas.microsoft.com/office/powerpoint/2010/main" val="2285576031"/>
      </p:ext>
    </p:extLst>
  </p:cSld>
  <p:clrMapOvr>
    <a:masterClrMapping/>
  </p:clrMapOvr>
  <p:extLst>
    <p:ext uri="{DCECCB84-F9BA-43D5-87BE-67443E8EF086}">
      <p15:sldGuideLst xmlns:p15="http://schemas.microsoft.com/office/powerpoint/2012/main">
        <p15:guide id="1" pos="2449">
          <p15:clr>
            <a:srgbClr val="FBAE40"/>
          </p15:clr>
        </p15:guide>
        <p15:guide id="2" pos="2653">
          <p15:clr>
            <a:srgbClr val="FBAE40"/>
          </p15:clr>
        </p15:guide>
        <p15:guide id="3" pos="492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ags" Target="../tags/tag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65"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theme" Target="../theme/theme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9" Type="http://schemas.openxmlformats.org/officeDocument/2006/relationships/slideLayout" Target="../slideLayouts/slideLayout128.xml"/><Relationship Id="rId21" Type="http://schemas.openxmlformats.org/officeDocument/2006/relationships/slideLayout" Target="../slideLayouts/slideLayout110.xml"/><Relationship Id="rId34" Type="http://schemas.openxmlformats.org/officeDocument/2006/relationships/slideLayout" Target="../slideLayouts/slideLayout123.xml"/><Relationship Id="rId42" Type="http://schemas.openxmlformats.org/officeDocument/2006/relationships/slideLayout" Target="../slideLayouts/slideLayout131.xml"/><Relationship Id="rId47" Type="http://schemas.openxmlformats.org/officeDocument/2006/relationships/slideLayout" Target="../slideLayouts/slideLayout136.xml"/><Relationship Id="rId50" Type="http://schemas.openxmlformats.org/officeDocument/2006/relationships/slideLayout" Target="../slideLayouts/slideLayout139.xml"/><Relationship Id="rId55" Type="http://schemas.openxmlformats.org/officeDocument/2006/relationships/slideLayout" Target="../slideLayouts/slideLayout144.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9" Type="http://schemas.openxmlformats.org/officeDocument/2006/relationships/slideLayout" Target="../slideLayouts/slideLayout118.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slideLayout" Target="../slideLayouts/slideLayout121.xml"/><Relationship Id="rId37" Type="http://schemas.openxmlformats.org/officeDocument/2006/relationships/slideLayout" Target="../slideLayouts/slideLayout126.xml"/><Relationship Id="rId40" Type="http://schemas.openxmlformats.org/officeDocument/2006/relationships/slideLayout" Target="../slideLayouts/slideLayout129.xml"/><Relationship Id="rId45" Type="http://schemas.openxmlformats.org/officeDocument/2006/relationships/slideLayout" Target="../slideLayouts/slideLayout134.xml"/><Relationship Id="rId53" Type="http://schemas.openxmlformats.org/officeDocument/2006/relationships/slideLayout" Target="../slideLayouts/slideLayout142.xml"/><Relationship Id="rId58" Type="http://schemas.openxmlformats.org/officeDocument/2006/relationships/tags" Target="../tags/tag6.xml"/><Relationship Id="rId5" Type="http://schemas.openxmlformats.org/officeDocument/2006/relationships/slideLayout" Target="../slideLayouts/slideLayout94.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 Id="rId35" Type="http://schemas.openxmlformats.org/officeDocument/2006/relationships/slideLayout" Target="../slideLayouts/slideLayout124.xml"/><Relationship Id="rId43" Type="http://schemas.openxmlformats.org/officeDocument/2006/relationships/slideLayout" Target="../slideLayouts/slideLayout132.xml"/><Relationship Id="rId48" Type="http://schemas.openxmlformats.org/officeDocument/2006/relationships/slideLayout" Target="../slideLayouts/slideLayout137.xml"/><Relationship Id="rId56" Type="http://schemas.openxmlformats.org/officeDocument/2006/relationships/slideLayout" Target="../slideLayouts/slideLayout145.xml"/><Relationship Id="rId8" Type="http://schemas.openxmlformats.org/officeDocument/2006/relationships/slideLayout" Target="../slideLayouts/slideLayout97.xml"/><Relationship Id="rId51" Type="http://schemas.openxmlformats.org/officeDocument/2006/relationships/slideLayout" Target="../slideLayouts/slideLayout140.xml"/><Relationship Id="rId3" Type="http://schemas.openxmlformats.org/officeDocument/2006/relationships/slideLayout" Target="../slideLayouts/slideLayout92.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slideLayout" Target="../slideLayouts/slideLayout122.xml"/><Relationship Id="rId38" Type="http://schemas.openxmlformats.org/officeDocument/2006/relationships/slideLayout" Target="../slideLayouts/slideLayout127.xml"/><Relationship Id="rId46" Type="http://schemas.openxmlformats.org/officeDocument/2006/relationships/slideLayout" Target="../slideLayouts/slideLayout135.xml"/><Relationship Id="rId20" Type="http://schemas.openxmlformats.org/officeDocument/2006/relationships/slideLayout" Target="../slideLayouts/slideLayout109.xml"/><Relationship Id="rId41" Type="http://schemas.openxmlformats.org/officeDocument/2006/relationships/slideLayout" Target="../slideLayouts/slideLayout130.xml"/><Relationship Id="rId54" Type="http://schemas.openxmlformats.org/officeDocument/2006/relationships/slideLayout" Target="../slideLayouts/slideLayout143.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36" Type="http://schemas.openxmlformats.org/officeDocument/2006/relationships/slideLayout" Target="../slideLayouts/slideLayout125.xml"/><Relationship Id="rId49" Type="http://schemas.openxmlformats.org/officeDocument/2006/relationships/slideLayout" Target="../slideLayouts/slideLayout138.xml"/><Relationship Id="rId57" Type="http://schemas.openxmlformats.org/officeDocument/2006/relationships/theme" Target="../theme/theme3.xml"/><Relationship Id="rId10" Type="http://schemas.openxmlformats.org/officeDocument/2006/relationships/slideLayout" Target="../slideLayouts/slideLayout99.xml"/><Relationship Id="rId31" Type="http://schemas.openxmlformats.org/officeDocument/2006/relationships/slideLayout" Target="../slideLayouts/slideLayout120.xml"/><Relationship Id="rId44" Type="http://schemas.openxmlformats.org/officeDocument/2006/relationships/slideLayout" Target="../slideLayouts/slideLayout133.xml"/><Relationship Id="rId52"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8" y="231774"/>
            <a:ext cx="8569325" cy="1008064"/>
          </a:xfrm>
          <a:prstGeom prst="rect">
            <a:avLst/>
          </a:prstGeom>
        </p:spPr>
        <p:txBody>
          <a:bodyPr vert="horz" lIns="0" tIns="0" rIns="0" bIns="0" rtlCol="0" anchor="t">
            <a:noAutofit/>
          </a:bodyPr>
          <a:lstStyle/>
          <a:p>
            <a:r>
              <a:rPr lang="en-GB"/>
              <a:t>Click to add title</a:t>
            </a:r>
          </a:p>
        </p:txBody>
      </p:sp>
      <p:sp>
        <p:nvSpPr>
          <p:cNvPr id="3" name="Text Placeholder 2"/>
          <p:cNvSpPr>
            <a:spLocks noGrp="1"/>
          </p:cNvSpPr>
          <p:nvPr>
            <p:ph type="body" idx="1"/>
          </p:nvPr>
        </p:nvSpPr>
        <p:spPr>
          <a:xfrm>
            <a:off x="287338" y="1384301"/>
            <a:ext cx="8569324" cy="3240088"/>
          </a:xfrm>
          <a:prstGeom prst="rect">
            <a:avLst/>
          </a:prstGeom>
        </p:spPr>
        <p:txBody>
          <a:bodyPr vert="horz" lIns="0" tIns="0" rIns="0" bIns="0" rtlCol="0">
            <a:normAutofit/>
          </a:body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429054" y="4889414"/>
            <a:ext cx="2057400" cy="129382"/>
          </a:xfrm>
          <a:prstGeom prst="rect">
            <a:avLst/>
          </a:prstGeom>
        </p:spPr>
        <p:txBody>
          <a:bodyPr vert="horz" lIns="0" tIns="0" rIns="0" bIns="0" rtlCol="0" anchor="ctr"/>
          <a:lstStyle>
            <a:lvl1pPr algn="r">
              <a:defRPr sz="700">
                <a:solidFill>
                  <a:srgbClr val="BEBEBE"/>
                </a:solidFill>
              </a:defRPr>
            </a:lvl1pPr>
          </a:lstStyle>
          <a:p>
            <a:r>
              <a:rPr lang="en-US"/>
              <a:t>December 14, 2021</a:t>
            </a:r>
            <a:endParaRPr lang="en-GB"/>
          </a:p>
        </p:txBody>
      </p:sp>
      <p:sp>
        <p:nvSpPr>
          <p:cNvPr id="5" name="Footer Placeholder 4"/>
          <p:cNvSpPr>
            <a:spLocks noGrp="1"/>
          </p:cNvSpPr>
          <p:nvPr>
            <p:ph type="ftr" sz="quarter" idx="3"/>
          </p:nvPr>
        </p:nvSpPr>
        <p:spPr>
          <a:xfrm>
            <a:off x="1030621" y="4889414"/>
            <a:ext cx="513396" cy="129382"/>
          </a:xfrm>
          <a:prstGeom prst="rect">
            <a:avLst/>
          </a:prstGeom>
        </p:spPr>
        <p:txBody>
          <a:bodyPr vert="horz" wrap="none" lIns="0" tIns="0" rIns="0" bIns="0" rtlCol="0" anchor="ctr"/>
          <a:lstStyle>
            <a:lvl1pPr algn="l">
              <a:defRPr sz="700">
                <a:solidFill>
                  <a:srgbClr val="BEBEBE"/>
                </a:solidFill>
              </a:defRPr>
            </a:lvl1pPr>
          </a:lstStyle>
          <a:p>
            <a:r>
              <a:rPr lang="en-GB"/>
              <a:t>Internal</a:t>
            </a:r>
          </a:p>
        </p:txBody>
      </p:sp>
      <p:sp>
        <p:nvSpPr>
          <p:cNvPr id="6" name="Slide Number Placeholder 5"/>
          <p:cNvSpPr>
            <a:spLocks noGrp="1"/>
          </p:cNvSpPr>
          <p:nvPr>
            <p:ph type="sldNum" sz="quarter" idx="4"/>
          </p:nvPr>
        </p:nvSpPr>
        <p:spPr>
          <a:xfrm>
            <a:off x="8532687" y="4889414"/>
            <a:ext cx="316567" cy="129382"/>
          </a:xfrm>
          <a:prstGeom prst="rect">
            <a:avLst/>
          </a:prstGeom>
        </p:spPr>
        <p:txBody>
          <a:bodyPr vert="horz" lIns="0" tIns="0" rIns="0" bIns="0" rtlCol="0" anchor="ctr"/>
          <a:lstStyle>
            <a:lvl1pPr algn="r">
              <a:defRPr sz="700">
                <a:solidFill>
                  <a:srgbClr val="BEBEBE"/>
                </a:solidFill>
              </a:defRPr>
            </a:lvl1pPr>
          </a:lstStyle>
          <a:p>
            <a:fld id="{61E25E67-CBB9-434B-BBF7-0A5E970272B8}" type="slidenum">
              <a:rPr lang="en-GB" smtClean="0"/>
              <a:pPr/>
              <a:t>‹#›</a:t>
            </a:fld>
            <a:endParaRPr lang="en-GB"/>
          </a:p>
        </p:txBody>
      </p:sp>
      <p:grpSp>
        <p:nvGrpSpPr>
          <p:cNvPr id="21" name="Graphic 19">
            <a:extLst>
              <a:ext uri="{FF2B5EF4-FFF2-40B4-BE49-F238E27FC236}">
                <a16:creationId xmlns:a16="http://schemas.microsoft.com/office/drawing/2014/main" id="{25FB6CBA-568C-4561-9F8B-63353D60C4F8}"/>
              </a:ext>
              <a:ext uri="{C183D7F6-B498-43B3-948B-1728B52AA6E4}">
                <adec:decorative xmlns:adec="http://schemas.microsoft.com/office/drawing/2017/decorative" val="1"/>
              </a:ext>
            </a:extLst>
          </p:cNvPr>
          <p:cNvGrpSpPr/>
          <p:nvPr userDrawn="1"/>
        </p:nvGrpSpPr>
        <p:grpSpPr>
          <a:xfrm>
            <a:off x="294595" y="4913727"/>
            <a:ext cx="487916" cy="81562"/>
            <a:chOff x="301852" y="4913727"/>
            <a:chExt cx="487916" cy="81562"/>
          </a:xfrm>
          <a:solidFill>
            <a:srgbClr val="BEBEBE"/>
          </a:solidFill>
        </p:grpSpPr>
        <p:sp>
          <p:nvSpPr>
            <p:cNvPr id="22" name="Freeform: Shape 21">
              <a:extLst>
                <a:ext uri="{FF2B5EF4-FFF2-40B4-BE49-F238E27FC236}">
                  <a16:creationId xmlns:a16="http://schemas.microsoft.com/office/drawing/2014/main" id="{CD5553F2-FBCD-4BC0-89B1-C3C6B071A465}"/>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6E97CA0-2B3D-4EC7-8814-4B1885DAA8A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436BE29-9A5E-4924-96C1-C8FD6399636D}"/>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4302BD2-1721-4C2B-918F-37EDB2DA213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AA81E65-F43B-4507-962E-4E125887B53C}"/>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8C82DF7-08D7-4B3C-A2EE-3F151BD3E0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E78D303-7B1B-4CA5-98B1-5150A7C5556C}"/>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945B777B-422A-42E1-9FEF-493C5441CEB7}"/>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0D0337E-6257-43B6-8A33-5D5B00F11F62}"/>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BCDA05F-0DFB-434E-8D63-F21AC9981CFC}"/>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61AAF30-1E5F-4CD3-9063-4CD80BA1F755}"/>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A0A60F8-03A2-4F61-B78E-3B95B56313E6}"/>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AFDD46-3F79-4ABA-99B9-5B4F6A10C616}"/>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61AE0C9-4144-43F9-A524-8675A64D4BEF}"/>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CCFBA73-1C05-4642-8FD7-EC0C2827D718}"/>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B432E7C-57D1-4945-8842-A6509C2261F7}"/>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36BA895-901A-4EA1-839D-68CDC919D650}"/>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9773566D-F5D6-45EA-8088-C1671AE93497}"/>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73E19993-6F5D-408F-A761-CFB189BD3ED2}"/>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2609AB2E-EE1C-4E2C-93C7-D22EF0230ADD}"/>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11" name="xxLanguageTextBox">
            <a:extLst>
              <a:ext uri="{FF2B5EF4-FFF2-40B4-BE49-F238E27FC236}">
                <a16:creationId xmlns:a16="http://schemas.microsoft.com/office/drawing/2014/main" id="{58F81A98-8A90-4939-8305-1BD77D15340D}"/>
              </a:ext>
            </a:extLst>
          </p:cNvPr>
          <p:cNvSpPr/>
          <p:nvPr userDrawn="1">
            <p:custDataLst>
              <p:tags r:id="rId61"/>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xxLanguageTextBox">
            <a:extLst>
              <a:ext uri="{FF2B5EF4-FFF2-40B4-BE49-F238E27FC236}">
                <a16:creationId xmlns:a16="http://schemas.microsoft.com/office/drawing/2014/main" id="{0BA9C109-60A0-4CD7-8604-CA1350B8399E}"/>
              </a:ext>
            </a:extLst>
          </p:cNvPr>
          <p:cNvSpPr/>
          <p:nvPr userDrawn="1">
            <p:custDataLst>
              <p:tags r:id="rId62"/>
            </p:custDataLst>
          </p:nvPr>
        </p:nvSpPr>
        <p:spPr>
          <a:xfrm>
            <a:off x="0" y="0"/>
            <a:ext cx="12700" cy="127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xxLanguageTextBox">
            <a:extLst>
              <a:ext uri="{FF2B5EF4-FFF2-40B4-BE49-F238E27FC236}">
                <a16:creationId xmlns:a16="http://schemas.microsoft.com/office/drawing/2014/main" id="{E3424136-D07B-4809-A0D0-DF64A4998C65}"/>
              </a:ext>
            </a:extLst>
          </p:cNvPr>
          <p:cNvSpPr/>
          <p:nvPr userDrawn="1">
            <p:custDataLst>
              <p:tags r:id="rId63"/>
            </p:custDataLst>
          </p:nvPr>
        </p:nvSpPr>
        <p:spPr>
          <a:xfrm>
            <a:off x="0" y="0"/>
            <a:ext cx="12700" cy="127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xxLanguageTextBox">
            <a:extLst>
              <a:ext uri="{FF2B5EF4-FFF2-40B4-BE49-F238E27FC236}">
                <a16:creationId xmlns:a16="http://schemas.microsoft.com/office/drawing/2014/main" id="{44890CA2-8BA5-4DAF-A661-773C108C9506}"/>
              </a:ext>
            </a:extLst>
          </p:cNvPr>
          <p:cNvSpPr/>
          <p:nvPr userDrawn="1">
            <p:custDataLst>
              <p:tags r:id="rId64"/>
            </p:custDataLst>
          </p:nvPr>
        </p:nvSpPr>
        <p:spPr>
          <a:xfrm>
            <a:off x="0" y="0"/>
            <a:ext cx="12700" cy="127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xxLanguageTextBox">
            <a:extLst>
              <a:ext uri="{FF2B5EF4-FFF2-40B4-BE49-F238E27FC236}">
                <a16:creationId xmlns:a16="http://schemas.microsoft.com/office/drawing/2014/main" id="{E61FCD24-C515-4CE0-8F76-ED33AB0DF48C}"/>
              </a:ext>
            </a:extLst>
          </p:cNvPr>
          <p:cNvSpPr/>
          <p:nvPr userDrawn="1">
            <p:custDataLst>
              <p:tags r:id="rId65"/>
            </p:custDataLst>
          </p:nvPr>
        </p:nvSpPr>
        <p:spPr>
          <a:xfrm>
            <a:off x="0" y="0"/>
            <a:ext cx="12700" cy="127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1892878"/>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9" r:id="rId3"/>
    <p:sldLayoutId id="2147483678" r:id="rId4"/>
    <p:sldLayoutId id="2147483700" r:id="rId5"/>
    <p:sldLayoutId id="2147483701" r:id="rId6"/>
    <p:sldLayoutId id="2147483702" r:id="rId7"/>
    <p:sldLayoutId id="2147483682" r:id="rId8"/>
    <p:sldLayoutId id="2147483680" r:id="rId9"/>
    <p:sldLayoutId id="2147483683" r:id="rId10"/>
    <p:sldLayoutId id="2147483684" r:id="rId11"/>
    <p:sldLayoutId id="2147483686" r:id="rId12"/>
    <p:sldLayoutId id="2147483685" r:id="rId13"/>
    <p:sldLayoutId id="2147483687" r:id="rId14"/>
    <p:sldLayoutId id="2147483688" r:id="rId15"/>
    <p:sldLayoutId id="2147483724" r:id="rId16"/>
    <p:sldLayoutId id="2147483725" r:id="rId17"/>
    <p:sldLayoutId id="2147483691" r:id="rId18"/>
    <p:sldLayoutId id="2147483727" r:id="rId19"/>
    <p:sldLayoutId id="2147483730" r:id="rId20"/>
    <p:sldLayoutId id="2147483692" r:id="rId21"/>
    <p:sldLayoutId id="2147483721" r:id="rId22"/>
    <p:sldLayoutId id="2147483731" r:id="rId23"/>
    <p:sldLayoutId id="2147483717" r:id="rId24"/>
    <p:sldLayoutId id="2147483732" r:id="rId25"/>
    <p:sldLayoutId id="2147483733" r:id="rId26"/>
    <p:sldLayoutId id="2147483734" r:id="rId27"/>
    <p:sldLayoutId id="2147483735" r:id="rId28"/>
    <p:sldLayoutId id="2147483722" r:id="rId29"/>
    <p:sldLayoutId id="2147483723" r:id="rId30"/>
    <p:sldLayoutId id="2147483737" r:id="rId31"/>
    <p:sldLayoutId id="2147483738" r:id="rId32"/>
    <p:sldLayoutId id="2147483672" r:id="rId33"/>
    <p:sldLayoutId id="2147483726" r:id="rId34"/>
    <p:sldLayoutId id="2147483708" r:id="rId35"/>
    <p:sldLayoutId id="2147483719" r:id="rId36"/>
    <p:sldLayoutId id="2147483736" r:id="rId37"/>
    <p:sldLayoutId id="2147483673" r:id="rId38"/>
    <p:sldLayoutId id="2147483674" r:id="rId39"/>
    <p:sldLayoutId id="2147483675" r:id="rId40"/>
    <p:sldLayoutId id="2147483676" r:id="rId41"/>
    <p:sldLayoutId id="2147483711" r:id="rId42"/>
    <p:sldLayoutId id="2147483710" r:id="rId43"/>
    <p:sldLayoutId id="2147483712" r:id="rId44"/>
    <p:sldLayoutId id="2147483713" r:id="rId45"/>
    <p:sldLayoutId id="2147483714" r:id="rId46"/>
    <p:sldLayoutId id="2147483694" r:id="rId47"/>
    <p:sldLayoutId id="2147483697" r:id="rId48"/>
    <p:sldLayoutId id="2147483695" r:id="rId49"/>
    <p:sldLayoutId id="2147483709" r:id="rId50"/>
    <p:sldLayoutId id="2147483698" r:id="rId51"/>
    <p:sldLayoutId id="2147483699" r:id="rId52"/>
    <p:sldLayoutId id="2147483706" r:id="rId53"/>
    <p:sldLayoutId id="2147483703" r:id="rId54"/>
    <p:sldLayoutId id="2147483704" r:id="rId55"/>
    <p:sldLayoutId id="2147483705" r:id="rId56"/>
    <p:sldLayoutId id="2147483728" r:id="rId57"/>
    <p:sldLayoutId id="2147483729" r:id="rId58"/>
    <p:sldLayoutId id="2147483860" r:id="rId59"/>
  </p:sldLayoutIdLst>
  <p:hf hdr="0" dt="0"/>
  <p:txStyles>
    <p:titleStyle>
      <a:lvl1pPr algn="l" defTabSz="6858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171450" indent="-171450" algn="l" defTabSz="6858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1pPr>
      <a:lvl2pPr marL="360363" indent="-180975" algn="l" defTabSz="685800" rtl="0" eaLnBrk="1" latinLnBrk="0" hangingPunct="1">
        <a:lnSpc>
          <a:spcPct val="100000"/>
        </a:lnSpc>
        <a:spcBef>
          <a:spcPts val="375"/>
        </a:spcBef>
        <a:buFont typeface="Arial" panose="020B0604020202020204" pitchFamily="34" charset="0"/>
        <a:buChar char="•"/>
        <a:defRPr sz="1200" kern="1200">
          <a:solidFill>
            <a:schemeClr val="tx1"/>
          </a:solidFill>
          <a:latin typeface="+mn-lt"/>
          <a:ea typeface="+mn-ea"/>
          <a:cs typeface="+mn-cs"/>
        </a:defRPr>
      </a:lvl2pPr>
      <a:lvl3pPr marL="539750" indent="-179388" algn="l" defTabSz="685800" rtl="0" eaLnBrk="1" latinLnBrk="0" hangingPunct="1">
        <a:lnSpc>
          <a:spcPct val="100000"/>
        </a:lnSpc>
        <a:spcBef>
          <a:spcPts val="375"/>
        </a:spcBef>
        <a:buFont typeface="Arial" panose="020B0604020202020204" pitchFamily="34" charset="0"/>
        <a:buChar char="•"/>
        <a:defRPr sz="1100" kern="1200">
          <a:solidFill>
            <a:schemeClr val="tx1"/>
          </a:solidFill>
          <a:latin typeface="+mn-lt"/>
          <a:ea typeface="+mn-ea"/>
          <a:cs typeface="+mn-cs"/>
        </a:defRPr>
      </a:lvl3pPr>
      <a:lvl4pPr marL="719138" indent="-179388" algn="l" defTabSz="685800" rtl="0" eaLnBrk="1" latinLnBrk="0" hangingPunct="1">
        <a:lnSpc>
          <a:spcPct val="100000"/>
        </a:lnSpc>
        <a:spcBef>
          <a:spcPts val="375"/>
        </a:spcBef>
        <a:buFont typeface="Arial" panose="020B0604020202020204" pitchFamily="34" charset="0"/>
        <a:buChar char="•"/>
        <a:defRPr sz="1050" kern="1200">
          <a:solidFill>
            <a:schemeClr val="tx1"/>
          </a:solidFill>
          <a:latin typeface="+mn-lt"/>
          <a:ea typeface="+mn-ea"/>
          <a:cs typeface="+mn-cs"/>
        </a:defRPr>
      </a:lvl4pPr>
      <a:lvl5pPr marL="898525" indent="-179388" algn="l" defTabSz="685800" rtl="0" eaLnBrk="1" latinLnBrk="0" hangingPunct="1">
        <a:lnSpc>
          <a:spcPct val="10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79" userDrawn="1">
          <p15:clr>
            <a:srgbClr val="F26B43"/>
          </p15:clr>
        </p15:guide>
        <p15:guide id="2" orient="horz" pos="146" userDrawn="1">
          <p15:clr>
            <a:srgbClr val="F26B43"/>
          </p15:clr>
        </p15:guide>
        <p15:guide id="3" pos="181" userDrawn="1">
          <p15:clr>
            <a:srgbClr val="F26B43"/>
          </p15:clr>
        </p15:guide>
        <p15:guide id="4" orient="horz" pos="872" userDrawn="1">
          <p15:clr>
            <a:srgbClr val="F26B43"/>
          </p15:clr>
        </p15:guide>
        <p15:guide id="5" orient="horz" pos="2913" userDrawn="1">
          <p15:clr>
            <a:srgbClr val="F26B43"/>
          </p15:clr>
        </p15:guide>
        <p15:guide id="7" orient="horz" pos="7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Gray">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5" y="768096"/>
            <a:ext cx="7987856" cy="49992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579883" y="1479152"/>
            <a:ext cx="7987856" cy="3108723"/>
          </a:xfrm>
          <a:prstGeom prst="rect">
            <a:avLst/>
          </a:prstGeom>
        </p:spPr>
        <p:txBody>
          <a:bodyPr vert="horz" lIns="0" tIns="0" rIns="32400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27200" y="32400"/>
            <a:ext cx="2057400" cy="273844"/>
          </a:xfrm>
          <a:prstGeom prst="rect">
            <a:avLst/>
          </a:prstGeom>
        </p:spPr>
        <p:txBody>
          <a:bodyPr vert="horz" lIns="91440" tIns="45720" rIns="91440" bIns="45720" rtlCol="0" anchor="ctr"/>
          <a:lstStyle>
            <a:lvl1pPr algn="r">
              <a:defRPr sz="70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3644D4AD-7034-5E45-AAAE-D685B84B781D}" type="slidenum">
              <a:rPr lang="fi-FI" smtClean="0"/>
              <a:pPr/>
              <a:t>‹#›</a:t>
            </a:fld>
            <a:endParaRPr lang="fi-FI"/>
          </a:p>
        </p:txBody>
      </p:sp>
    </p:spTree>
    <p:extLst>
      <p:ext uri="{BB962C8B-B14F-4D97-AF65-F5344CB8AC3E}">
        <p14:creationId xmlns:p14="http://schemas.microsoft.com/office/powerpoint/2010/main" val="74763410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15"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172780" indent="-172780" algn="l" defTabSz="685715" rtl="0" eaLnBrk="1" latinLnBrk="0" hangingPunct="1">
        <a:lnSpc>
          <a:spcPct val="11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289" indent="-171430" algn="l" defTabSz="685715" rtl="0" eaLnBrk="1" latinLnBrk="0" hangingPunct="1">
        <a:lnSpc>
          <a:spcPct val="11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144" indent="-171430" algn="l" defTabSz="685715" rtl="0" eaLnBrk="1" latinLnBrk="0" hangingPunct="1">
        <a:lnSpc>
          <a:spcPct val="11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000" indent="-171430" algn="l" defTabSz="685715" rtl="0" eaLnBrk="1" latinLnBrk="0" hangingPunct="1">
        <a:lnSpc>
          <a:spcPct val="11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542857" indent="-171430" algn="l" defTabSz="685715" rtl="0" eaLnBrk="1" latinLnBrk="0" hangingPunct="1">
        <a:lnSpc>
          <a:spcPct val="11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715" indent="-171430" algn="l" defTabSz="6857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15" rtl="0" eaLnBrk="1" latinLnBrk="0" hangingPunct="1">
        <a:defRPr sz="1350" kern="1200">
          <a:solidFill>
            <a:schemeClr val="tx1"/>
          </a:solidFill>
          <a:latin typeface="+mn-lt"/>
          <a:ea typeface="+mn-ea"/>
          <a:cs typeface="+mn-cs"/>
        </a:defRPr>
      </a:lvl1pPr>
      <a:lvl2pPr marL="342857" algn="l" defTabSz="685715" rtl="0" eaLnBrk="1" latinLnBrk="0" hangingPunct="1">
        <a:defRPr sz="1350" kern="1200">
          <a:solidFill>
            <a:schemeClr val="tx1"/>
          </a:solidFill>
          <a:latin typeface="+mn-lt"/>
          <a:ea typeface="+mn-ea"/>
          <a:cs typeface="+mn-cs"/>
        </a:defRPr>
      </a:lvl2pPr>
      <a:lvl3pPr marL="685715" algn="l" defTabSz="685715" rtl="0" eaLnBrk="1" latinLnBrk="0" hangingPunct="1">
        <a:defRPr sz="1350" kern="1200">
          <a:solidFill>
            <a:schemeClr val="tx1"/>
          </a:solidFill>
          <a:latin typeface="+mn-lt"/>
          <a:ea typeface="+mn-ea"/>
          <a:cs typeface="+mn-cs"/>
        </a:defRPr>
      </a:lvl3pPr>
      <a:lvl4pPr marL="1028573" algn="l" defTabSz="685715" rtl="0" eaLnBrk="1" latinLnBrk="0" hangingPunct="1">
        <a:defRPr sz="1350" kern="1200">
          <a:solidFill>
            <a:schemeClr val="tx1"/>
          </a:solidFill>
          <a:latin typeface="+mn-lt"/>
          <a:ea typeface="+mn-ea"/>
          <a:cs typeface="+mn-cs"/>
        </a:defRPr>
      </a:lvl4pPr>
      <a:lvl5pPr marL="1371430" algn="l" defTabSz="685715" rtl="0" eaLnBrk="1" latinLnBrk="0" hangingPunct="1">
        <a:defRPr sz="1350" kern="1200">
          <a:solidFill>
            <a:schemeClr val="tx1"/>
          </a:solidFill>
          <a:latin typeface="+mn-lt"/>
          <a:ea typeface="+mn-ea"/>
          <a:cs typeface="+mn-cs"/>
        </a:defRPr>
      </a:lvl5pPr>
      <a:lvl6pPr marL="1714289" algn="l" defTabSz="685715" rtl="0" eaLnBrk="1" latinLnBrk="0" hangingPunct="1">
        <a:defRPr sz="1350" kern="1200">
          <a:solidFill>
            <a:schemeClr val="tx1"/>
          </a:solidFill>
          <a:latin typeface="+mn-lt"/>
          <a:ea typeface="+mn-ea"/>
          <a:cs typeface="+mn-cs"/>
        </a:defRPr>
      </a:lvl6pPr>
      <a:lvl7pPr marL="2057144" algn="l" defTabSz="685715" rtl="0" eaLnBrk="1" latinLnBrk="0" hangingPunct="1">
        <a:defRPr sz="1350" kern="1200">
          <a:solidFill>
            <a:schemeClr val="tx1"/>
          </a:solidFill>
          <a:latin typeface="+mn-lt"/>
          <a:ea typeface="+mn-ea"/>
          <a:cs typeface="+mn-cs"/>
        </a:defRPr>
      </a:lvl7pPr>
      <a:lvl8pPr marL="2400000" algn="l" defTabSz="685715" rtl="0" eaLnBrk="1" latinLnBrk="0" hangingPunct="1">
        <a:defRPr sz="1350" kern="1200">
          <a:solidFill>
            <a:schemeClr val="tx1"/>
          </a:solidFill>
          <a:latin typeface="+mn-lt"/>
          <a:ea typeface="+mn-ea"/>
          <a:cs typeface="+mn-cs"/>
        </a:defRPr>
      </a:lvl8pPr>
      <a:lvl9pPr marL="2742857" algn="l" defTabSz="685715"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23">
          <p15:clr>
            <a:srgbClr val="F26B43"/>
          </p15:clr>
        </p15:guide>
        <p15:guide id="2" orient="horz" pos="1626">
          <p15:clr>
            <a:srgbClr val="F26B43"/>
          </p15:clr>
        </p15:guide>
        <p15:guide id="3" orient="horz" pos="344">
          <p15:clr>
            <a:srgbClr val="F26B43"/>
          </p15:clr>
        </p15:guide>
        <p15:guide id="4" pos="5398">
          <p15:clr>
            <a:srgbClr val="F26B43"/>
          </p15:clr>
        </p15:guide>
        <p15:guide id="5" pos="4049">
          <p15:clr>
            <a:srgbClr val="F26B43"/>
          </p15:clr>
        </p15:guide>
        <p15:guide id="6" pos="362">
          <p15:clr>
            <a:srgbClr val="F26B43"/>
          </p15:clr>
        </p15:guide>
        <p15:guide id="7" orient="horz" pos="2890">
          <p15:clr>
            <a:srgbClr val="F26B43"/>
          </p15:clr>
        </p15:guide>
        <p15:guide id="8" orient="horz" pos="1215">
          <p15:clr>
            <a:srgbClr val="F26B43"/>
          </p15:clr>
        </p15:guide>
        <p15:guide id="9" orient="horz" pos="21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8" y="231774"/>
            <a:ext cx="8569325" cy="1008064"/>
          </a:xfrm>
          <a:prstGeom prst="rect">
            <a:avLst/>
          </a:prstGeom>
        </p:spPr>
        <p:txBody>
          <a:bodyPr vert="horz" lIns="0" tIns="0" rIns="0" bIns="0" rtlCol="0" anchor="t">
            <a:noAutofit/>
          </a:bodyPr>
          <a:lstStyle/>
          <a:p>
            <a:r>
              <a:rPr lang="en-US" dirty="0"/>
              <a:t>Click to add title</a:t>
            </a:r>
          </a:p>
        </p:txBody>
      </p:sp>
      <p:sp>
        <p:nvSpPr>
          <p:cNvPr id="3" name="Text Placeholder 2"/>
          <p:cNvSpPr>
            <a:spLocks noGrp="1"/>
          </p:cNvSpPr>
          <p:nvPr>
            <p:ph type="body" idx="1"/>
          </p:nvPr>
        </p:nvSpPr>
        <p:spPr>
          <a:xfrm>
            <a:off x="287338" y="1384301"/>
            <a:ext cx="8569324" cy="3240088"/>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29054" y="4889414"/>
            <a:ext cx="2057400" cy="129382"/>
          </a:xfrm>
          <a:prstGeom prst="rect">
            <a:avLst/>
          </a:prstGeom>
        </p:spPr>
        <p:txBody>
          <a:bodyPr vert="horz" lIns="0" tIns="0" rIns="0" bIns="0" rtlCol="0" anchor="ctr"/>
          <a:lstStyle>
            <a:lvl1pPr algn="r">
              <a:defRPr sz="700">
                <a:solidFill>
                  <a:srgbClr val="BEBEBE"/>
                </a:solidFill>
              </a:defRPr>
            </a:lvl1pPr>
          </a:lstStyle>
          <a:p>
            <a:r>
              <a:rPr lang="en-US"/>
              <a:t>December 14, 2021</a:t>
            </a:r>
            <a:endParaRPr lang="en-US" dirty="0"/>
          </a:p>
        </p:txBody>
      </p:sp>
      <p:sp>
        <p:nvSpPr>
          <p:cNvPr id="5" name="Footer Placeholder 4"/>
          <p:cNvSpPr>
            <a:spLocks noGrp="1"/>
          </p:cNvSpPr>
          <p:nvPr>
            <p:ph type="ftr" sz="quarter" idx="3"/>
          </p:nvPr>
        </p:nvSpPr>
        <p:spPr>
          <a:xfrm>
            <a:off x="1030621" y="4889414"/>
            <a:ext cx="513396" cy="129382"/>
          </a:xfrm>
          <a:prstGeom prst="rect">
            <a:avLst/>
          </a:prstGeom>
        </p:spPr>
        <p:txBody>
          <a:bodyPr vert="horz" wrap="none" lIns="0" tIns="0" rIns="0" bIns="0" rtlCol="0" anchor="ctr"/>
          <a:lstStyle>
            <a:lvl1pPr algn="l">
              <a:defRPr sz="700">
                <a:solidFill>
                  <a:srgbClr val="BEBEBE"/>
                </a:solidFill>
              </a:defRPr>
            </a:lvl1pPr>
          </a:lstStyle>
          <a:p>
            <a:r>
              <a:rPr lang="en-US"/>
              <a:t>Confidential</a:t>
            </a:r>
            <a:endParaRPr lang="en-US" dirty="0"/>
          </a:p>
        </p:txBody>
      </p:sp>
      <p:sp>
        <p:nvSpPr>
          <p:cNvPr id="6" name="Slide Number Placeholder 5"/>
          <p:cNvSpPr>
            <a:spLocks noGrp="1"/>
          </p:cNvSpPr>
          <p:nvPr>
            <p:ph type="sldNum" sz="quarter" idx="4"/>
          </p:nvPr>
        </p:nvSpPr>
        <p:spPr>
          <a:xfrm>
            <a:off x="8532687" y="4889414"/>
            <a:ext cx="316567" cy="129382"/>
          </a:xfrm>
          <a:prstGeom prst="rect">
            <a:avLst/>
          </a:prstGeom>
        </p:spPr>
        <p:txBody>
          <a:bodyPr vert="horz" lIns="0" tIns="0" rIns="0" bIns="0" rtlCol="0" anchor="ctr"/>
          <a:lstStyle>
            <a:lvl1pPr algn="r">
              <a:defRPr sz="700">
                <a:solidFill>
                  <a:srgbClr val="BEBEBE"/>
                </a:solidFill>
              </a:defRPr>
            </a:lvl1pPr>
          </a:lstStyle>
          <a:p>
            <a:fld id="{61E25E67-CBB9-434B-BBF7-0A5E970272B8}" type="slidenum">
              <a:rPr lang="en-US" smtClean="0"/>
              <a:pPr/>
              <a:t>‹#›</a:t>
            </a:fld>
            <a:endParaRPr lang="en-US" dirty="0"/>
          </a:p>
        </p:txBody>
      </p:sp>
      <p:grpSp>
        <p:nvGrpSpPr>
          <p:cNvPr id="21" name="Graphic 19">
            <a:extLst>
              <a:ext uri="{FF2B5EF4-FFF2-40B4-BE49-F238E27FC236}">
                <a16:creationId xmlns:a16="http://schemas.microsoft.com/office/drawing/2014/main" id="{25FB6CBA-568C-4561-9F8B-63353D60C4F8}"/>
              </a:ext>
            </a:extLst>
          </p:cNvPr>
          <p:cNvGrpSpPr/>
          <p:nvPr/>
        </p:nvGrpSpPr>
        <p:grpSpPr>
          <a:xfrm>
            <a:off x="294595" y="4913727"/>
            <a:ext cx="487916" cy="81562"/>
            <a:chOff x="301852" y="4913727"/>
            <a:chExt cx="487916" cy="81562"/>
          </a:xfrm>
          <a:solidFill>
            <a:srgbClr val="BEBEBE"/>
          </a:solidFill>
        </p:grpSpPr>
        <p:sp>
          <p:nvSpPr>
            <p:cNvPr id="22" name="Freeform: Shape 21">
              <a:extLst>
                <a:ext uri="{FF2B5EF4-FFF2-40B4-BE49-F238E27FC236}">
                  <a16:creationId xmlns:a16="http://schemas.microsoft.com/office/drawing/2014/main" id="{CD5553F2-FBCD-4BC0-89B1-C3C6B071A465}"/>
                </a:ext>
              </a:extLst>
            </p:cNvPr>
            <p:cNvSpPr/>
            <p:nvPr/>
          </p:nvSpPr>
          <p:spPr>
            <a:xfrm>
              <a:off x="301852" y="4913727"/>
              <a:ext cx="47015" cy="47015"/>
            </a:xfrm>
            <a:custGeom>
              <a:avLst/>
              <a:gdLst>
                <a:gd name="connsiteX0" fmla="*/ 47016 w 47015"/>
                <a:gd name="connsiteY0" fmla="*/ 23532 h 47015"/>
                <a:gd name="connsiteX1" fmla="*/ 47016 w 47015"/>
                <a:gd name="connsiteY1" fmla="*/ 11742 h 47015"/>
                <a:gd name="connsiteX2" fmla="*/ 47016 w 47015"/>
                <a:gd name="connsiteY2" fmla="*/ 0 h 47015"/>
                <a:gd name="connsiteX3" fmla="*/ 35274 w 47015"/>
                <a:gd name="connsiteY3" fmla="*/ 0 h 47015"/>
                <a:gd name="connsiteX4" fmla="*/ 23532 w 47015"/>
                <a:gd name="connsiteY4" fmla="*/ 0 h 47015"/>
                <a:gd name="connsiteX5" fmla="*/ 23532 w 47015"/>
                <a:gd name="connsiteY5" fmla="*/ 11742 h 47015"/>
                <a:gd name="connsiteX6" fmla="*/ 11742 w 47015"/>
                <a:gd name="connsiteY6" fmla="*/ 11742 h 47015"/>
                <a:gd name="connsiteX7" fmla="*/ 11742 w 47015"/>
                <a:gd name="connsiteY7" fmla="*/ 23532 h 47015"/>
                <a:gd name="connsiteX8" fmla="*/ 0 w 47015"/>
                <a:gd name="connsiteY8" fmla="*/ 23532 h 47015"/>
                <a:gd name="connsiteX9" fmla="*/ 0 w 47015"/>
                <a:gd name="connsiteY9" fmla="*/ 35274 h 47015"/>
                <a:gd name="connsiteX10" fmla="*/ 0 w 47015"/>
                <a:gd name="connsiteY10" fmla="*/ 47016 h 47015"/>
                <a:gd name="connsiteX11" fmla="*/ 11742 w 47015"/>
                <a:gd name="connsiteY11" fmla="*/ 47016 h 47015"/>
                <a:gd name="connsiteX12" fmla="*/ 23532 w 47015"/>
                <a:gd name="connsiteY12" fmla="*/ 47016 h 47015"/>
                <a:gd name="connsiteX13" fmla="*/ 23532 w 47015"/>
                <a:gd name="connsiteY13" fmla="*/ 35274 h 47015"/>
                <a:gd name="connsiteX14" fmla="*/ 23532 w 47015"/>
                <a:gd name="connsiteY14" fmla="*/ 23532 h 47015"/>
                <a:gd name="connsiteX15" fmla="*/ 35274 w 47015"/>
                <a:gd name="connsiteY15" fmla="*/ 23532 h 47015"/>
                <a:gd name="connsiteX16" fmla="*/ 47016 w 47015"/>
                <a:gd name="connsiteY16" fmla="*/ 2353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15" h="47015">
                  <a:moveTo>
                    <a:pt x="47016" y="23532"/>
                  </a:moveTo>
                  <a:lnTo>
                    <a:pt x="47016" y="11742"/>
                  </a:lnTo>
                  <a:lnTo>
                    <a:pt x="47016" y="0"/>
                  </a:lnTo>
                  <a:lnTo>
                    <a:pt x="35274" y="0"/>
                  </a:lnTo>
                  <a:lnTo>
                    <a:pt x="23532" y="0"/>
                  </a:lnTo>
                  <a:lnTo>
                    <a:pt x="23532" y="11742"/>
                  </a:lnTo>
                  <a:lnTo>
                    <a:pt x="11742" y="11742"/>
                  </a:lnTo>
                  <a:lnTo>
                    <a:pt x="11742" y="23532"/>
                  </a:lnTo>
                  <a:lnTo>
                    <a:pt x="0" y="23532"/>
                  </a:lnTo>
                  <a:lnTo>
                    <a:pt x="0" y="35274"/>
                  </a:lnTo>
                  <a:lnTo>
                    <a:pt x="0" y="47016"/>
                  </a:lnTo>
                  <a:lnTo>
                    <a:pt x="11742" y="47016"/>
                  </a:lnTo>
                  <a:lnTo>
                    <a:pt x="23532" y="47016"/>
                  </a:lnTo>
                  <a:lnTo>
                    <a:pt x="23532" y="35274"/>
                  </a:lnTo>
                  <a:lnTo>
                    <a:pt x="23532" y="23532"/>
                  </a:lnTo>
                  <a:lnTo>
                    <a:pt x="35274" y="23532"/>
                  </a:lnTo>
                  <a:lnTo>
                    <a:pt x="47016" y="23532"/>
                  </a:lnTo>
                  <a:close/>
                </a:path>
              </a:pathLst>
            </a:custGeom>
            <a:grpFill/>
            <a:ln w="481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6E97CA0-2B3D-4EC7-8814-4B1885DAA8A1}"/>
                </a:ext>
              </a:extLst>
            </p:cNvPr>
            <p:cNvSpPr/>
            <p:nvPr/>
          </p:nvSpPr>
          <p:spPr>
            <a:xfrm>
              <a:off x="337271" y="4972533"/>
              <a:ext cx="11741" cy="11740"/>
            </a:xfrm>
            <a:custGeom>
              <a:avLst/>
              <a:gdLst>
                <a:gd name="connsiteX0" fmla="*/ 5500 w 11741"/>
                <a:gd name="connsiteY0" fmla="*/ -430 h 11740"/>
                <a:gd name="connsiteX1" fmla="*/ -223 w 11741"/>
                <a:gd name="connsiteY1" fmla="*/ 5585 h 11740"/>
                <a:gd name="connsiteX2" fmla="*/ 5791 w 11741"/>
                <a:gd name="connsiteY2" fmla="*/ 11308 h 11740"/>
                <a:gd name="connsiteX3" fmla="*/ 11517 w 11741"/>
                <a:gd name="connsiteY3" fmla="*/ 5441 h 11740"/>
                <a:gd name="connsiteX4" fmla="*/ 5646 w 11741"/>
                <a:gd name="connsiteY4" fmla="*/ -430 h 1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0">
                  <a:moveTo>
                    <a:pt x="5500" y="-430"/>
                  </a:moveTo>
                  <a:cubicBezTo>
                    <a:pt x="2259" y="-350"/>
                    <a:pt x="-304" y="2343"/>
                    <a:pt x="-223" y="5585"/>
                  </a:cubicBezTo>
                  <a:cubicBezTo>
                    <a:pt x="-143" y="8826"/>
                    <a:pt x="2550" y="11389"/>
                    <a:pt x="5791" y="11308"/>
                  </a:cubicBezTo>
                  <a:cubicBezTo>
                    <a:pt x="8975" y="11229"/>
                    <a:pt x="11516" y="8626"/>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436BE29-9A5E-4924-96C1-C8FD6399636D}"/>
                </a:ext>
              </a:extLst>
            </p:cNvPr>
            <p:cNvSpPr/>
            <p:nvPr/>
          </p:nvSpPr>
          <p:spPr>
            <a:xfrm>
              <a:off x="348867" y="4972533"/>
              <a:ext cx="11741" cy="11741"/>
            </a:xfrm>
            <a:custGeom>
              <a:avLst/>
              <a:gdLst>
                <a:gd name="connsiteX0" fmla="*/ 5646 w 11741"/>
                <a:gd name="connsiteY0" fmla="*/ -430 h 11741"/>
                <a:gd name="connsiteX1" fmla="*/ -225 w 11741"/>
                <a:gd name="connsiteY1" fmla="*/ 5441 h 11741"/>
                <a:gd name="connsiteX2" fmla="*/ 5646 w 11741"/>
                <a:gd name="connsiteY2" fmla="*/ 11312 h 11741"/>
                <a:gd name="connsiteX3" fmla="*/ 11517 w 11741"/>
                <a:gd name="connsiteY3" fmla="*/ 5441 h 11741"/>
                <a:gd name="connsiteX4" fmla="*/ 5646 w 11741"/>
                <a:gd name="connsiteY4" fmla="*/ -430 h 11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 h="11741">
                  <a:moveTo>
                    <a:pt x="5646" y="-430"/>
                  </a:moveTo>
                  <a:cubicBezTo>
                    <a:pt x="2403" y="-430"/>
                    <a:pt x="-225" y="2199"/>
                    <a:pt x="-225" y="5441"/>
                  </a:cubicBezTo>
                  <a:cubicBezTo>
                    <a:pt x="-225" y="8683"/>
                    <a:pt x="2403" y="11312"/>
                    <a:pt x="5646" y="11312"/>
                  </a:cubicBezTo>
                  <a:cubicBezTo>
                    <a:pt x="8888" y="11312"/>
                    <a:pt x="11517" y="8683"/>
                    <a:pt x="11517" y="5441"/>
                  </a:cubicBezTo>
                  <a:cubicBezTo>
                    <a:pt x="11517" y="2198"/>
                    <a:pt x="8888" y="-430"/>
                    <a:pt x="5646" y="-430"/>
                  </a:cubicBezTo>
                </a:path>
              </a:pathLst>
            </a:custGeom>
            <a:grpFill/>
            <a:ln w="481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4302BD2-1721-4C2B-918F-37EDB2DA2136}"/>
                </a:ext>
              </a:extLst>
            </p:cNvPr>
            <p:cNvSpPr/>
            <p:nvPr/>
          </p:nvSpPr>
          <p:spPr>
            <a:xfrm>
              <a:off x="361337" y="4973260"/>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AA81E65-F43B-4507-962E-4E125887B53C}"/>
                </a:ext>
              </a:extLst>
            </p:cNvPr>
            <p:cNvSpPr/>
            <p:nvPr/>
          </p:nvSpPr>
          <p:spPr>
            <a:xfrm>
              <a:off x="337853" y="4985002"/>
              <a:ext cx="10286" cy="10286"/>
            </a:xfrm>
            <a:custGeom>
              <a:avLst/>
              <a:gdLst>
                <a:gd name="connsiteX0" fmla="*/ 4918 w 10286"/>
                <a:gd name="connsiteY0" fmla="*/ -430 h 10286"/>
                <a:gd name="connsiteX1" fmla="*/ -225 w 10286"/>
                <a:gd name="connsiteY1" fmla="*/ 4713 h 10286"/>
                <a:gd name="connsiteX2" fmla="*/ 4918 w 10286"/>
                <a:gd name="connsiteY2" fmla="*/ 9856 h 10286"/>
                <a:gd name="connsiteX3" fmla="*/ 10061 w 10286"/>
                <a:gd name="connsiteY3" fmla="*/ 4713 h 10286"/>
                <a:gd name="connsiteX4" fmla="*/ 4918 w 10286"/>
                <a:gd name="connsiteY4" fmla="*/ -430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430"/>
                  </a:moveTo>
                  <a:cubicBezTo>
                    <a:pt x="2077" y="-430"/>
                    <a:pt x="-225" y="1873"/>
                    <a:pt x="-225" y="4713"/>
                  </a:cubicBezTo>
                  <a:cubicBezTo>
                    <a:pt x="-225" y="7554"/>
                    <a:pt x="2077" y="9856"/>
                    <a:pt x="4918" y="9856"/>
                  </a:cubicBezTo>
                  <a:cubicBezTo>
                    <a:pt x="7758" y="9856"/>
                    <a:pt x="10061" y="7554"/>
                    <a:pt x="10061" y="4713"/>
                  </a:cubicBezTo>
                  <a:cubicBezTo>
                    <a:pt x="10061" y="1873"/>
                    <a:pt x="7758" y="-430"/>
                    <a:pt x="4918" y="-430"/>
                  </a:cubicBezTo>
                </a:path>
              </a:pathLst>
            </a:custGeom>
            <a:grpFill/>
            <a:ln w="481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8C82DF7-08D7-4B3C-A2EE-3F151BD3E0D2}"/>
                </a:ext>
              </a:extLst>
            </p:cNvPr>
            <p:cNvSpPr/>
            <p:nvPr/>
          </p:nvSpPr>
          <p:spPr>
            <a:xfrm>
              <a:off x="350323" y="4985778"/>
              <a:ext cx="8830" cy="8830"/>
            </a:xfrm>
            <a:custGeom>
              <a:avLst/>
              <a:gdLst>
                <a:gd name="connsiteX0" fmla="*/ 4190 w 8830"/>
                <a:gd name="connsiteY0" fmla="*/ -430 h 8830"/>
                <a:gd name="connsiteX1" fmla="*/ -225 w 8830"/>
                <a:gd name="connsiteY1" fmla="*/ 3986 h 8830"/>
                <a:gd name="connsiteX2" fmla="*/ 4190 w 8830"/>
                <a:gd name="connsiteY2" fmla="*/ 8401 h 8830"/>
                <a:gd name="connsiteX3" fmla="*/ 8605 w 8830"/>
                <a:gd name="connsiteY3" fmla="*/ 3985 h 8830"/>
                <a:gd name="connsiteX4" fmla="*/ 8605 w 8830"/>
                <a:gd name="connsiteY4" fmla="*/ 3937 h 8830"/>
                <a:gd name="connsiteX5" fmla="*/ 4238 w 8830"/>
                <a:gd name="connsiteY5" fmla="*/ -430 h 8830"/>
                <a:gd name="connsiteX6" fmla="*/ 4190 w 8830"/>
                <a:gd name="connsiteY6" fmla="*/ -430 h 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0" h="8830">
                  <a:moveTo>
                    <a:pt x="4190" y="-430"/>
                  </a:moveTo>
                  <a:cubicBezTo>
                    <a:pt x="1751" y="-430"/>
                    <a:pt x="-225" y="1547"/>
                    <a:pt x="-225" y="3986"/>
                  </a:cubicBezTo>
                  <a:cubicBezTo>
                    <a:pt x="-225" y="6425"/>
                    <a:pt x="1752" y="8401"/>
                    <a:pt x="4190" y="8401"/>
                  </a:cubicBezTo>
                  <a:cubicBezTo>
                    <a:pt x="6629" y="8401"/>
                    <a:pt x="8605" y="6424"/>
                    <a:pt x="8605" y="3985"/>
                  </a:cubicBezTo>
                  <a:cubicBezTo>
                    <a:pt x="8605" y="3969"/>
                    <a:pt x="8605" y="3953"/>
                    <a:pt x="8605" y="3937"/>
                  </a:cubicBezTo>
                  <a:cubicBezTo>
                    <a:pt x="8605" y="1525"/>
                    <a:pt x="6650" y="-430"/>
                    <a:pt x="4238" y="-430"/>
                  </a:cubicBezTo>
                  <a:cubicBezTo>
                    <a:pt x="4222" y="-430"/>
                    <a:pt x="4206" y="-430"/>
                    <a:pt x="4190" y="-430"/>
                  </a:cubicBezTo>
                </a:path>
              </a:pathLst>
            </a:custGeom>
            <a:grpFill/>
            <a:ln w="481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E78D303-7B1B-4CA5-98B1-5150A7C5556C}"/>
                </a:ext>
              </a:extLst>
            </p:cNvPr>
            <p:cNvSpPr/>
            <p:nvPr/>
          </p:nvSpPr>
          <p:spPr>
            <a:xfrm>
              <a:off x="360561" y="4948952"/>
              <a:ext cx="11838" cy="11838"/>
            </a:xfrm>
            <a:custGeom>
              <a:avLst/>
              <a:gdLst>
                <a:gd name="connsiteX0" fmla="*/ 11614 w 11838"/>
                <a:gd name="connsiteY0" fmla="*/ 5489 h 11838"/>
                <a:gd name="connsiteX1" fmla="*/ 5694 w 11838"/>
                <a:gd name="connsiteY1" fmla="*/ -430 h 11838"/>
                <a:gd name="connsiteX2" fmla="*/ -225 w 11838"/>
                <a:gd name="connsiteY2" fmla="*/ 5489 h 11838"/>
                <a:gd name="connsiteX3" fmla="*/ 5694 w 11838"/>
                <a:gd name="connsiteY3" fmla="*/ 11409 h 11838"/>
                <a:gd name="connsiteX4" fmla="*/ 11614 w 11838"/>
                <a:gd name="connsiteY4" fmla="*/ 5489 h 11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 h="11838">
                  <a:moveTo>
                    <a:pt x="11614" y="5489"/>
                  </a:moveTo>
                  <a:cubicBezTo>
                    <a:pt x="11614" y="2220"/>
                    <a:pt x="8963" y="-430"/>
                    <a:pt x="5694" y="-430"/>
                  </a:cubicBezTo>
                  <a:cubicBezTo>
                    <a:pt x="2425" y="-430"/>
                    <a:pt x="-225" y="2220"/>
                    <a:pt x="-225" y="5489"/>
                  </a:cubicBezTo>
                  <a:cubicBezTo>
                    <a:pt x="-225" y="8759"/>
                    <a:pt x="2425" y="11409"/>
                    <a:pt x="5694" y="11409"/>
                  </a:cubicBezTo>
                  <a:cubicBezTo>
                    <a:pt x="8963" y="11409"/>
                    <a:pt x="11614" y="8759"/>
                    <a:pt x="11614" y="5489"/>
                  </a:cubicBezTo>
                </a:path>
              </a:pathLst>
            </a:custGeom>
            <a:grpFill/>
            <a:ln w="481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945B777B-422A-42E1-9FEF-493C5441CEB7}"/>
                </a:ext>
              </a:extLst>
            </p:cNvPr>
            <p:cNvSpPr/>
            <p:nvPr/>
          </p:nvSpPr>
          <p:spPr>
            <a:xfrm>
              <a:off x="372982" y="4949728"/>
              <a:ext cx="10286" cy="10286"/>
            </a:xfrm>
            <a:custGeom>
              <a:avLst/>
              <a:gdLst>
                <a:gd name="connsiteX0" fmla="*/ 4918 w 10286"/>
                <a:gd name="connsiteY0" fmla="*/ 9856 h 10286"/>
                <a:gd name="connsiteX1" fmla="*/ 10061 w 10286"/>
                <a:gd name="connsiteY1" fmla="*/ 4713 h 10286"/>
                <a:gd name="connsiteX2" fmla="*/ 4918 w 10286"/>
                <a:gd name="connsiteY2" fmla="*/ -430 h 10286"/>
                <a:gd name="connsiteX3" fmla="*/ -225 w 10286"/>
                <a:gd name="connsiteY3" fmla="*/ 4713 h 10286"/>
                <a:gd name="connsiteX4" fmla="*/ 4918 w 10286"/>
                <a:gd name="connsiteY4" fmla="*/ 9856 h 1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0286">
                  <a:moveTo>
                    <a:pt x="4918" y="9856"/>
                  </a:moveTo>
                  <a:cubicBezTo>
                    <a:pt x="7758" y="9856"/>
                    <a:pt x="10061" y="7554"/>
                    <a:pt x="10061" y="4713"/>
                  </a:cubicBezTo>
                  <a:cubicBezTo>
                    <a:pt x="10061" y="1873"/>
                    <a:pt x="7758" y="-430"/>
                    <a:pt x="4918" y="-430"/>
                  </a:cubicBezTo>
                  <a:cubicBezTo>
                    <a:pt x="2077" y="-430"/>
                    <a:pt x="-225" y="1873"/>
                    <a:pt x="-225" y="4713"/>
                  </a:cubicBezTo>
                  <a:cubicBezTo>
                    <a:pt x="-225" y="7554"/>
                    <a:pt x="2077" y="9856"/>
                    <a:pt x="4918" y="9856"/>
                  </a:cubicBezTo>
                </a:path>
              </a:pathLst>
            </a:custGeom>
            <a:grpFill/>
            <a:ln w="481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0D0337E-6257-43B6-8A33-5D5B00F11F62}"/>
                </a:ext>
              </a:extLst>
            </p:cNvPr>
            <p:cNvSpPr/>
            <p:nvPr/>
          </p:nvSpPr>
          <p:spPr>
            <a:xfrm>
              <a:off x="360609" y="4960791"/>
              <a:ext cx="11838" cy="11838"/>
            </a:xfrm>
            <a:custGeom>
              <a:avLst/>
              <a:gdLst>
                <a:gd name="connsiteX0" fmla="*/ -225 w 11838"/>
                <a:gd name="connsiteY0" fmla="*/ 5441 h 11838"/>
                <a:gd name="connsiteX1" fmla="*/ 5646 w 11838"/>
                <a:gd name="connsiteY1" fmla="*/ 11409 h 11838"/>
                <a:gd name="connsiteX2" fmla="*/ 11613 w 11838"/>
                <a:gd name="connsiteY2" fmla="*/ 5538 h 11838"/>
                <a:gd name="connsiteX3" fmla="*/ 5742 w 11838"/>
                <a:gd name="connsiteY3" fmla="*/ -430 h 11838"/>
                <a:gd name="connsiteX4" fmla="*/ 5646 w 11838"/>
                <a:gd name="connsiteY4" fmla="*/ -430 h 11838"/>
                <a:gd name="connsiteX5" fmla="*/ -225 w 11838"/>
                <a:gd name="connsiteY5" fmla="*/ 5441 h 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8" h="11838">
                  <a:moveTo>
                    <a:pt x="-225" y="5441"/>
                  </a:moveTo>
                  <a:cubicBezTo>
                    <a:pt x="-252" y="8710"/>
                    <a:pt x="2377" y="11382"/>
                    <a:pt x="5646" y="11409"/>
                  </a:cubicBezTo>
                  <a:cubicBezTo>
                    <a:pt x="8915" y="11435"/>
                    <a:pt x="11587" y="8807"/>
                    <a:pt x="11613" y="5538"/>
                  </a:cubicBezTo>
                  <a:cubicBezTo>
                    <a:pt x="11640" y="2269"/>
                    <a:pt x="9012" y="-403"/>
                    <a:pt x="5742" y="-430"/>
                  </a:cubicBezTo>
                  <a:cubicBezTo>
                    <a:pt x="5710" y="-430"/>
                    <a:pt x="5678" y="-430"/>
                    <a:pt x="5646" y="-430"/>
                  </a:cubicBezTo>
                  <a:cubicBezTo>
                    <a:pt x="2403" y="-430"/>
                    <a:pt x="-225" y="2199"/>
                    <a:pt x="-225" y="5441"/>
                  </a:cubicBezTo>
                </a:path>
              </a:pathLst>
            </a:custGeom>
            <a:grpFill/>
            <a:ln w="481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BCDA05F-0DFB-434E-8D63-F21AC9981CFC}"/>
                </a:ext>
              </a:extLst>
            </p:cNvPr>
            <p:cNvSpPr/>
            <p:nvPr/>
          </p:nvSpPr>
          <p:spPr>
            <a:xfrm>
              <a:off x="373709" y="4962392"/>
              <a:ext cx="8830" cy="8830"/>
            </a:xfrm>
            <a:custGeom>
              <a:avLst/>
              <a:gdLst>
                <a:gd name="connsiteX0" fmla="*/ 4190 w 8830"/>
                <a:gd name="connsiteY0" fmla="*/ -430 h 8830"/>
                <a:gd name="connsiteX1" fmla="*/ -225 w 8830"/>
                <a:gd name="connsiteY1" fmla="*/ 3985 h 8830"/>
                <a:gd name="connsiteX2" fmla="*/ 4190 w 8830"/>
                <a:gd name="connsiteY2" fmla="*/ 8401 h 8830"/>
                <a:gd name="connsiteX3" fmla="*/ 8605 w 8830"/>
                <a:gd name="connsiteY3" fmla="*/ 3985 h 8830"/>
                <a:gd name="connsiteX4" fmla="*/ 4190 w 8830"/>
                <a:gd name="connsiteY4" fmla="*/ -430 h 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8830">
                  <a:moveTo>
                    <a:pt x="4190" y="-430"/>
                  </a:moveTo>
                  <a:cubicBezTo>
                    <a:pt x="1752" y="-430"/>
                    <a:pt x="-225" y="1547"/>
                    <a:pt x="-225" y="3985"/>
                  </a:cubicBezTo>
                  <a:cubicBezTo>
                    <a:pt x="-225" y="6424"/>
                    <a:pt x="1752" y="8401"/>
                    <a:pt x="4190" y="8401"/>
                  </a:cubicBezTo>
                  <a:cubicBezTo>
                    <a:pt x="6629" y="8401"/>
                    <a:pt x="8605" y="6424"/>
                    <a:pt x="8605" y="3985"/>
                  </a:cubicBezTo>
                  <a:cubicBezTo>
                    <a:pt x="8605" y="1547"/>
                    <a:pt x="6629" y="-430"/>
                    <a:pt x="4190" y="-430"/>
                  </a:cubicBezTo>
                </a:path>
              </a:pathLst>
            </a:custGeom>
            <a:grpFill/>
            <a:ln w="481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61AAF30-1E5F-4CD3-9063-4CD80BA1F755}"/>
                </a:ext>
              </a:extLst>
            </p:cNvPr>
            <p:cNvSpPr/>
            <p:nvPr/>
          </p:nvSpPr>
          <p:spPr>
            <a:xfrm>
              <a:off x="668662" y="4931388"/>
              <a:ext cx="44104" cy="45045"/>
            </a:xfrm>
            <a:custGeom>
              <a:avLst/>
              <a:gdLst>
                <a:gd name="connsiteX0" fmla="*/ 33448 w 44104"/>
                <a:gd name="connsiteY0" fmla="*/ -430 h 45045"/>
                <a:gd name="connsiteX1" fmla="*/ 26121 w 44104"/>
                <a:gd name="connsiteY1" fmla="*/ 34844 h 45045"/>
                <a:gd name="connsiteX2" fmla="*/ 17290 w 44104"/>
                <a:gd name="connsiteY2" fmla="*/ 34844 h 45045"/>
                <a:gd name="connsiteX3" fmla="*/ 10061 w 44104"/>
                <a:gd name="connsiteY3" fmla="*/ -430 h 45045"/>
                <a:gd name="connsiteX4" fmla="*/ -225 w 44104"/>
                <a:gd name="connsiteY4" fmla="*/ -430 h 45045"/>
                <a:gd name="connsiteX5" fmla="*/ 8605 w 44104"/>
                <a:gd name="connsiteY5" fmla="*/ 33534 h 45045"/>
                <a:gd name="connsiteX6" fmla="*/ 21851 w 44104"/>
                <a:gd name="connsiteY6" fmla="*/ 44597 h 45045"/>
                <a:gd name="connsiteX7" fmla="*/ 35049 w 44104"/>
                <a:gd name="connsiteY7" fmla="*/ 33534 h 45045"/>
                <a:gd name="connsiteX8" fmla="*/ 43879 w 44104"/>
                <a:gd name="connsiteY8" fmla="*/ -430 h 4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 h="45045">
                  <a:moveTo>
                    <a:pt x="33448" y="-430"/>
                  </a:moveTo>
                  <a:lnTo>
                    <a:pt x="26121" y="34844"/>
                  </a:lnTo>
                  <a:lnTo>
                    <a:pt x="17290" y="34844"/>
                  </a:lnTo>
                  <a:lnTo>
                    <a:pt x="10061" y="-430"/>
                  </a:lnTo>
                  <a:lnTo>
                    <a:pt x="-225" y="-430"/>
                  </a:lnTo>
                  <a:cubicBezTo>
                    <a:pt x="-225" y="-430"/>
                    <a:pt x="6276" y="24558"/>
                    <a:pt x="8605" y="33534"/>
                  </a:cubicBezTo>
                  <a:cubicBezTo>
                    <a:pt x="9436" y="40125"/>
                    <a:pt x="15218" y="44954"/>
                    <a:pt x="21851" y="44597"/>
                  </a:cubicBezTo>
                  <a:cubicBezTo>
                    <a:pt x="29129" y="44597"/>
                    <a:pt x="32865" y="42365"/>
                    <a:pt x="35049" y="33534"/>
                  </a:cubicBezTo>
                  <a:cubicBezTo>
                    <a:pt x="37232" y="24704"/>
                    <a:pt x="43879" y="-430"/>
                    <a:pt x="43879" y="-430"/>
                  </a:cubicBezTo>
                  <a:close/>
                </a:path>
              </a:pathLst>
            </a:custGeom>
            <a:grpFill/>
            <a:ln w="481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A0A60F8-03A2-4F61-B78E-3B95B56313E6}"/>
                </a:ext>
              </a:extLst>
            </p:cNvPr>
            <p:cNvSpPr/>
            <p:nvPr/>
          </p:nvSpPr>
          <p:spPr>
            <a:xfrm>
              <a:off x="460221" y="4915570"/>
              <a:ext cx="12518" cy="12518"/>
            </a:xfrm>
            <a:custGeom>
              <a:avLst/>
              <a:gdLst>
                <a:gd name="connsiteX0" fmla="*/ 5985 w 12518"/>
                <a:gd name="connsiteY0" fmla="*/ 12088 h 12518"/>
                <a:gd name="connsiteX1" fmla="*/ 12293 w 12518"/>
                <a:gd name="connsiteY1" fmla="*/ 5878 h 12518"/>
                <a:gd name="connsiteX2" fmla="*/ 6082 w 12518"/>
                <a:gd name="connsiteY2" fmla="*/ -430 h 12518"/>
                <a:gd name="connsiteX3" fmla="*/ -225 w 12518"/>
                <a:gd name="connsiteY3" fmla="*/ 5781 h 12518"/>
                <a:gd name="connsiteX4" fmla="*/ -225 w 12518"/>
                <a:gd name="connsiteY4" fmla="*/ 5829 h 12518"/>
                <a:gd name="connsiteX5" fmla="*/ 5985 w 12518"/>
                <a:gd name="connsiteY5" fmla="*/ 12088 h 1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 h="12518">
                  <a:moveTo>
                    <a:pt x="5985" y="12088"/>
                  </a:moveTo>
                  <a:cubicBezTo>
                    <a:pt x="9442" y="12115"/>
                    <a:pt x="12266" y="9334"/>
                    <a:pt x="12293" y="5878"/>
                  </a:cubicBezTo>
                  <a:cubicBezTo>
                    <a:pt x="12319" y="2421"/>
                    <a:pt x="9539" y="-403"/>
                    <a:pt x="6082" y="-430"/>
                  </a:cubicBezTo>
                  <a:cubicBezTo>
                    <a:pt x="2626" y="-457"/>
                    <a:pt x="-198" y="2324"/>
                    <a:pt x="-225" y="5781"/>
                  </a:cubicBezTo>
                  <a:cubicBezTo>
                    <a:pt x="-225" y="5797"/>
                    <a:pt x="-225" y="5813"/>
                    <a:pt x="-225" y="5829"/>
                  </a:cubicBezTo>
                  <a:cubicBezTo>
                    <a:pt x="-225" y="9267"/>
                    <a:pt x="2547" y="12061"/>
                    <a:pt x="5985" y="12088"/>
                  </a:cubicBezTo>
                </a:path>
              </a:pathLst>
            </a:custGeom>
            <a:grpFill/>
            <a:ln w="481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AFDD46-3F79-4ABA-99B9-5B4F6A10C616}"/>
                </a:ext>
              </a:extLst>
            </p:cNvPr>
            <p:cNvSpPr/>
            <p:nvPr/>
          </p:nvSpPr>
          <p:spPr>
            <a:xfrm>
              <a:off x="413544" y="4913872"/>
              <a:ext cx="35273" cy="61766"/>
            </a:xfrm>
            <a:custGeom>
              <a:avLst/>
              <a:gdLst>
                <a:gd name="connsiteX0" fmla="*/ 18892 w 35273"/>
                <a:gd name="connsiteY0" fmla="*/ 25916 h 61766"/>
                <a:gd name="connsiteX1" fmla="*/ 30633 w 35273"/>
                <a:gd name="connsiteY1" fmla="*/ 25916 h 61766"/>
                <a:gd name="connsiteX2" fmla="*/ 30633 w 35273"/>
                <a:gd name="connsiteY2" fmla="*/ 17086 h 61766"/>
                <a:gd name="connsiteX3" fmla="*/ 18892 w 35273"/>
                <a:gd name="connsiteY3" fmla="*/ 17086 h 61766"/>
                <a:gd name="connsiteX4" fmla="*/ 18892 w 35273"/>
                <a:gd name="connsiteY4" fmla="*/ -430 h 61766"/>
                <a:gd name="connsiteX5" fmla="*/ 10061 w 35273"/>
                <a:gd name="connsiteY5" fmla="*/ -430 h 61766"/>
                <a:gd name="connsiteX6" fmla="*/ 10061 w 35273"/>
                <a:gd name="connsiteY6" fmla="*/ 17231 h 61766"/>
                <a:gd name="connsiteX7" fmla="*/ -225 w 35273"/>
                <a:gd name="connsiteY7" fmla="*/ 17231 h 61766"/>
                <a:gd name="connsiteX8" fmla="*/ -225 w 35273"/>
                <a:gd name="connsiteY8" fmla="*/ 26062 h 61766"/>
                <a:gd name="connsiteX9" fmla="*/ 10061 w 35273"/>
                <a:gd name="connsiteY9" fmla="*/ 26062 h 61766"/>
                <a:gd name="connsiteX10" fmla="*/ 10061 w 35273"/>
                <a:gd name="connsiteY10" fmla="*/ 39259 h 61766"/>
                <a:gd name="connsiteX11" fmla="*/ 31361 w 35273"/>
                <a:gd name="connsiteY11" fmla="*/ 61336 h 61766"/>
                <a:gd name="connsiteX12" fmla="*/ 35049 w 35273"/>
                <a:gd name="connsiteY12" fmla="*/ 61336 h 61766"/>
                <a:gd name="connsiteX13" fmla="*/ 35049 w 35273"/>
                <a:gd name="connsiteY13" fmla="*/ 52505 h 61766"/>
                <a:gd name="connsiteX14" fmla="*/ 18892 w 3527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3" h="61766">
                  <a:moveTo>
                    <a:pt x="18892" y="25916"/>
                  </a:moveTo>
                  <a:lnTo>
                    <a:pt x="30633" y="25916"/>
                  </a:lnTo>
                  <a:lnTo>
                    <a:pt x="30633" y="17086"/>
                  </a:lnTo>
                  <a:lnTo>
                    <a:pt x="18892" y="17086"/>
                  </a:lnTo>
                  <a:lnTo>
                    <a:pt x="18892" y="-430"/>
                  </a:lnTo>
                  <a:lnTo>
                    <a:pt x="10061" y="-430"/>
                  </a:lnTo>
                  <a:lnTo>
                    <a:pt x="10061" y="17231"/>
                  </a:lnTo>
                  <a:lnTo>
                    <a:pt x="-225" y="17231"/>
                  </a:lnTo>
                  <a:lnTo>
                    <a:pt x="-225" y="26062"/>
                  </a:lnTo>
                  <a:lnTo>
                    <a:pt x="10061" y="26062"/>
                  </a:lnTo>
                  <a:lnTo>
                    <a:pt x="10061" y="39259"/>
                  </a:lnTo>
                  <a:cubicBezTo>
                    <a:pt x="10061" y="52505"/>
                    <a:pt x="16660" y="61336"/>
                    <a:pt x="31361" y="61336"/>
                  </a:cubicBezTo>
                  <a:lnTo>
                    <a:pt x="35049" y="61336"/>
                  </a:lnTo>
                  <a:lnTo>
                    <a:pt x="35049" y="52505"/>
                  </a:lnTo>
                  <a:lnTo>
                    <a:pt x="18892" y="52505"/>
                  </a:lnTo>
                  <a:close/>
                </a:path>
              </a:pathLst>
            </a:custGeom>
            <a:grpFill/>
            <a:ln w="481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61AE0C9-4144-43F9-A524-8675A64D4BEF}"/>
                </a:ext>
              </a:extLst>
            </p:cNvPr>
            <p:cNvSpPr/>
            <p:nvPr/>
          </p:nvSpPr>
          <p:spPr>
            <a:xfrm>
              <a:off x="453137" y="4931388"/>
              <a:ext cx="30858" cy="44056"/>
            </a:xfrm>
            <a:custGeom>
              <a:avLst/>
              <a:gdLst>
                <a:gd name="connsiteX0" fmla="*/ 21803 w 30858"/>
                <a:gd name="connsiteY0" fmla="*/ 20870 h 44056"/>
                <a:gd name="connsiteX1" fmla="*/ -225 w 30858"/>
                <a:gd name="connsiteY1" fmla="*/ -430 h 44056"/>
                <a:gd name="connsiteX2" fmla="*/ -225 w 30858"/>
                <a:gd name="connsiteY2" fmla="*/ 8352 h 44056"/>
                <a:gd name="connsiteX3" fmla="*/ 12972 w 30858"/>
                <a:gd name="connsiteY3" fmla="*/ 8352 h 44056"/>
                <a:gd name="connsiteX4" fmla="*/ 12972 w 30858"/>
                <a:gd name="connsiteY4" fmla="*/ 34844 h 44056"/>
                <a:gd name="connsiteX5" fmla="*/ 4190 w 30858"/>
                <a:gd name="connsiteY5" fmla="*/ 34844 h 44056"/>
                <a:gd name="connsiteX6" fmla="*/ 4190 w 30858"/>
                <a:gd name="connsiteY6" fmla="*/ 43626 h 44056"/>
                <a:gd name="connsiteX7" fmla="*/ 30633 w 30858"/>
                <a:gd name="connsiteY7" fmla="*/ 43626 h 44056"/>
                <a:gd name="connsiteX8" fmla="*/ 30633 w 30858"/>
                <a:gd name="connsiteY8" fmla="*/ 34844 h 44056"/>
                <a:gd name="connsiteX9" fmla="*/ 21803 w 30858"/>
                <a:gd name="connsiteY9" fmla="*/ 34844 h 4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8" h="44056">
                  <a:moveTo>
                    <a:pt x="21803" y="20870"/>
                  </a:moveTo>
                  <a:cubicBezTo>
                    <a:pt x="21803" y="7285"/>
                    <a:pt x="12972" y="-430"/>
                    <a:pt x="-225" y="-430"/>
                  </a:cubicBezTo>
                  <a:lnTo>
                    <a:pt x="-225" y="8352"/>
                  </a:lnTo>
                  <a:lnTo>
                    <a:pt x="12972" y="8352"/>
                  </a:lnTo>
                  <a:lnTo>
                    <a:pt x="12972" y="34844"/>
                  </a:lnTo>
                  <a:lnTo>
                    <a:pt x="4190" y="34844"/>
                  </a:lnTo>
                  <a:lnTo>
                    <a:pt x="4190" y="43626"/>
                  </a:lnTo>
                  <a:lnTo>
                    <a:pt x="30633" y="43626"/>
                  </a:lnTo>
                  <a:lnTo>
                    <a:pt x="30633" y="34844"/>
                  </a:lnTo>
                  <a:lnTo>
                    <a:pt x="21803" y="34844"/>
                  </a:lnTo>
                  <a:close/>
                </a:path>
              </a:pathLst>
            </a:custGeom>
            <a:grpFill/>
            <a:ln w="481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CCFBA73-1C05-4642-8FD7-EC0C2827D718}"/>
                </a:ext>
              </a:extLst>
            </p:cNvPr>
            <p:cNvSpPr/>
            <p:nvPr/>
          </p:nvSpPr>
          <p:spPr>
            <a:xfrm>
              <a:off x="710438" y="4931328"/>
              <a:ext cx="30858" cy="44019"/>
            </a:xfrm>
            <a:custGeom>
              <a:avLst/>
              <a:gdLst>
                <a:gd name="connsiteX0" fmla="*/ 14476 w 30858"/>
                <a:gd name="connsiteY0" fmla="*/ 8461 h 44019"/>
                <a:gd name="connsiteX1" fmla="*/ 27674 w 30858"/>
                <a:gd name="connsiteY1" fmla="*/ 8461 h 44019"/>
                <a:gd name="connsiteX2" fmla="*/ 27674 w 30858"/>
                <a:gd name="connsiteY2" fmla="*/ -370 h 44019"/>
                <a:gd name="connsiteX3" fmla="*/ 5704 w 30858"/>
                <a:gd name="connsiteY3" fmla="*/ 18493 h 44019"/>
                <a:gd name="connsiteX4" fmla="*/ 5646 w 30858"/>
                <a:gd name="connsiteY4" fmla="*/ 20203 h 44019"/>
                <a:gd name="connsiteX5" fmla="*/ 5646 w 30858"/>
                <a:gd name="connsiteY5" fmla="*/ 34759 h 44019"/>
                <a:gd name="connsiteX6" fmla="*/ -225 w 30858"/>
                <a:gd name="connsiteY6" fmla="*/ 34759 h 44019"/>
                <a:gd name="connsiteX7" fmla="*/ -225 w 30858"/>
                <a:gd name="connsiteY7" fmla="*/ 43589 h 44019"/>
                <a:gd name="connsiteX8" fmla="*/ 30633 w 30858"/>
                <a:gd name="connsiteY8" fmla="*/ 43589 h 44019"/>
                <a:gd name="connsiteX9" fmla="*/ 30633 w 30858"/>
                <a:gd name="connsiteY9" fmla="*/ 34759 h 44019"/>
                <a:gd name="connsiteX10" fmla="*/ 14476 w 30858"/>
                <a:gd name="connsiteY10" fmla="*/ 34759 h 4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58" h="44019">
                  <a:moveTo>
                    <a:pt x="14476" y="8461"/>
                  </a:moveTo>
                  <a:lnTo>
                    <a:pt x="27674" y="8461"/>
                  </a:lnTo>
                  <a:lnTo>
                    <a:pt x="27674" y="-370"/>
                  </a:lnTo>
                  <a:cubicBezTo>
                    <a:pt x="16398" y="-1228"/>
                    <a:pt x="6562" y="7217"/>
                    <a:pt x="5704" y="18493"/>
                  </a:cubicBezTo>
                  <a:cubicBezTo>
                    <a:pt x="5661" y="19062"/>
                    <a:pt x="5641" y="19632"/>
                    <a:pt x="5646" y="20203"/>
                  </a:cubicBezTo>
                  <a:lnTo>
                    <a:pt x="5646" y="34759"/>
                  </a:lnTo>
                  <a:lnTo>
                    <a:pt x="-225" y="34759"/>
                  </a:lnTo>
                  <a:lnTo>
                    <a:pt x="-225" y="43589"/>
                  </a:lnTo>
                  <a:lnTo>
                    <a:pt x="30633" y="43589"/>
                  </a:lnTo>
                  <a:lnTo>
                    <a:pt x="30633" y="34759"/>
                  </a:lnTo>
                  <a:lnTo>
                    <a:pt x="14476" y="34759"/>
                  </a:lnTo>
                  <a:close/>
                </a:path>
              </a:pathLst>
            </a:custGeom>
            <a:grpFill/>
            <a:ln w="481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B432E7C-57D1-4945-8842-A6509C2261F7}"/>
                </a:ext>
              </a:extLst>
            </p:cNvPr>
            <p:cNvSpPr/>
            <p:nvPr/>
          </p:nvSpPr>
          <p:spPr>
            <a:xfrm>
              <a:off x="744984" y="4931388"/>
              <a:ext cx="44783" cy="63318"/>
            </a:xfrm>
            <a:custGeom>
              <a:avLst/>
              <a:gdLst>
                <a:gd name="connsiteX0" fmla="*/ 34272 w 44783"/>
                <a:gd name="connsiteY0" fmla="*/ -430 h 63318"/>
                <a:gd name="connsiteX1" fmla="*/ 27674 w 44783"/>
                <a:gd name="connsiteY1" fmla="*/ 34844 h 63318"/>
                <a:gd name="connsiteX2" fmla="*/ 16660 w 44783"/>
                <a:gd name="connsiteY2" fmla="*/ 34844 h 63318"/>
                <a:gd name="connsiteX3" fmla="*/ 10061 w 44783"/>
                <a:gd name="connsiteY3" fmla="*/ -430 h 63318"/>
                <a:gd name="connsiteX4" fmla="*/ -225 w 44783"/>
                <a:gd name="connsiteY4" fmla="*/ -430 h 63318"/>
                <a:gd name="connsiteX5" fmla="*/ 7829 w 44783"/>
                <a:gd name="connsiteY5" fmla="*/ 31884 h 63318"/>
                <a:gd name="connsiteX6" fmla="*/ 19668 w 44783"/>
                <a:gd name="connsiteY6" fmla="*/ 44403 h 63318"/>
                <a:gd name="connsiteX7" fmla="*/ 23986 w 44783"/>
                <a:gd name="connsiteY7" fmla="*/ 44403 h 63318"/>
                <a:gd name="connsiteX8" fmla="*/ 23986 w 44783"/>
                <a:gd name="connsiteY8" fmla="*/ 54107 h 63318"/>
                <a:gd name="connsiteX9" fmla="*/ 7829 w 44783"/>
                <a:gd name="connsiteY9" fmla="*/ 54107 h 63318"/>
                <a:gd name="connsiteX10" fmla="*/ 7829 w 44783"/>
                <a:gd name="connsiteY10" fmla="*/ 62889 h 63318"/>
                <a:gd name="connsiteX11" fmla="*/ 10789 w 44783"/>
                <a:gd name="connsiteY11" fmla="*/ 62889 h 63318"/>
                <a:gd name="connsiteX12" fmla="*/ 32817 w 44783"/>
                <a:gd name="connsiteY12" fmla="*/ 46732 h 63318"/>
                <a:gd name="connsiteX13" fmla="*/ 44559 w 44783"/>
                <a:gd name="connsiteY13" fmla="*/ -284 h 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83" h="63318">
                  <a:moveTo>
                    <a:pt x="34272" y="-430"/>
                  </a:moveTo>
                  <a:lnTo>
                    <a:pt x="27674" y="34844"/>
                  </a:lnTo>
                  <a:lnTo>
                    <a:pt x="16660" y="34844"/>
                  </a:lnTo>
                  <a:lnTo>
                    <a:pt x="10061" y="-430"/>
                  </a:lnTo>
                  <a:lnTo>
                    <a:pt x="-225" y="-430"/>
                  </a:lnTo>
                  <a:cubicBezTo>
                    <a:pt x="-225" y="-430"/>
                    <a:pt x="6470" y="26353"/>
                    <a:pt x="7829" y="31884"/>
                  </a:cubicBezTo>
                  <a:cubicBezTo>
                    <a:pt x="9188" y="37416"/>
                    <a:pt x="12293" y="44403"/>
                    <a:pt x="19668" y="44403"/>
                  </a:cubicBezTo>
                  <a:lnTo>
                    <a:pt x="23986" y="44403"/>
                  </a:lnTo>
                  <a:lnTo>
                    <a:pt x="23986" y="54107"/>
                  </a:lnTo>
                  <a:lnTo>
                    <a:pt x="7829" y="54107"/>
                  </a:lnTo>
                  <a:lnTo>
                    <a:pt x="7829" y="62889"/>
                  </a:lnTo>
                  <a:lnTo>
                    <a:pt x="10789" y="62889"/>
                  </a:lnTo>
                  <a:cubicBezTo>
                    <a:pt x="20876" y="62904"/>
                    <a:pt x="29801" y="56358"/>
                    <a:pt x="32817" y="46732"/>
                  </a:cubicBezTo>
                  <a:cubicBezTo>
                    <a:pt x="34903" y="38435"/>
                    <a:pt x="44559" y="-284"/>
                    <a:pt x="44559" y="-284"/>
                  </a:cubicBezTo>
                  <a:close/>
                </a:path>
              </a:pathLst>
            </a:custGeom>
            <a:grpFill/>
            <a:ln w="481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36BA895-901A-4EA1-839D-68CDC919D650}"/>
                </a:ext>
              </a:extLst>
            </p:cNvPr>
            <p:cNvSpPr/>
            <p:nvPr/>
          </p:nvSpPr>
          <p:spPr>
            <a:xfrm>
              <a:off x="622180" y="4930651"/>
              <a:ext cx="45560" cy="44793"/>
            </a:xfrm>
            <a:custGeom>
              <a:avLst/>
              <a:gdLst>
                <a:gd name="connsiteX0" fmla="*/ 35097 w 45560"/>
                <a:gd name="connsiteY0" fmla="*/ 17920 h 44793"/>
                <a:gd name="connsiteX1" fmla="*/ 10109 w 45560"/>
                <a:gd name="connsiteY1" fmla="*/ 17920 h 44793"/>
                <a:gd name="connsiteX2" fmla="*/ 10109 w 45560"/>
                <a:gd name="connsiteY2" fmla="*/ 9138 h 44793"/>
                <a:gd name="connsiteX3" fmla="*/ 35097 w 45560"/>
                <a:gd name="connsiteY3" fmla="*/ 9138 h 44793"/>
                <a:gd name="connsiteX4" fmla="*/ 22579 w 45560"/>
                <a:gd name="connsiteY4" fmla="*/ -421 h 44793"/>
                <a:gd name="connsiteX5" fmla="*/ -217 w 45560"/>
                <a:gd name="connsiteY5" fmla="*/ 21113 h 44793"/>
                <a:gd name="connsiteX6" fmla="*/ -225 w 45560"/>
                <a:gd name="connsiteY6" fmla="*/ 21607 h 44793"/>
                <a:gd name="connsiteX7" fmla="*/ 21851 w 45560"/>
                <a:gd name="connsiteY7" fmla="*/ 44363 h 44793"/>
                <a:gd name="connsiteX8" fmla="*/ 40920 w 45560"/>
                <a:gd name="connsiteY8" fmla="*/ 44363 h 44793"/>
                <a:gd name="connsiteX9" fmla="*/ 40920 w 45560"/>
                <a:gd name="connsiteY9" fmla="*/ 35581 h 44793"/>
                <a:gd name="connsiteX10" fmla="*/ 10061 w 45560"/>
                <a:gd name="connsiteY10" fmla="*/ 35581 h 44793"/>
                <a:gd name="connsiteX11" fmla="*/ 10061 w 45560"/>
                <a:gd name="connsiteY11" fmla="*/ 26750 h 44793"/>
                <a:gd name="connsiteX12" fmla="*/ 45335 w 45560"/>
                <a:gd name="connsiteY12" fmla="*/ 26750 h 44793"/>
                <a:gd name="connsiteX13" fmla="*/ 45335 w 45560"/>
                <a:gd name="connsiteY13" fmla="*/ 21607 h 44793"/>
                <a:gd name="connsiteX14" fmla="*/ 23122 w 45560"/>
                <a:gd name="connsiteY14" fmla="*/ -430 h 44793"/>
                <a:gd name="connsiteX15" fmla="*/ 22579 w 45560"/>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60" h="44793">
                  <a:moveTo>
                    <a:pt x="35097" y="17920"/>
                  </a:moveTo>
                  <a:lnTo>
                    <a:pt x="10109" y="17920"/>
                  </a:lnTo>
                  <a:lnTo>
                    <a:pt x="10109" y="9138"/>
                  </a:lnTo>
                  <a:lnTo>
                    <a:pt x="35097" y="9138"/>
                  </a:lnTo>
                  <a:close/>
                  <a:moveTo>
                    <a:pt x="22579" y="-421"/>
                  </a:moveTo>
                  <a:cubicBezTo>
                    <a:pt x="10338" y="-769"/>
                    <a:pt x="132" y="8871"/>
                    <a:pt x="-217" y="21113"/>
                  </a:cubicBezTo>
                  <a:cubicBezTo>
                    <a:pt x="-221" y="21277"/>
                    <a:pt x="-224" y="21442"/>
                    <a:pt x="-225" y="21607"/>
                  </a:cubicBezTo>
                  <a:cubicBezTo>
                    <a:pt x="-231" y="33914"/>
                    <a:pt x="9550" y="43996"/>
                    <a:pt x="21851" y="44363"/>
                  </a:cubicBezTo>
                  <a:lnTo>
                    <a:pt x="40920" y="44363"/>
                  </a:lnTo>
                  <a:lnTo>
                    <a:pt x="40920" y="35581"/>
                  </a:lnTo>
                  <a:lnTo>
                    <a:pt x="10061" y="35581"/>
                  </a:lnTo>
                  <a:lnTo>
                    <a:pt x="10061" y="26750"/>
                  </a:lnTo>
                  <a:lnTo>
                    <a:pt x="45335" y="26750"/>
                  </a:lnTo>
                  <a:lnTo>
                    <a:pt x="45335" y="21607"/>
                  </a:lnTo>
                  <a:cubicBezTo>
                    <a:pt x="45286" y="9388"/>
                    <a:pt x="35341" y="-478"/>
                    <a:pt x="23122" y="-430"/>
                  </a:cubicBezTo>
                  <a:cubicBezTo>
                    <a:pt x="22941" y="-429"/>
                    <a:pt x="22760" y="-426"/>
                    <a:pt x="22579" y="-421"/>
                  </a:cubicBezTo>
                </a:path>
              </a:pathLst>
            </a:custGeom>
            <a:grpFill/>
            <a:ln w="481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9773566D-F5D6-45EA-8088-C1671AE93497}"/>
                </a:ext>
              </a:extLst>
            </p:cNvPr>
            <p:cNvSpPr/>
            <p:nvPr/>
          </p:nvSpPr>
          <p:spPr>
            <a:xfrm>
              <a:off x="531108" y="4913872"/>
              <a:ext cx="38233" cy="61766"/>
            </a:xfrm>
            <a:custGeom>
              <a:avLst/>
              <a:gdLst>
                <a:gd name="connsiteX0" fmla="*/ 18892 w 38233"/>
                <a:gd name="connsiteY0" fmla="*/ 25916 h 61766"/>
                <a:gd name="connsiteX1" fmla="*/ 33448 w 38233"/>
                <a:gd name="connsiteY1" fmla="*/ 25916 h 61766"/>
                <a:gd name="connsiteX2" fmla="*/ 33448 w 38233"/>
                <a:gd name="connsiteY2" fmla="*/ 17086 h 61766"/>
                <a:gd name="connsiteX3" fmla="*/ 18892 w 38233"/>
                <a:gd name="connsiteY3" fmla="*/ 17086 h 61766"/>
                <a:gd name="connsiteX4" fmla="*/ 18892 w 38233"/>
                <a:gd name="connsiteY4" fmla="*/ -430 h 61766"/>
                <a:gd name="connsiteX5" fmla="*/ 10061 w 38233"/>
                <a:gd name="connsiteY5" fmla="*/ -430 h 61766"/>
                <a:gd name="connsiteX6" fmla="*/ 10061 w 38233"/>
                <a:gd name="connsiteY6" fmla="*/ 17231 h 61766"/>
                <a:gd name="connsiteX7" fmla="*/ -225 w 38233"/>
                <a:gd name="connsiteY7" fmla="*/ 17231 h 61766"/>
                <a:gd name="connsiteX8" fmla="*/ -225 w 38233"/>
                <a:gd name="connsiteY8" fmla="*/ 26062 h 61766"/>
                <a:gd name="connsiteX9" fmla="*/ 10061 w 38233"/>
                <a:gd name="connsiteY9" fmla="*/ 26062 h 61766"/>
                <a:gd name="connsiteX10" fmla="*/ 10061 w 38233"/>
                <a:gd name="connsiteY10" fmla="*/ 39987 h 61766"/>
                <a:gd name="connsiteX11" fmla="*/ 31361 w 38233"/>
                <a:gd name="connsiteY11" fmla="*/ 61336 h 61766"/>
                <a:gd name="connsiteX12" fmla="*/ 38008 w 38233"/>
                <a:gd name="connsiteY12" fmla="*/ 61336 h 61766"/>
                <a:gd name="connsiteX13" fmla="*/ 38008 w 38233"/>
                <a:gd name="connsiteY13" fmla="*/ 52505 h 61766"/>
                <a:gd name="connsiteX14" fmla="*/ 18892 w 38233"/>
                <a:gd name="connsiteY14" fmla="*/ 52505 h 6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33" h="61766">
                  <a:moveTo>
                    <a:pt x="18892" y="25916"/>
                  </a:moveTo>
                  <a:lnTo>
                    <a:pt x="33448" y="25916"/>
                  </a:lnTo>
                  <a:lnTo>
                    <a:pt x="33448" y="17086"/>
                  </a:lnTo>
                  <a:lnTo>
                    <a:pt x="18892" y="17086"/>
                  </a:lnTo>
                  <a:lnTo>
                    <a:pt x="18892" y="-430"/>
                  </a:lnTo>
                  <a:lnTo>
                    <a:pt x="10061" y="-430"/>
                  </a:lnTo>
                  <a:lnTo>
                    <a:pt x="10061" y="17231"/>
                  </a:lnTo>
                  <a:lnTo>
                    <a:pt x="-225" y="17231"/>
                  </a:lnTo>
                  <a:lnTo>
                    <a:pt x="-225" y="26062"/>
                  </a:lnTo>
                  <a:lnTo>
                    <a:pt x="10061" y="26062"/>
                  </a:lnTo>
                  <a:lnTo>
                    <a:pt x="10061" y="39987"/>
                  </a:lnTo>
                  <a:cubicBezTo>
                    <a:pt x="10061" y="53233"/>
                    <a:pt x="16660" y="61336"/>
                    <a:pt x="31361" y="61336"/>
                  </a:cubicBezTo>
                  <a:lnTo>
                    <a:pt x="38008" y="61336"/>
                  </a:lnTo>
                  <a:lnTo>
                    <a:pt x="38008" y="52505"/>
                  </a:lnTo>
                  <a:lnTo>
                    <a:pt x="18892" y="52505"/>
                  </a:lnTo>
                  <a:close/>
                </a:path>
              </a:pathLst>
            </a:custGeom>
            <a:grpFill/>
            <a:ln w="481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73E19993-6F5D-408F-A761-CFB189BD3ED2}"/>
                </a:ext>
              </a:extLst>
            </p:cNvPr>
            <p:cNvSpPr/>
            <p:nvPr/>
          </p:nvSpPr>
          <p:spPr>
            <a:xfrm>
              <a:off x="571477" y="4930654"/>
              <a:ext cx="45614" cy="45614"/>
            </a:xfrm>
            <a:custGeom>
              <a:avLst/>
              <a:gdLst>
                <a:gd name="connsiteX0" fmla="*/ 35825 w 45614"/>
                <a:gd name="connsiteY0" fmla="*/ 35577 h 45614"/>
                <a:gd name="connsiteX1" fmla="*/ 9382 w 45614"/>
                <a:gd name="connsiteY1" fmla="*/ 35577 h 45614"/>
                <a:gd name="connsiteX2" fmla="*/ 9382 w 45614"/>
                <a:gd name="connsiteY2" fmla="*/ 9085 h 45614"/>
                <a:gd name="connsiteX3" fmla="*/ 35825 w 45614"/>
                <a:gd name="connsiteY3" fmla="*/ 9085 h 45614"/>
                <a:gd name="connsiteX4" fmla="*/ 22628 w 45614"/>
                <a:gd name="connsiteY4" fmla="*/ -425 h 45614"/>
                <a:gd name="connsiteX5" fmla="*/ -225 w 45614"/>
                <a:gd name="connsiteY5" fmla="*/ 22331 h 45614"/>
                <a:gd name="connsiteX6" fmla="*/ 22531 w 45614"/>
                <a:gd name="connsiteY6" fmla="*/ 45184 h 45614"/>
                <a:gd name="connsiteX7" fmla="*/ 45383 w 45614"/>
                <a:gd name="connsiteY7" fmla="*/ 22428 h 45614"/>
                <a:gd name="connsiteX8" fmla="*/ 45383 w 45614"/>
                <a:gd name="connsiteY8" fmla="*/ 22331 h 45614"/>
                <a:gd name="connsiteX9" fmla="*/ 23609 w 45614"/>
                <a:gd name="connsiteY9" fmla="*/ -425 h 45614"/>
                <a:gd name="connsiteX10" fmla="*/ 22628 w 45614"/>
                <a:gd name="connsiteY10" fmla="*/ -425 h 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14" h="45614">
                  <a:moveTo>
                    <a:pt x="35825" y="35577"/>
                  </a:moveTo>
                  <a:lnTo>
                    <a:pt x="9382" y="35577"/>
                  </a:lnTo>
                  <a:lnTo>
                    <a:pt x="9382" y="9085"/>
                  </a:lnTo>
                  <a:lnTo>
                    <a:pt x="35825" y="9085"/>
                  </a:lnTo>
                  <a:close/>
                  <a:moveTo>
                    <a:pt x="22628" y="-425"/>
                  </a:moveTo>
                  <a:cubicBezTo>
                    <a:pt x="10033" y="-451"/>
                    <a:pt x="-198" y="9737"/>
                    <a:pt x="-225" y="22331"/>
                  </a:cubicBezTo>
                  <a:cubicBezTo>
                    <a:pt x="-252" y="34926"/>
                    <a:pt x="9936" y="45157"/>
                    <a:pt x="22531" y="45184"/>
                  </a:cubicBezTo>
                  <a:cubicBezTo>
                    <a:pt x="35125" y="45211"/>
                    <a:pt x="45357" y="35023"/>
                    <a:pt x="45383" y="22428"/>
                  </a:cubicBezTo>
                  <a:cubicBezTo>
                    <a:pt x="45383" y="22396"/>
                    <a:pt x="45383" y="22364"/>
                    <a:pt x="45383" y="22331"/>
                  </a:cubicBezTo>
                  <a:cubicBezTo>
                    <a:pt x="45654" y="10035"/>
                    <a:pt x="35906" y="-154"/>
                    <a:pt x="23609" y="-425"/>
                  </a:cubicBezTo>
                  <a:cubicBezTo>
                    <a:pt x="23282" y="-432"/>
                    <a:pt x="22955" y="-432"/>
                    <a:pt x="22628" y="-425"/>
                  </a:cubicBezTo>
                </a:path>
              </a:pathLst>
            </a:custGeom>
            <a:grpFill/>
            <a:ln w="481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2609AB2E-EE1C-4E2C-93C7-D22EF0230ADD}"/>
                </a:ext>
              </a:extLst>
            </p:cNvPr>
            <p:cNvSpPr/>
            <p:nvPr/>
          </p:nvSpPr>
          <p:spPr>
            <a:xfrm>
              <a:off x="484092" y="4930651"/>
              <a:ext cx="45754" cy="44793"/>
            </a:xfrm>
            <a:custGeom>
              <a:avLst/>
              <a:gdLst>
                <a:gd name="connsiteX0" fmla="*/ 35049 w 45754"/>
                <a:gd name="connsiteY0" fmla="*/ 17920 h 44793"/>
                <a:gd name="connsiteX1" fmla="*/ 10255 w 45754"/>
                <a:gd name="connsiteY1" fmla="*/ 17920 h 44793"/>
                <a:gd name="connsiteX2" fmla="*/ 10255 w 45754"/>
                <a:gd name="connsiteY2" fmla="*/ 9138 h 44793"/>
                <a:gd name="connsiteX3" fmla="*/ 35243 w 45754"/>
                <a:gd name="connsiteY3" fmla="*/ 9138 h 44793"/>
                <a:gd name="connsiteX4" fmla="*/ 22531 w 45754"/>
                <a:gd name="connsiteY4" fmla="*/ -421 h 44793"/>
                <a:gd name="connsiteX5" fmla="*/ -216 w 45754"/>
                <a:gd name="connsiteY5" fmla="*/ 21064 h 44793"/>
                <a:gd name="connsiteX6" fmla="*/ -225 w 45754"/>
                <a:gd name="connsiteY6" fmla="*/ 21607 h 44793"/>
                <a:gd name="connsiteX7" fmla="*/ 21803 w 45754"/>
                <a:gd name="connsiteY7" fmla="*/ 44363 h 44793"/>
                <a:gd name="connsiteX8" fmla="*/ 40920 w 45754"/>
                <a:gd name="connsiteY8" fmla="*/ 44363 h 44793"/>
                <a:gd name="connsiteX9" fmla="*/ 40920 w 45754"/>
                <a:gd name="connsiteY9" fmla="*/ 35581 h 44793"/>
                <a:gd name="connsiteX10" fmla="*/ 10255 w 45754"/>
                <a:gd name="connsiteY10" fmla="*/ 35581 h 44793"/>
                <a:gd name="connsiteX11" fmla="*/ 10255 w 45754"/>
                <a:gd name="connsiteY11" fmla="*/ 26750 h 44793"/>
                <a:gd name="connsiteX12" fmla="*/ 45529 w 45754"/>
                <a:gd name="connsiteY12" fmla="*/ 26750 h 44793"/>
                <a:gd name="connsiteX13" fmla="*/ 45529 w 45754"/>
                <a:gd name="connsiteY13" fmla="*/ 21607 h 44793"/>
                <a:gd name="connsiteX14" fmla="*/ 23219 w 45754"/>
                <a:gd name="connsiteY14" fmla="*/ -429 h 44793"/>
                <a:gd name="connsiteX15" fmla="*/ 22725 w 45754"/>
                <a:gd name="connsiteY15" fmla="*/ -421 h 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754" h="44793">
                  <a:moveTo>
                    <a:pt x="35049" y="17920"/>
                  </a:moveTo>
                  <a:lnTo>
                    <a:pt x="10255" y="17920"/>
                  </a:lnTo>
                  <a:lnTo>
                    <a:pt x="10255" y="9138"/>
                  </a:lnTo>
                  <a:lnTo>
                    <a:pt x="35243" y="9138"/>
                  </a:lnTo>
                  <a:close/>
                  <a:moveTo>
                    <a:pt x="22531" y="-421"/>
                  </a:moveTo>
                  <a:cubicBezTo>
                    <a:pt x="10316" y="-769"/>
                    <a:pt x="132" y="8850"/>
                    <a:pt x="-216" y="21064"/>
                  </a:cubicBezTo>
                  <a:cubicBezTo>
                    <a:pt x="-222" y="21245"/>
                    <a:pt x="-225" y="21426"/>
                    <a:pt x="-225" y="21607"/>
                  </a:cubicBezTo>
                  <a:cubicBezTo>
                    <a:pt x="-231" y="33896"/>
                    <a:pt x="9520" y="43970"/>
                    <a:pt x="21803" y="44363"/>
                  </a:cubicBezTo>
                  <a:lnTo>
                    <a:pt x="40920" y="44363"/>
                  </a:lnTo>
                  <a:lnTo>
                    <a:pt x="40920" y="35581"/>
                  </a:lnTo>
                  <a:lnTo>
                    <a:pt x="10255" y="35581"/>
                  </a:lnTo>
                  <a:lnTo>
                    <a:pt x="10255" y="26750"/>
                  </a:lnTo>
                  <a:lnTo>
                    <a:pt x="45529" y="26750"/>
                  </a:lnTo>
                  <a:lnTo>
                    <a:pt x="45529" y="21607"/>
                  </a:lnTo>
                  <a:cubicBezTo>
                    <a:pt x="45454" y="9361"/>
                    <a:pt x="35465" y="-505"/>
                    <a:pt x="23219" y="-429"/>
                  </a:cubicBezTo>
                  <a:cubicBezTo>
                    <a:pt x="23054" y="-428"/>
                    <a:pt x="22889" y="-426"/>
                    <a:pt x="22725" y="-421"/>
                  </a:cubicBezTo>
                </a:path>
              </a:pathLst>
            </a:custGeom>
            <a:grpFill/>
            <a:ln w="4810" cap="flat">
              <a:noFill/>
              <a:prstDash val="solid"/>
              <a:miter/>
            </a:ln>
          </p:spPr>
          <p:txBody>
            <a:bodyPr rtlCol="0" anchor="ctr"/>
            <a:lstStyle/>
            <a:p>
              <a:endParaRPr lang="en-GB"/>
            </a:p>
          </p:txBody>
        </p:sp>
      </p:grpSp>
      <p:sp>
        <p:nvSpPr>
          <p:cNvPr id="11" name="xxLanguageTextBox">
            <a:extLst>
              <a:ext uri="{FF2B5EF4-FFF2-40B4-BE49-F238E27FC236}">
                <a16:creationId xmlns:a16="http://schemas.microsoft.com/office/drawing/2014/main" id="{58F81A98-8A90-4939-8305-1BD77D15340D}"/>
              </a:ext>
            </a:extLst>
          </p:cNvPr>
          <p:cNvSpPr/>
          <p:nvPr userDrawn="1">
            <p:custDataLst>
              <p:tags r:id="rId58"/>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03592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 id="2147483847" r:id="rId44"/>
    <p:sldLayoutId id="2147483848" r:id="rId45"/>
    <p:sldLayoutId id="2147483849" r:id="rId46"/>
    <p:sldLayoutId id="2147483850" r:id="rId47"/>
    <p:sldLayoutId id="2147483851" r:id="rId48"/>
    <p:sldLayoutId id="2147483852" r:id="rId49"/>
    <p:sldLayoutId id="2147483853" r:id="rId50"/>
    <p:sldLayoutId id="2147483854" r:id="rId51"/>
    <p:sldLayoutId id="2147483855" r:id="rId52"/>
    <p:sldLayoutId id="2147483856" r:id="rId53"/>
    <p:sldLayoutId id="2147483857" r:id="rId54"/>
    <p:sldLayoutId id="2147483858" r:id="rId55"/>
    <p:sldLayoutId id="2147483861" r:id="rId56"/>
  </p:sldLayoutIdLst>
  <p:hf hdr="0" dt="0"/>
  <p:txStyles>
    <p:titleStyle>
      <a:lvl1pPr algn="l" defTabSz="6858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1pPr>
      <a:lvl2pPr marL="360363" indent="-180975" algn="l" defTabSz="685800" rtl="0" eaLnBrk="1" latinLnBrk="0" hangingPunct="1">
        <a:lnSpc>
          <a:spcPct val="100000"/>
        </a:lnSpc>
        <a:spcBef>
          <a:spcPts val="375"/>
        </a:spcBef>
        <a:buFont typeface="Arial" panose="020B0604020202020204" pitchFamily="34" charset="0"/>
        <a:buChar char="•"/>
        <a:defRPr sz="1200" kern="1200">
          <a:solidFill>
            <a:schemeClr val="tx1"/>
          </a:solidFill>
          <a:latin typeface="+mn-lt"/>
          <a:ea typeface="+mn-ea"/>
          <a:cs typeface="+mn-cs"/>
        </a:defRPr>
      </a:lvl2pPr>
      <a:lvl3pPr marL="539750" indent="-179388" algn="l" defTabSz="685800" rtl="0" eaLnBrk="1" latinLnBrk="0" hangingPunct="1">
        <a:lnSpc>
          <a:spcPct val="100000"/>
        </a:lnSpc>
        <a:spcBef>
          <a:spcPts val="375"/>
        </a:spcBef>
        <a:buFont typeface="Arial" panose="020B0604020202020204" pitchFamily="34" charset="0"/>
        <a:buChar char="•"/>
        <a:defRPr sz="1100" kern="1200">
          <a:solidFill>
            <a:schemeClr val="tx1"/>
          </a:solidFill>
          <a:latin typeface="+mn-lt"/>
          <a:ea typeface="+mn-ea"/>
          <a:cs typeface="+mn-cs"/>
        </a:defRPr>
      </a:lvl3pPr>
      <a:lvl4pPr marL="719138" indent="-179388" algn="l" defTabSz="685800" rtl="0" eaLnBrk="1" latinLnBrk="0" hangingPunct="1">
        <a:lnSpc>
          <a:spcPct val="100000"/>
        </a:lnSpc>
        <a:spcBef>
          <a:spcPts val="375"/>
        </a:spcBef>
        <a:buFont typeface="Arial" panose="020B0604020202020204" pitchFamily="34" charset="0"/>
        <a:buChar char="•"/>
        <a:defRPr sz="1050" kern="1200">
          <a:solidFill>
            <a:schemeClr val="tx1"/>
          </a:solidFill>
          <a:latin typeface="+mn-lt"/>
          <a:ea typeface="+mn-ea"/>
          <a:cs typeface="+mn-cs"/>
        </a:defRPr>
      </a:lvl4pPr>
      <a:lvl5pPr marL="898525" indent="-179388" algn="l" defTabSz="685800" rtl="0" eaLnBrk="1" latinLnBrk="0" hangingPunct="1">
        <a:lnSpc>
          <a:spcPct val="10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79">
          <p15:clr>
            <a:srgbClr val="F26B43"/>
          </p15:clr>
        </p15:guide>
        <p15:guide id="2" orient="horz" pos="146">
          <p15:clr>
            <a:srgbClr val="F26B43"/>
          </p15:clr>
        </p15:guide>
        <p15:guide id="3" pos="181">
          <p15:clr>
            <a:srgbClr val="F26B43"/>
          </p15:clr>
        </p15:guide>
        <p15:guide id="4" orient="horz" pos="872">
          <p15:clr>
            <a:srgbClr val="F26B43"/>
          </p15:clr>
        </p15:guide>
        <p15:guide id="5" orient="horz" pos="2913">
          <p15:clr>
            <a:srgbClr val="F26B43"/>
          </p15:clr>
        </p15:guide>
        <p15:guide id="7" orient="horz" pos="7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8" Type="http://schemas.openxmlformats.org/officeDocument/2006/relationships/image" Target="../media/image63.bin"/><Relationship Id="rId3" Type="http://schemas.openxmlformats.org/officeDocument/2006/relationships/tags" Target="../tags/tag11.xml"/><Relationship Id="rId7" Type="http://schemas.openxmlformats.org/officeDocument/2006/relationships/image" Target="../media/image62.png"/><Relationship Id="rId2" Type="http://schemas.openxmlformats.org/officeDocument/2006/relationships/customXml" Target="../../customXml/item7.xml"/><Relationship Id="rId1" Type="http://schemas.openxmlformats.org/officeDocument/2006/relationships/customXml" Target="../../customXml/item26.xml"/><Relationship Id="rId6" Type="http://schemas.openxmlformats.org/officeDocument/2006/relationships/image" Target="../media/image61.jpeg"/><Relationship Id="rId5" Type="http://schemas.openxmlformats.org/officeDocument/2006/relationships/notesSlide" Target="../notesSlides/notesSlide4.xml"/><Relationship Id="rId10" Type="http://schemas.openxmlformats.org/officeDocument/2006/relationships/image" Target="../media/image65.bin"/><Relationship Id="rId4" Type="http://schemas.openxmlformats.org/officeDocument/2006/relationships/slideLayout" Target="../slideLayouts/slideLayout22.xml"/><Relationship Id="rId9"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customXml" Target="../../customXml/item28.xml"/><Relationship Id="rId1" Type="http://schemas.openxmlformats.org/officeDocument/2006/relationships/customXml" Target="../../customXml/item16.xml"/><Relationship Id="rId6" Type="http://schemas.openxmlformats.org/officeDocument/2006/relationships/image" Target="../media/image66.jpeg"/><Relationship Id="rId5" Type="http://schemas.openxmlformats.org/officeDocument/2006/relationships/image" Target="../media/image33.bin"/><Relationship Id="rId4"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9.xml"/><Relationship Id="rId1" Type="http://schemas.openxmlformats.org/officeDocument/2006/relationships/tags" Target="../tags/tag13.xml"/><Relationship Id="rId4" Type="http://schemas.openxmlformats.org/officeDocument/2006/relationships/image" Target="../media/image67.jpe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svg"/><Relationship Id="rId7" Type="http://schemas.openxmlformats.org/officeDocument/2006/relationships/image" Target="../media/image73.svg"/><Relationship Id="rId2" Type="http://schemas.openxmlformats.org/officeDocument/2006/relationships/image" Target="../media/image68.png"/><Relationship Id="rId1" Type="http://schemas.openxmlformats.org/officeDocument/2006/relationships/slideLayout" Target="../slideLayouts/slideLayout112.xml"/><Relationship Id="rId6" Type="http://schemas.openxmlformats.org/officeDocument/2006/relationships/image" Target="../media/image72.png"/><Relationship Id="rId11" Type="http://schemas.openxmlformats.org/officeDocument/2006/relationships/image" Target="../media/image77.svg"/><Relationship Id="rId5" Type="http://schemas.openxmlformats.org/officeDocument/2006/relationships/image" Target="../media/image71.sv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sv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5.xml"/><Relationship Id="rId2" Type="http://schemas.openxmlformats.org/officeDocument/2006/relationships/customXml" Target="../../customXml/item10.xml"/><Relationship Id="rId1" Type="http://schemas.openxmlformats.org/officeDocument/2006/relationships/customXml" Target="../../customXml/item27.xml"/><Relationship Id="rId4" Type="http://schemas.openxmlformats.org/officeDocument/2006/relationships/image" Target="../media/image33.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5.xml"/><Relationship Id="rId2" Type="http://schemas.openxmlformats.org/officeDocument/2006/relationships/customXml" Target="../../customXml/item3.xml"/><Relationship Id="rId1" Type="http://schemas.openxmlformats.org/officeDocument/2006/relationships/customXml" Target="../../customXml/item21.xml"/><Relationship Id="rId4" Type="http://schemas.openxmlformats.org/officeDocument/2006/relationships/image" Target="../media/image3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eedit.cz/2023/06/21/home-office-nabizi-39-firem-o-moznost-pracovat-stridave-z-domova-pritom-stoji-3-z-5-mladych-cechu/?utm_source=chatgpt.com" TargetMode="External"/><Relationship Id="rId2" Type="http://schemas.openxmlformats.org/officeDocument/2006/relationships/hyperlink" Target="https://www.bydlet.cz/691355-v-informacnich-technologiich-se-z-prace-z-domova-stal-standard-nejvetsi-podil-patri-ostravsku-91/?utm_source=chatgpt.com" TargetMode="External"/><Relationship Id="rId1" Type="http://schemas.openxmlformats.org/officeDocument/2006/relationships/slideLayout" Target="../slideLayouts/slideLayout22.xml"/><Relationship Id="rId4" Type="http://schemas.openxmlformats.org/officeDocument/2006/relationships/hyperlink" Target="https://zpravy.kurzy.cz/691355-v-informacnich-technologiich-se-z-prace-z-domova-stal-standard-nejvetsi-podil-patri-ostravsku-91/?utm_source=chatgpt.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1.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customXml" Target="../../customXml/item24.xml"/><Relationship Id="rId1" Type="http://schemas.openxmlformats.org/officeDocument/2006/relationships/customXml" Target="../../customXml/item11.xml"/><Relationship Id="rId5" Type="http://schemas.openxmlformats.org/officeDocument/2006/relationships/image" Target="../media/image33.bin"/><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customXml" Target="../../customXml/item4.xml"/><Relationship Id="rId1" Type="http://schemas.openxmlformats.org/officeDocument/2006/relationships/customXml" Target="../../customXml/item22.xml"/><Relationship Id="rId6" Type="http://schemas.openxmlformats.org/officeDocument/2006/relationships/image" Target="../media/image34.jpeg"/><Relationship Id="rId5" Type="http://schemas.openxmlformats.org/officeDocument/2006/relationships/image" Target="../media/image33.bin"/><Relationship Id="rId4"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customXml" Target="../../customXml/item25.xml"/><Relationship Id="rId1" Type="http://schemas.openxmlformats.org/officeDocument/2006/relationships/customXml" Target="../../customXml/item13.xml"/><Relationship Id="rId6" Type="http://schemas.openxmlformats.org/officeDocument/2006/relationships/image" Target="../media/image35.jpeg"/><Relationship Id="rId5" Type="http://schemas.openxmlformats.org/officeDocument/2006/relationships/image" Target="../media/image33.bin"/><Relationship Id="rId4"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5.png"/><Relationship Id="rId3" Type="http://schemas.openxmlformats.org/officeDocument/2006/relationships/slideLayout" Target="../slideLayouts/slideLayout59.xml"/><Relationship Id="rId21" Type="http://schemas.openxmlformats.org/officeDocument/2006/relationships/image" Target="../media/image58.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customXml" Target="../../customXml/item14.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customXml" Target="../../customXml/item2.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23" Type="http://schemas.openxmlformats.org/officeDocument/2006/relationships/image" Target="../media/image60.svg"/><Relationship Id="rId10" Type="http://schemas.openxmlformats.org/officeDocument/2006/relationships/image" Target="../media/image47.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 Id="rId22"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0">
            <a:extLst>
              <a:ext uri="{FF2B5EF4-FFF2-40B4-BE49-F238E27FC236}">
                <a16:creationId xmlns:a16="http://schemas.microsoft.com/office/drawing/2014/main" id="{F648AC97-A251-DC45-2FDF-F8EAB519A71C}"/>
              </a:ext>
            </a:extLst>
          </p:cNvPr>
          <p:cNvPicPr>
            <a:picLocks noGrp="1" noChangeAspect="1"/>
          </p:cNvPicPr>
          <p:nvPr>
            <p:ph type="pic" sz="quarter" idx="14"/>
            <p:custDataLst>
              <p:tags r:id="rId1"/>
            </p:custDataLst>
          </p:nvPr>
        </p:nvPicPr>
        <p:blipFill rotWithShape="1">
          <a:blip r:embed="rId4" cstate="email">
            <a:extLst>
              <a:ext uri="{28A0092B-C50C-407E-A947-70E740481C1C}">
                <a14:useLocalDpi xmlns:a14="http://schemas.microsoft.com/office/drawing/2010/main"/>
              </a:ext>
            </a:extLst>
          </a:blip>
          <a:srcRect/>
          <a:stretch/>
        </p:blipFill>
        <p:spPr>
          <a:xfrm>
            <a:off x="5434626" y="0"/>
            <a:ext cx="3711575" cy="5143500"/>
          </a:xfrm>
        </p:spPr>
      </p:pic>
      <p:sp>
        <p:nvSpPr>
          <p:cNvPr id="3" name="Title 2">
            <a:extLst>
              <a:ext uri="{FF2B5EF4-FFF2-40B4-BE49-F238E27FC236}">
                <a16:creationId xmlns:a16="http://schemas.microsoft.com/office/drawing/2014/main" id="{5DFCCFE0-B42D-C11C-E187-BA309E9D0114}"/>
              </a:ext>
            </a:extLst>
          </p:cNvPr>
          <p:cNvSpPr>
            <a:spLocks noGrp="1"/>
          </p:cNvSpPr>
          <p:nvPr>
            <p:ph type="ctrTitle"/>
          </p:nvPr>
        </p:nvSpPr>
        <p:spPr>
          <a:xfrm>
            <a:off x="576261" y="615978"/>
            <a:ext cx="4679618" cy="2583344"/>
          </a:xfrm>
        </p:spPr>
        <p:txBody>
          <a:bodyPr/>
          <a:lstStyle/>
          <a:p>
            <a:r>
              <a:rPr lang="cs-CZ" dirty="0" err="1"/>
              <a:t>Working</a:t>
            </a:r>
            <a:r>
              <a:rPr lang="cs-CZ" dirty="0"/>
              <a:t> in "hybrid" mode</a:t>
            </a:r>
          </a:p>
        </p:txBody>
      </p:sp>
      <p:sp>
        <p:nvSpPr>
          <p:cNvPr id="4" name="Subtitle 3">
            <a:extLst>
              <a:ext uri="{FF2B5EF4-FFF2-40B4-BE49-F238E27FC236}">
                <a16:creationId xmlns:a16="http://schemas.microsoft.com/office/drawing/2014/main" id="{573450CB-FB1A-2E97-A395-367FE10E4F91}"/>
              </a:ext>
            </a:extLst>
          </p:cNvPr>
          <p:cNvSpPr>
            <a:spLocks noGrp="1"/>
          </p:cNvSpPr>
          <p:nvPr>
            <p:ph type="subTitle" idx="1"/>
          </p:nvPr>
        </p:nvSpPr>
        <p:spPr>
          <a:xfrm>
            <a:off x="576261" y="3304270"/>
            <a:ext cx="4104000" cy="365125"/>
          </a:xfrm>
        </p:spPr>
        <p:txBody>
          <a:bodyPr/>
          <a:lstStyle/>
          <a:p>
            <a:r>
              <a:rPr lang="cs-CZ" dirty="0" err="1"/>
              <a:t>The</a:t>
            </a:r>
            <a:r>
              <a:rPr lang="cs-CZ" dirty="0"/>
              <a:t> </a:t>
            </a:r>
            <a:r>
              <a:rPr lang="cs-CZ" dirty="0" err="1"/>
              <a:t>situation</a:t>
            </a:r>
            <a:r>
              <a:rPr lang="cs-CZ" dirty="0"/>
              <a:t> </a:t>
            </a:r>
            <a:r>
              <a:rPr lang="cs-CZ" dirty="0" err="1"/>
              <a:t>at</a:t>
            </a:r>
            <a:r>
              <a:rPr lang="cs-CZ" dirty="0"/>
              <a:t> Tietoevry</a:t>
            </a:r>
          </a:p>
        </p:txBody>
      </p:sp>
    </p:spTree>
    <p:extLst>
      <p:ext uri="{BB962C8B-B14F-4D97-AF65-F5344CB8AC3E}">
        <p14:creationId xmlns:p14="http://schemas.microsoft.com/office/powerpoint/2010/main" val="322805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70">
            <a:extLst>
              <a:ext uri="{FF2B5EF4-FFF2-40B4-BE49-F238E27FC236}">
                <a16:creationId xmlns:a16="http://schemas.microsoft.com/office/drawing/2014/main" id="{683C9DE8-715E-713C-D202-1F9C7E305B96}"/>
              </a:ext>
            </a:extLst>
          </p:cNvPr>
          <p:cNvSpPr/>
          <p:nvPr/>
        </p:nvSpPr>
        <p:spPr>
          <a:xfrm>
            <a:off x="287338" y="1361337"/>
            <a:ext cx="8212328" cy="1765386"/>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08000" tIns="108000" rIns="108000" bIns="108000" numCol="1" spcCol="1270" anchor="t" anchorCtr="0">
            <a:noAutofit/>
          </a:bodyPr>
          <a:lstStyle/>
          <a:p>
            <a:pPr marL="0" marR="0" lvl="1" algn="l" defTabSz="685800" rtl="0" eaLnBrk="1" fontAlgn="auto" latinLnBrk="0" hangingPunct="1">
              <a:lnSpc>
                <a:spcPct val="110000"/>
              </a:lnSpc>
              <a:spcBef>
                <a:spcPts val="300"/>
              </a:spcBef>
              <a:spcAft>
                <a:spcPts val="0"/>
              </a:spcAft>
              <a:buClrTx/>
              <a:buSzTx/>
              <a:tabLst/>
              <a:defRPr/>
            </a:pPr>
            <a:endParaRPr kumimoji="0" lang="cs-CZ" sz="1100" b="0" i="0" u="none" strike="noStrike" kern="1200" cap="none" spc="0" normalizeH="0" baseline="0" dirty="0">
              <a:ln>
                <a:noFill/>
              </a:ln>
              <a:solidFill>
                <a:schemeClr val="accent1"/>
              </a:solidFill>
              <a:effectLst/>
              <a:uLnTx/>
              <a:uFillTx/>
              <a:latin typeface="+mj-lt"/>
              <a:ea typeface="+mn-ea"/>
              <a:cs typeface="Arial" panose="020B0604020202020204" pitchFamily="34" charset="0"/>
            </a:endParaRPr>
          </a:p>
        </p:txBody>
      </p:sp>
      <p:sp>
        <p:nvSpPr>
          <p:cNvPr id="36" name="Freeform: Shape 70">
            <a:extLst>
              <a:ext uri="{FF2B5EF4-FFF2-40B4-BE49-F238E27FC236}">
                <a16:creationId xmlns:a16="http://schemas.microsoft.com/office/drawing/2014/main" id="{BD6BCEBC-A5AA-DE44-15F0-B3AE6E8FE43D}"/>
              </a:ext>
            </a:extLst>
          </p:cNvPr>
          <p:cNvSpPr/>
          <p:nvPr/>
        </p:nvSpPr>
        <p:spPr>
          <a:xfrm>
            <a:off x="826520" y="1684201"/>
            <a:ext cx="2028399" cy="3334595"/>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108000" tIns="108000" rIns="108000" bIns="108000" numCol="1" spcCol="1270" anchor="t" anchorCtr="0">
            <a:noAutofit/>
          </a:bodyPr>
          <a:lstStyle/>
          <a:p>
            <a:pPr>
              <a:lnSpc>
                <a:spcPct val="110000"/>
              </a:lnSpc>
              <a:spcBef>
                <a:spcPts val="300"/>
              </a:spcBef>
            </a:pPr>
            <a:endParaRPr lang="cs-CZ" dirty="0">
              <a:solidFill>
                <a:schemeClr val="accent1"/>
              </a:solidFill>
              <a:latin typeface="+mj-lt"/>
              <a:ea typeface="Times New Roman" panose="02020603050405020304" pitchFamily="18" charset="0"/>
              <a:cs typeface="Arial"/>
            </a:endParaRPr>
          </a:p>
        </p:txBody>
      </p:sp>
      <p:sp>
        <p:nvSpPr>
          <p:cNvPr id="2" name="Title 1">
            <a:extLst>
              <a:ext uri="{FF2B5EF4-FFF2-40B4-BE49-F238E27FC236}">
                <a16:creationId xmlns:a16="http://schemas.microsoft.com/office/drawing/2014/main" id="{E5BC89E9-9BC9-404A-A3D3-8729EED7CBA0}"/>
              </a:ext>
            </a:extLst>
          </p:cNvPr>
          <p:cNvSpPr>
            <a:spLocks noGrp="1"/>
          </p:cNvSpPr>
          <p:nvPr>
            <p:ph type="title"/>
          </p:nvPr>
        </p:nvSpPr>
        <p:spPr>
          <a:xfrm>
            <a:off x="264286" y="183023"/>
            <a:ext cx="8569325" cy="361809"/>
          </a:xfrm>
        </p:spPr>
        <p:txBody>
          <a:bodyPr/>
          <a:lstStyle/>
          <a:p>
            <a:r>
              <a:rPr lang="cs-CZ" sz="2800" dirty="0"/>
              <a:t>Hybrid </a:t>
            </a:r>
            <a:r>
              <a:rPr lang="cs-CZ" sz="2800" dirty="0" err="1"/>
              <a:t>Workplace</a:t>
            </a:r>
            <a:endParaRPr lang="cs-CZ" sz="2800" dirty="0"/>
          </a:p>
        </p:txBody>
      </p:sp>
      <p:sp>
        <p:nvSpPr>
          <p:cNvPr id="6" name="Slide Number Placeholder 5">
            <a:extLst>
              <a:ext uri="{FF2B5EF4-FFF2-40B4-BE49-F238E27FC236}">
                <a16:creationId xmlns:a16="http://schemas.microsoft.com/office/drawing/2014/main" id="{0F6DBB51-7924-4F7B-BB65-65697A535453}"/>
              </a:ext>
            </a:extLst>
          </p:cNvPr>
          <p:cNvSpPr>
            <a:spLocks noGrp="1"/>
          </p:cNvSpPr>
          <p:nvPr>
            <p:ph type="sldNum" sz="quarter" idx="16"/>
          </p:nvPr>
        </p:nvSpPr>
        <p:spPr/>
        <p:txBody>
          <a:bodyPr/>
          <a:lstStyle/>
          <a:p>
            <a:fld id="{61E25E67-CBB9-434B-BBF7-0A5E970272B8}" type="slidenum">
              <a:rPr lang="cs-CZ" smtClean="0">
                <a:latin typeface="+mj-lt"/>
              </a:rPr>
              <a:pPr/>
              <a:t>10</a:t>
            </a:fld>
            <a:endParaRPr lang="cs-CZ" dirty="0">
              <a:latin typeface="+mj-lt"/>
            </a:endParaRPr>
          </a:p>
        </p:txBody>
      </p:sp>
      <p:sp>
        <p:nvSpPr>
          <p:cNvPr id="9" name="Freeform: Shape 70">
            <a:extLst>
              <a:ext uri="{FF2B5EF4-FFF2-40B4-BE49-F238E27FC236}">
                <a16:creationId xmlns:a16="http://schemas.microsoft.com/office/drawing/2014/main" id="{EFC1DAE4-9AC4-F4A2-C273-3C319724311F}"/>
              </a:ext>
            </a:extLst>
          </p:cNvPr>
          <p:cNvSpPr/>
          <p:nvPr/>
        </p:nvSpPr>
        <p:spPr>
          <a:xfrm>
            <a:off x="1624377" y="829876"/>
            <a:ext cx="2304000" cy="4188920"/>
          </a:xfrm>
          <a:prstGeom prst="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8000" rIns="108000" bIns="108000" numCol="1" spcCol="1270" anchor="t" anchorCtr="0">
            <a:noAutofit/>
          </a:bodyPr>
          <a:lstStyle/>
          <a:p>
            <a:pPr lvl="0" algn="ctr" defTabSz="311150">
              <a:lnSpc>
                <a:spcPct val="90000"/>
              </a:lnSpc>
              <a:spcBef>
                <a:spcPct val="0"/>
              </a:spcBef>
              <a:spcAft>
                <a:spcPct val="35000"/>
              </a:spcAft>
              <a:defRPr/>
            </a:pPr>
            <a:r>
              <a:rPr lang="cs-CZ" sz="1400" dirty="0" err="1">
                <a:solidFill>
                  <a:schemeClr val="accent1"/>
                </a:solidFill>
                <a:latin typeface="+mj-lt"/>
                <a:cs typeface="Arial"/>
              </a:rPr>
              <a:t>Conditions</a:t>
            </a:r>
            <a:endParaRPr kumimoji="0" lang="cs-CZ" sz="1400" i="0" u="none" strike="noStrike" kern="1200" cap="none" spc="0" normalizeH="0" baseline="0" dirty="0">
              <a:ln>
                <a:noFill/>
              </a:ln>
              <a:solidFill>
                <a:schemeClr val="accent1"/>
              </a:solidFill>
              <a:effectLst/>
              <a:uLnTx/>
              <a:uFillTx/>
              <a:latin typeface="+mj-lt"/>
              <a:ea typeface="+mn-ea"/>
              <a:cs typeface="Arial"/>
            </a:endParaRPr>
          </a:p>
        </p:txBody>
      </p:sp>
      <p:sp>
        <p:nvSpPr>
          <p:cNvPr id="10" name="Freeform: Shape 70">
            <a:extLst>
              <a:ext uri="{FF2B5EF4-FFF2-40B4-BE49-F238E27FC236}">
                <a16:creationId xmlns:a16="http://schemas.microsoft.com/office/drawing/2014/main" id="{9912A545-38C0-EB65-D996-809794F83B90}"/>
              </a:ext>
            </a:extLst>
          </p:cNvPr>
          <p:cNvSpPr/>
          <p:nvPr/>
        </p:nvSpPr>
        <p:spPr>
          <a:xfrm>
            <a:off x="6230646" y="829876"/>
            <a:ext cx="2304000" cy="4188920"/>
          </a:xfrm>
          <a:prstGeom prst="rect">
            <a:avLst/>
          </a:prstGeom>
          <a:solidFill>
            <a:schemeClr val="accent3"/>
          </a:solidFill>
          <a:ln>
            <a:solidFill>
              <a:srgbClr val="E0E1E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8000" rIns="108000" bIns="108000" numCol="1" spcCol="1270" anchor="t" anchorCtr="0">
            <a:noAutofit/>
          </a:bodyPr>
          <a:lstStyle/>
          <a:p>
            <a:pPr lvl="0" algn="ctr" defTabSz="311150">
              <a:lnSpc>
                <a:spcPct val="90000"/>
              </a:lnSpc>
              <a:spcBef>
                <a:spcPct val="0"/>
              </a:spcBef>
              <a:spcAft>
                <a:spcPct val="35000"/>
              </a:spcAft>
              <a:defRPr/>
            </a:pPr>
            <a:r>
              <a:rPr lang="cs-CZ" sz="1400" dirty="0" err="1">
                <a:solidFill>
                  <a:schemeClr val="accent1"/>
                </a:solidFill>
                <a:latin typeface="+mj-lt"/>
                <a:cs typeface="Arial" panose="020B0604020202020204" pitchFamily="34" charset="0"/>
              </a:rPr>
              <a:t>Safety</a:t>
            </a:r>
            <a:r>
              <a:rPr lang="cs-CZ" sz="1400" dirty="0">
                <a:solidFill>
                  <a:schemeClr val="accent1"/>
                </a:solidFill>
                <a:latin typeface="+mj-lt"/>
                <a:cs typeface="Arial" panose="020B0604020202020204" pitchFamily="34" charset="0"/>
              </a:rPr>
              <a:t> and </a:t>
            </a:r>
            <a:r>
              <a:rPr lang="cs-CZ" sz="1400" dirty="0" err="1">
                <a:solidFill>
                  <a:schemeClr val="accent1"/>
                </a:solidFill>
                <a:latin typeface="+mj-lt"/>
                <a:cs typeface="Arial" panose="020B0604020202020204" pitchFamily="34" charset="0"/>
              </a:rPr>
              <a:t>productivity</a:t>
            </a:r>
            <a:endParaRPr kumimoji="0" lang="cs-CZ" sz="1400" i="0" u="none" strike="noStrike" kern="1200" cap="none" spc="0" normalizeH="0" baseline="0" dirty="0">
              <a:ln>
                <a:noFill/>
              </a:ln>
              <a:solidFill>
                <a:schemeClr val="accent1"/>
              </a:solidFill>
              <a:effectLst/>
              <a:uLnTx/>
              <a:uFillTx/>
              <a:latin typeface="+mj-lt"/>
              <a:ea typeface="+mn-ea"/>
              <a:cs typeface="Arial" panose="020B0604020202020204" pitchFamily="34" charset="0"/>
            </a:endParaRPr>
          </a:p>
        </p:txBody>
      </p:sp>
      <p:sp>
        <p:nvSpPr>
          <p:cNvPr id="11" name="Freeform: Shape 70">
            <a:extLst>
              <a:ext uri="{FF2B5EF4-FFF2-40B4-BE49-F238E27FC236}">
                <a16:creationId xmlns:a16="http://schemas.microsoft.com/office/drawing/2014/main" id="{52A08239-F8AB-AE4C-2122-4EEB80ACE227}"/>
              </a:ext>
            </a:extLst>
          </p:cNvPr>
          <p:cNvSpPr/>
          <p:nvPr/>
        </p:nvSpPr>
        <p:spPr>
          <a:xfrm>
            <a:off x="3933164" y="829876"/>
            <a:ext cx="2304000" cy="4188920"/>
          </a:xfrm>
          <a:prstGeom prst="rect">
            <a:avLst/>
          </a:prstGeom>
          <a:solidFill>
            <a:schemeClr val="accent2">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8000" rIns="108000" bIns="108000" numCol="1" spcCol="1270" anchor="t" anchorCtr="0">
            <a:noAutofit/>
          </a:bodyPr>
          <a:lstStyle/>
          <a:p>
            <a:pPr lvl="0" algn="ctr" defTabSz="311150">
              <a:lnSpc>
                <a:spcPct val="90000"/>
              </a:lnSpc>
              <a:spcBef>
                <a:spcPct val="0"/>
              </a:spcBef>
              <a:spcAft>
                <a:spcPct val="35000"/>
              </a:spcAft>
              <a:defRPr/>
            </a:pPr>
            <a:r>
              <a:rPr lang="cs-CZ" sz="1400" dirty="0">
                <a:solidFill>
                  <a:schemeClr val="accent1"/>
                </a:solidFill>
                <a:latin typeface="+mj-lt"/>
                <a:cs typeface="Arial"/>
              </a:rPr>
              <a:t>Support</a:t>
            </a:r>
            <a:endParaRPr kumimoji="0" lang="cs-CZ" sz="1400" i="0" u="none" strike="noStrike" kern="1200" cap="none" spc="0" normalizeH="0" baseline="0" dirty="0">
              <a:ln>
                <a:noFill/>
              </a:ln>
              <a:solidFill>
                <a:schemeClr val="accent1"/>
              </a:solidFill>
              <a:effectLst/>
              <a:uLnTx/>
              <a:uFillTx/>
              <a:latin typeface="+mj-lt"/>
              <a:ea typeface="+mn-ea"/>
              <a:cs typeface="Arial"/>
            </a:endParaRPr>
          </a:p>
        </p:txBody>
      </p:sp>
      <p:pic>
        <p:nvPicPr>
          <p:cNvPr id="33" name="Rectangle 11">
            <a:extLst>
              <a:ext uri="{FF2B5EF4-FFF2-40B4-BE49-F238E27FC236}">
                <a16:creationId xmlns:a16="http://schemas.microsoft.com/office/drawing/2014/main" id="{41869DE3-1F9B-54AC-8E4F-FE1B7ABF1617}"/>
              </a:ext>
            </a:extLst>
          </p:cNvPr>
          <p:cNvPicPr>
            <a:picLocks noChangeAspect="1"/>
          </p:cNvPicPr>
          <p:nvPr>
            <p:custDataLst>
              <p:tags r:id="rId3"/>
            </p:custDataLst>
          </p:nvPr>
        </p:nvPicPr>
        <p:blipFill rotWithShape="1">
          <a:blip r:embed="rId6" cstate="email">
            <a:extLst>
              <a:ext uri="{28A0092B-C50C-407E-A947-70E740481C1C}">
                <a14:useLocalDpi xmlns:a14="http://schemas.microsoft.com/office/drawing/2010/main"/>
              </a:ext>
            </a:extLst>
          </a:blip>
          <a:srcRect/>
          <a:stretch/>
        </p:blipFill>
        <p:spPr>
          <a:xfrm>
            <a:off x="1624377" y="1189481"/>
            <a:ext cx="6908310" cy="1967978"/>
          </a:xfrm>
          <a:prstGeom prst="rect">
            <a:avLst/>
          </a:prstGeom>
        </p:spPr>
      </p:pic>
      <p:sp>
        <p:nvSpPr>
          <p:cNvPr id="19" name="TextBox 18">
            <a:extLst>
              <a:ext uri="{FF2B5EF4-FFF2-40B4-BE49-F238E27FC236}">
                <a16:creationId xmlns:a16="http://schemas.microsoft.com/office/drawing/2014/main" id="{3377873A-3739-C5FD-7ACD-46FF218609AE}"/>
              </a:ext>
            </a:extLst>
          </p:cNvPr>
          <p:cNvSpPr txBox="1"/>
          <p:nvPr/>
        </p:nvSpPr>
        <p:spPr>
          <a:xfrm>
            <a:off x="1674102" y="3258198"/>
            <a:ext cx="2133834" cy="1631216"/>
          </a:xfrm>
          <a:prstGeom prst="rect">
            <a:avLst/>
          </a:prstGeom>
          <a:noFill/>
        </p:spPr>
        <p:txBody>
          <a:bodyPr wrap="square" rIns="90000">
            <a:spAutoFit/>
          </a:bodyPr>
          <a:lstStyle/>
          <a:p>
            <a:pPr defTabSz="222239">
              <a:spcBef>
                <a:spcPct val="0"/>
              </a:spcBef>
              <a:defRPr/>
            </a:pPr>
            <a:r>
              <a:rPr lang="en-US" sz="1000" b="1" dirty="0">
                <a:latin typeface="Tietoevry Sans 1" pitchFamily="50" charset="0"/>
                <a:cs typeface="Arial"/>
              </a:rPr>
              <a:t>Customer</a:t>
            </a:r>
          </a:p>
          <a:p>
            <a:pPr defTabSz="222239">
              <a:spcBef>
                <a:spcPct val="0"/>
              </a:spcBef>
              <a:defRPr/>
            </a:pPr>
            <a:r>
              <a:rPr lang="en-US" sz="1000" b="1" dirty="0">
                <a:latin typeface="Tietoevry Sans 1" pitchFamily="50" charset="0"/>
                <a:cs typeface="Arial"/>
              </a:rPr>
              <a:t>
Team</a:t>
            </a:r>
          </a:p>
          <a:p>
            <a:pPr defTabSz="222239">
              <a:spcBef>
                <a:spcPct val="0"/>
              </a:spcBef>
              <a:defRPr/>
            </a:pPr>
            <a:r>
              <a:rPr lang="en-US" sz="1000" b="1" dirty="0">
                <a:latin typeface="Tietoevry Sans 1" pitchFamily="50" charset="0"/>
                <a:cs typeface="Arial"/>
              </a:rPr>
              <a:t>
Individual</a:t>
            </a:r>
          </a:p>
          <a:p>
            <a:pPr defTabSz="222239">
              <a:spcBef>
                <a:spcPct val="0"/>
              </a:spcBef>
              <a:defRPr/>
            </a:pPr>
            <a:r>
              <a:rPr lang="en-US" sz="1000" b="1" dirty="0">
                <a:latin typeface="Tietoevry Sans 1" pitchFamily="50" charset="0"/>
                <a:cs typeface="Arial"/>
              </a:rPr>
              <a:t>
Global/local legislation and internal regulations</a:t>
            </a:r>
          </a:p>
          <a:p>
            <a:pPr defTabSz="222239">
              <a:spcBef>
                <a:spcPct val="0"/>
              </a:spcBef>
              <a:defRPr/>
            </a:pPr>
            <a:r>
              <a:rPr lang="en-US" sz="1000" b="1" dirty="0">
                <a:latin typeface="Tietoevry Sans 1" pitchFamily="50" charset="0"/>
                <a:cs typeface="Arial"/>
              </a:rPr>
              <a:t>
Security/Privacy</a:t>
            </a:r>
            <a:endParaRPr lang="cs-CZ" sz="1000" dirty="0">
              <a:latin typeface="Tietoevry Sans 1" pitchFamily="50" charset="0"/>
              <a:cs typeface="Arial"/>
            </a:endParaRPr>
          </a:p>
        </p:txBody>
      </p:sp>
      <p:sp>
        <p:nvSpPr>
          <p:cNvPr id="20" name="TextBox 19">
            <a:extLst>
              <a:ext uri="{FF2B5EF4-FFF2-40B4-BE49-F238E27FC236}">
                <a16:creationId xmlns:a16="http://schemas.microsoft.com/office/drawing/2014/main" id="{638248FE-66B0-9BC7-A8BD-B758A79FE45C}"/>
              </a:ext>
            </a:extLst>
          </p:cNvPr>
          <p:cNvSpPr txBox="1"/>
          <p:nvPr/>
        </p:nvSpPr>
        <p:spPr>
          <a:xfrm>
            <a:off x="3964838" y="3233692"/>
            <a:ext cx="2224004" cy="1631216"/>
          </a:xfrm>
          <a:prstGeom prst="rect">
            <a:avLst/>
          </a:prstGeom>
          <a:noFill/>
        </p:spPr>
        <p:txBody>
          <a:bodyPr wrap="square" rIns="90000">
            <a:spAutoFit/>
          </a:bodyPr>
          <a:lstStyle/>
          <a:p>
            <a:pPr defTabSz="222239">
              <a:spcBef>
                <a:spcPct val="0"/>
              </a:spcBef>
              <a:defRPr/>
            </a:pPr>
            <a:r>
              <a:rPr lang="en-US" sz="1000" b="1" dirty="0">
                <a:latin typeface="Tietoevry Sans 1" pitchFamily="50" charset="0"/>
                <a:cs typeface="Arial"/>
              </a:rPr>
              <a:t>Equipment – HW, connection, ergonomics, safety</a:t>
            </a:r>
          </a:p>
          <a:p>
            <a:pPr defTabSz="222239">
              <a:spcBef>
                <a:spcPct val="0"/>
              </a:spcBef>
              <a:defRPr/>
            </a:pPr>
            <a:r>
              <a:rPr lang="en-US" sz="1000" b="1" dirty="0">
                <a:latin typeface="Tietoevry Sans 1" pitchFamily="50" charset="0"/>
                <a:cs typeface="Arial"/>
              </a:rPr>
              <a:t>
Tools – collaboration, working with 
files, scheduling</a:t>
            </a:r>
          </a:p>
          <a:p>
            <a:pPr defTabSz="222239">
              <a:spcBef>
                <a:spcPct val="0"/>
              </a:spcBef>
              <a:defRPr/>
            </a:pPr>
            <a:r>
              <a:rPr lang="en-US" sz="1000" b="1" dirty="0">
                <a:latin typeface="Tietoevry Sans 1" pitchFamily="50" charset="0"/>
                <a:cs typeface="Arial"/>
              </a:rPr>
              <a:t>
Training – for employees and managers</a:t>
            </a:r>
          </a:p>
          <a:p>
            <a:pPr defTabSz="222239">
              <a:spcBef>
                <a:spcPct val="0"/>
              </a:spcBef>
              <a:defRPr/>
            </a:pPr>
            <a:r>
              <a:rPr lang="en-US" sz="1000" b="1" dirty="0">
                <a:latin typeface="Tietoevry Sans 1" pitchFamily="50" charset="0"/>
                <a:cs typeface="Arial"/>
              </a:rPr>
              <a:t>
Help – processes, psychologist</a:t>
            </a:r>
            <a:endParaRPr lang="cs-CZ" sz="1000" dirty="0">
              <a:latin typeface="Tietoevry Sans 1" pitchFamily="50" charset="0"/>
              <a:cs typeface="Arial"/>
            </a:endParaRPr>
          </a:p>
        </p:txBody>
      </p:sp>
      <p:sp>
        <p:nvSpPr>
          <p:cNvPr id="21" name="TextBox 20">
            <a:extLst>
              <a:ext uri="{FF2B5EF4-FFF2-40B4-BE49-F238E27FC236}">
                <a16:creationId xmlns:a16="http://schemas.microsoft.com/office/drawing/2014/main" id="{C290A260-63B8-8EE3-22AC-E32FB84ECFFC}"/>
              </a:ext>
            </a:extLst>
          </p:cNvPr>
          <p:cNvSpPr txBox="1"/>
          <p:nvPr/>
        </p:nvSpPr>
        <p:spPr>
          <a:xfrm>
            <a:off x="6311541" y="3237705"/>
            <a:ext cx="2110308" cy="1323439"/>
          </a:xfrm>
          <a:prstGeom prst="rect">
            <a:avLst/>
          </a:prstGeom>
          <a:noFill/>
        </p:spPr>
        <p:txBody>
          <a:bodyPr wrap="square" rIns="90000">
            <a:spAutoFit/>
          </a:bodyPr>
          <a:lstStyle/>
          <a:p>
            <a:pPr defTabSz="222239">
              <a:spcBef>
                <a:spcPct val="0"/>
              </a:spcBef>
              <a:defRPr/>
            </a:pPr>
            <a:r>
              <a:rPr lang="en-US" sz="1000" b="1" dirty="0">
                <a:latin typeface="Tietoevry Sans 1" pitchFamily="50" charset="0"/>
                <a:cs typeface="Arial"/>
              </a:rPr>
              <a:t>Security – VPN, access management, training</a:t>
            </a:r>
          </a:p>
          <a:p>
            <a:pPr defTabSz="222239">
              <a:spcBef>
                <a:spcPct val="0"/>
              </a:spcBef>
              <a:defRPr/>
            </a:pPr>
            <a:r>
              <a:rPr lang="en-US" sz="1000" b="1" dirty="0">
                <a:latin typeface="Tietoevry Sans 1" pitchFamily="50" charset="0"/>
                <a:cs typeface="Arial"/>
              </a:rPr>
              <a:t>
Scheduling – calendars, role definitions and tasks</a:t>
            </a:r>
          </a:p>
          <a:p>
            <a:pPr defTabSz="222239">
              <a:spcBef>
                <a:spcPct val="0"/>
              </a:spcBef>
              <a:defRPr/>
            </a:pPr>
            <a:r>
              <a:rPr lang="en-US" sz="1000" b="1" dirty="0">
                <a:latin typeface="Tietoevry Sans 1" pitchFamily="50" charset="0"/>
                <a:cs typeface="Arial"/>
              </a:rPr>
              <a:t>
Involvement – meetings, workshops</a:t>
            </a:r>
            <a:endParaRPr lang="cs-CZ" sz="1000" dirty="0">
              <a:latin typeface="Tietoevry Sans 1" pitchFamily="50" charset="0"/>
              <a:cs typeface="Arial"/>
            </a:endParaRPr>
          </a:p>
        </p:txBody>
      </p:sp>
      <p:pic>
        <p:nvPicPr>
          <p:cNvPr id="39" name="Graphic 38">
            <a:extLst>
              <a:ext uri="{FF2B5EF4-FFF2-40B4-BE49-F238E27FC236}">
                <a16:creationId xmlns:a16="http://schemas.microsoft.com/office/drawing/2014/main" id="{F164BF1C-84D0-C62F-EB3D-F71532F529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6929" y="2694175"/>
            <a:ext cx="360000" cy="360000"/>
          </a:xfrm>
          <a:prstGeom prst="rect">
            <a:avLst/>
          </a:prstGeom>
        </p:spPr>
      </p:pic>
      <p:pic>
        <p:nvPicPr>
          <p:cNvPr id="40" name="Graphic 39">
            <a:extLst>
              <a:ext uri="{FF2B5EF4-FFF2-40B4-BE49-F238E27FC236}">
                <a16:creationId xmlns:a16="http://schemas.microsoft.com/office/drawing/2014/main" id="{15BFC7BB-0007-A572-1CE9-C5FF08741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1853" y="4330124"/>
            <a:ext cx="360000" cy="360000"/>
          </a:xfrm>
          <a:prstGeom prst="rect">
            <a:avLst/>
          </a:prstGeom>
        </p:spPr>
      </p:pic>
    </p:spTree>
    <p:custDataLst>
      <p:custData r:id="rId1"/>
      <p:custData r:id="rId2"/>
    </p:custDataLst>
    <p:extLst>
      <p:ext uri="{BB962C8B-B14F-4D97-AF65-F5344CB8AC3E}">
        <p14:creationId xmlns:p14="http://schemas.microsoft.com/office/powerpoint/2010/main" val="254841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C007F-504B-B9E9-DE71-5085C16B9B27}"/>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F14E0F68-06A9-5C0B-0DBE-EA08ACEFA863}"/>
              </a:ext>
            </a:extLst>
          </p:cNvPr>
          <p:cNvSpPr txBox="1">
            <a:spLocks/>
          </p:cNvSpPr>
          <p:nvPr/>
        </p:nvSpPr>
        <p:spPr>
          <a:xfrm>
            <a:off x="626941" y="845861"/>
            <a:ext cx="4997772"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2" charset="77"/>
              </a:rPr>
              <a:t>Communication</a:t>
            </a:r>
            <a:br>
              <a:rPr lang="cs-CZ" sz="1600" dirty="0">
                <a:solidFill>
                  <a:srgbClr val="280071"/>
                </a:solidFill>
                <a:latin typeface="+mn-lt"/>
              </a:rPr>
            </a:br>
            <a:r>
              <a:rPr lang="cs-CZ" sz="1600" dirty="0">
                <a:solidFill>
                  <a:srgbClr val="280071"/>
                </a:solidFill>
              </a:rPr>
              <a:t>TEAMS – </a:t>
            </a:r>
            <a:r>
              <a:rPr lang="en-US" sz="1600" dirty="0">
                <a:solidFill>
                  <a:srgbClr val="280071"/>
                </a:solidFill>
              </a:rPr>
              <a:t>including all tools, SLACK – in selected teams</a:t>
            </a:r>
            <a:endParaRPr lang="cs-CZ" sz="1600" dirty="0">
              <a:solidFill>
                <a:srgbClr val="280071"/>
              </a:solidFill>
            </a:endParaRPr>
          </a:p>
        </p:txBody>
      </p:sp>
      <p:pic>
        <p:nvPicPr>
          <p:cNvPr id="7" name="Picture 6">
            <a:extLst>
              <a:ext uri="{FF2B5EF4-FFF2-40B4-BE49-F238E27FC236}">
                <a16:creationId xmlns:a16="http://schemas.microsoft.com/office/drawing/2014/main" id="{F8320E9F-19B2-AFC9-4538-84ED961889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844300"/>
            <a:ext cx="171754" cy="171754"/>
          </a:xfrm>
          <a:prstGeom prst="rect">
            <a:avLst/>
          </a:prstGeom>
        </p:spPr>
      </p:pic>
      <p:sp>
        <p:nvSpPr>
          <p:cNvPr id="2" name="Title 1">
            <a:extLst>
              <a:ext uri="{FF2B5EF4-FFF2-40B4-BE49-F238E27FC236}">
                <a16:creationId xmlns:a16="http://schemas.microsoft.com/office/drawing/2014/main" id="{952A3894-9E77-FF84-EB60-AA6613211B3D}"/>
              </a:ext>
            </a:extLst>
          </p:cNvPr>
          <p:cNvSpPr>
            <a:spLocks noGrp="1"/>
          </p:cNvSpPr>
          <p:nvPr>
            <p:ph type="title"/>
          </p:nvPr>
        </p:nvSpPr>
        <p:spPr>
          <a:xfrm>
            <a:off x="287338" y="231775"/>
            <a:ext cx="3602737" cy="444246"/>
          </a:xfrm>
        </p:spPr>
        <p:txBody>
          <a:bodyPr/>
          <a:lstStyle/>
          <a:p>
            <a:r>
              <a:rPr lang="cs-CZ" sz="2800" dirty="0" err="1"/>
              <a:t>Tools</a:t>
            </a:r>
            <a:endParaRPr lang="cs-CZ" sz="2800" dirty="0"/>
          </a:p>
        </p:txBody>
      </p:sp>
      <p:sp>
        <p:nvSpPr>
          <p:cNvPr id="3" name="Footer Placeholder 2">
            <a:extLst>
              <a:ext uri="{FF2B5EF4-FFF2-40B4-BE49-F238E27FC236}">
                <a16:creationId xmlns:a16="http://schemas.microsoft.com/office/drawing/2014/main" id="{CFC4CD1D-36AD-958F-AEE0-01F2B5FA31BA}"/>
              </a:ext>
            </a:extLst>
          </p:cNvPr>
          <p:cNvSpPr>
            <a:spLocks noGrp="1"/>
          </p:cNvSpPr>
          <p:nvPr>
            <p:ph type="ftr" sz="quarter" idx="15"/>
          </p:nvPr>
        </p:nvSpPr>
        <p:spPr/>
        <p:txBody>
          <a:bodyPr/>
          <a:lstStyle/>
          <a:p>
            <a:r>
              <a:rPr lang="cs-CZ" dirty="0" err="1"/>
              <a:t>Internal</a:t>
            </a:r>
            <a:endParaRPr lang="cs-CZ" dirty="0"/>
          </a:p>
        </p:txBody>
      </p:sp>
      <p:sp>
        <p:nvSpPr>
          <p:cNvPr id="4" name="Slide Number Placeholder 3">
            <a:extLst>
              <a:ext uri="{FF2B5EF4-FFF2-40B4-BE49-F238E27FC236}">
                <a16:creationId xmlns:a16="http://schemas.microsoft.com/office/drawing/2014/main" id="{2F2CB924-3079-FE4C-84E8-E84BB3E832B9}"/>
              </a:ext>
            </a:extLst>
          </p:cNvPr>
          <p:cNvSpPr>
            <a:spLocks noGrp="1"/>
          </p:cNvSpPr>
          <p:nvPr>
            <p:ph type="sldNum" sz="quarter" idx="16"/>
          </p:nvPr>
        </p:nvSpPr>
        <p:spPr/>
        <p:txBody>
          <a:bodyPr/>
          <a:lstStyle/>
          <a:p>
            <a:fld id="{61E25E67-CBB9-434B-BBF7-0A5E970272B8}" type="slidenum">
              <a:rPr lang="cs-CZ" smtClean="0"/>
              <a:pPr/>
              <a:t>11</a:t>
            </a:fld>
            <a:endParaRPr lang="cs-CZ" dirty="0"/>
          </a:p>
        </p:txBody>
      </p:sp>
      <p:sp>
        <p:nvSpPr>
          <p:cNvPr id="16" name="Title 4">
            <a:extLst>
              <a:ext uri="{FF2B5EF4-FFF2-40B4-BE49-F238E27FC236}">
                <a16:creationId xmlns:a16="http://schemas.microsoft.com/office/drawing/2014/main" id="{BCE79AF0-3C9A-066E-47E3-AEA602D25D5F}"/>
              </a:ext>
            </a:extLst>
          </p:cNvPr>
          <p:cNvSpPr txBox="1">
            <a:spLocks/>
          </p:cNvSpPr>
          <p:nvPr/>
        </p:nvSpPr>
        <p:spPr>
          <a:xfrm>
            <a:off x="626941" y="1697596"/>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a:solidFill>
                  <a:srgbClr val="280071"/>
                </a:solidFill>
                <a:latin typeface="Tietoevry Sans 1 Medium" pitchFamily="2" charset="77"/>
              </a:rPr>
              <a:t>Workshop</a:t>
            </a:r>
            <a:r>
              <a:rPr lang="en-US" sz="1800" dirty="0">
                <a:solidFill>
                  <a:srgbClr val="280071"/>
                </a:solidFill>
                <a:latin typeface="Tietoevry Sans 1 Medium" pitchFamily="2" charset="77"/>
              </a:rPr>
              <a:t>s</a:t>
            </a:r>
            <a:br>
              <a:rPr lang="cs-CZ" sz="1600" dirty="0">
                <a:solidFill>
                  <a:srgbClr val="280071"/>
                </a:solidFill>
                <a:latin typeface="+mn-lt"/>
              </a:rPr>
            </a:br>
            <a:r>
              <a:rPr lang="cs-CZ" sz="1600" dirty="0">
                <a:solidFill>
                  <a:srgbClr val="280071"/>
                </a:solidFill>
              </a:rPr>
              <a:t>Online </a:t>
            </a:r>
            <a:r>
              <a:rPr lang="cs-CZ" sz="1600" dirty="0" err="1">
                <a:solidFill>
                  <a:srgbClr val="280071"/>
                </a:solidFill>
              </a:rPr>
              <a:t>whiteboards</a:t>
            </a:r>
            <a:r>
              <a:rPr lang="cs-CZ" sz="1600" dirty="0">
                <a:solidFill>
                  <a:srgbClr val="280071"/>
                </a:solidFill>
              </a:rPr>
              <a:t>, MIRO, </a:t>
            </a:r>
            <a:r>
              <a:rPr lang="cs-CZ" sz="1600" dirty="0" err="1">
                <a:solidFill>
                  <a:srgbClr val="280071"/>
                </a:solidFill>
              </a:rPr>
              <a:t>Lucidchart</a:t>
            </a:r>
            <a:r>
              <a:rPr lang="cs-CZ" sz="1600" dirty="0">
                <a:solidFill>
                  <a:srgbClr val="280071"/>
                </a:solidFill>
              </a:rPr>
              <a:t>, </a:t>
            </a:r>
            <a:r>
              <a:rPr lang="cs-CZ" sz="1600" dirty="0" err="1">
                <a:solidFill>
                  <a:srgbClr val="280071"/>
                </a:solidFill>
              </a:rPr>
              <a:t>Mentimeter</a:t>
            </a:r>
            <a:r>
              <a:rPr lang="cs-CZ" sz="1600" dirty="0">
                <a:solidFill>
                  <a:srgbClr val="280071"/>
                </a:solidFill>
              </a:rPr>
              <a:t>,  Sli.do, </a:t>
            </a:r>
            <a:r>
              <a:rPr lang="cs-CZ" sz="1600" dirty="0" err="1">
                <a:solidFill>
                  <a:srgbClr val="280071"/>
                </a:solidFill>
              </a:rPr>
              <a:t>Kahoot</a:t>
            </a:r>
            <a:endParaRPr lang="cs-CZ" sz="1600" dirty="0">
              <a:solidFill>
                <a:srgbClr val="280071"/>
              </a:solidFill>
            </a:endParaRPr>
          </a:p>
          <a:p>
            <a:pPr defTabSz="685783">
              <a:defRPr/>
            </a:pPr>
            <a:endParaRPr lang="cs-CZ" sz="1600" dirty="0">
              <a:solidFill>
                <a:srgbClr val="280071"/>
              </a:solidFill>
            </a:endParaRPr>
          </a:p>
        </p:txBody>
      </p:sp>
      <p:pic>
        <p:nvPicPr>
          <p:cNvPr id="17" name="Picture 16">
            <a:extLst>
              <a:ext uri="{FF2B5EF4-FFF2-40B4-BE49-F238E27FC236}">
                <a16:creationId xmlns:a16="http://schemas.microsoft.com/office/drawing/2014/main" id="{45773044-6E8A-9E96-9A2B-8715DBEE1D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1696035"/>
            <a:ext cx="171754" cy="171754"/>
          </a:xfrm>
          <a:prstGeom prst="rect">
            <a:avLst/>
          </a:prstGeom>
        </p:spPr>
      </p:pic>
      <p:sp>
        <p:nvSpPr>
          <p:cNvPr id="21" name="Title 4">
            <a:extLst>
              <a:ext uri="{FF2B5EF4-FFF2-40B4-BE49-F238E27FC236}">
                <a16:creationId xmlns:a16="http://schemas.microsoft.com/office/drawing/2014/main" id="{D5CFE2A2-FFE8-395C-17E9-BEF79DA1965F}"/>
              </a:ext>
            </a:extLst>
          </p:cNvPr>
          <p:cNvSpPr txBox="1">
            <a:spLocks/>
          </p:cNvSpPr>
          <p:nvPr/>
        </p:nvSpPr>
        <p:spPr>
          <a:xfrm>
            <a:off x="626941" y="2541777"/>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50" charset="0"/>
              </a:rPr>
              <a:t>Sharing</a:t>
            </a:r>
            <a:br>
              <a:rPr lang="cs-CZ" sz="1600" dirty="0">
                <a:solidFill>
                  <a:srgbClr val="280071"/>
                </a:solidFill>
                <a:latin typeface="+mn-lt"/>
              </a:rPr>
            </a:br>
            <a:r>
              <a:rPr lang="cs-CZ" sz="1600" dirty="0" err="1">
                <a:solidFill>
                  <a:srgbClr val="280071"/>
                </a:solidFill>
              </a:rPr>
              <a:t>Sharepoint</a:t>
            </a:r>
            <a:r>
              <a:rPr lang="cs-CZ" sz="1600" dirty="0">
                <a:solidFill>
                  <a:srgbClr val="280071"/>
                </a:solidFill>
              </a:rPr>
              <a:t>, </a:t>
            </a:r>
            <a:r>
              <a:rPr lang="cs-CZ" sz="1600" dirty="0" err="1">
                <a:solidFill>
                  <a:srgbClr val="280071"/>
                </a:solidFill>
              </a:rPr>
              <a:t>OneDrive</a:t>
            </a:r>
            <a:endParaRPr lang="cs-CZ" sz="1600" dirty="0">
              <a:solidFill>
                <a:srgbClr val="280071"/>
              </a:solidFill>
            </a:endParaRPr>
          </a:p>
          <a:p>
            <a:pPr defTabSz="685783">
              <a:defRPr/>
            </a:pPr>
            <a:endParaRPr lang="cs-CZ" sz="1600" dirty="0">
              <a:solidFill>
                <a:srgbClr val="280071"/>
              </a:solidFill>
            </a:endParaRPr>
          </a:p>
        </p:txBody>
      </p:sp>
      <p:pic>
        <p:nvPicPr>
          <p:cNvPr id="22" name="Picture 21">
            <a:extLst>
              <a:ext uri="{FF2B5EF4-FFF2-40B4-BE49-F238E27FC236}">
                <a16:creationId xmlns:a16="http://schemas.microsoft.com/office/drawing/2014/main" id="{6E3910F1-F688-57F8-637E-7B28F718E2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2540216"/>
            <a:ext cx="171754" cy="171754"/>
          </a:xfrm>
          <a:prstGeom prst="rect">
            <a:avLst/>
          </a:prstGeom>
        </p:spPr>
      </p:pic>
      <p:sp>
        <p:nvSpPr>
          <p:cNvPr id="23" name="Title 4">
            <a:extLst>
              <a:ext uri="{FF2B5EF4-FFF2-40B4-BE49-F238E27FC236}">
                <a16:creationId xmlns:a16="http://schemas.microsoft.com/office/drawing/2014/main" id="{80CA0723-5726-5C1B-2325-4F4F674F4342}"/>
              </a:ext>
            </a:extLst>
          </p:cNvPr>
          <p:cNvSpPr txBox="1">
            <a:spLocks/>
          </p:cNvSpPr>
          <p:nvPr/>
        </p:nvSpPr>
        <p:spPr>
          <a:xfrm>
            <a:off x="626941" y="3378229"/>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2" charset="77"/>
              </a:rPr>
              <a:t>Information</a:t>
            </a:r>
            <a:br>
              <a:rPr lang="cs-CZ" sz="1600" dirty="0">
                <a:solidFill>
                  <a:srgbClr val="280071"/>
                </a:solidFill>
                <a:latin typeface="+mn-lt"/>
              </a:rPr>
            </a:br>
            <a:r>
              <a:rPr lang="cs-CZ" sz="1600" dirty="0">
                <a:solidFill>
                  <a:srgbClr val="280071"/>
                </a:solidFill>
              </a:rPr>
              <a:t>VIVA </a:t>
            </a:r>
            <a:r>
              <a:rPr lang="cs-CZ" sz="1600" dirty="0" err="1">
                <a:solidFill>
                  <a:srgbClr val="280071"/>
                </a:solidFill>
              </a:rPr>
              <a:t>Engage</a:t>
            </a:r>
            <a:endParaRPr lang="cs-CZ" sz="1600" dirty="0">
              <a:solidFill>
                <a:srgbClr val="280071"/>
              </a:solidFill>
            </a:endParaRPr>
          </a:p>
        </p:txBody>
      </p:sp>
      <p:pic>
        <p:nvPicPr>
          <p:cNvPr id="24" name="Picture 23">
            <a:extLst>
              <a:ext uri="{FF2B5EF4-FFF2-40B4-BE49-F238E27FC236}">
                <a16:creationId xmlns:a16="http://schemas.microsoft.com/office/drawing/2014/main" id="{D65547B3-88E6-3215-0AC8-7F223631DB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3376668"/>
            <a:ext cx="171754" cy="171754"/>
          </a:xfrm>
          <a:prstGeom prst="rect">
            <a:avLst/>
          </a:prstGeom>
        </p:spPr>
      </p:pic>
      <p:sp>
        <p:nvSpPr>
          <p:cNvPr id="25" name="Title 4">
            <a:extLst>
              <a:ext uri="{FF2B5EF4-FFF2-40B4-BE49-F238E27FC236}">
                <a16:creationId xmlns:a16="http://schemas.microsoft.com/office/drawing/2014/main" id="{71FB5C75-85E2-3C0B-B3FA-10962FED0B1D}"/>
              </a:ext>
            </a:extLst>
          </p:cNvPr>
          <p:cNvSpPr txBox="1">
            <a:spLocks/>
          </p:cNvSpPr>
          <p:nvPr/>
        </p:nvSpPr>
        <p:spPr>
          <a:xfrm>
            <a:off x="626941" y="4239389"/>
            <a:ext cx="5943192"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a:solidFill>
                  <a:srgbClr val="280071"/>
                </a:solidFill>
                <a:latin typeface="Tietoevry Sans 1 Medium" pitchFamily="2" charset="77"/>
              </a:rPr>
              <a:t>Support</a:t>
            </a:r>
            <a:br>
              <a:rPr lang="cs-CZ" sz="1600" dirty="0">
                <a:solidFill>
                  <a:srgbClr val="280071"/>
                </a:solidFill>
                <a:latin typeface="+mn-lt"/>
              </a:rPr>
            </a:br>
            <a:r>
              <a:rPr lang="cs-CZ" sz="1600" dirty="0">
                <a:solidFill>
                  <a:srgbClr val="280071"/>
                </a:solidFill>
              </a:rPr>
              <a:t>ASK HR</a:t>
            </a:r>
          </a:p>
          <a:p>
            <a:pPr defTabSz="685783">
              <a:defRPr/>
            </a:pPr>
            <a:endParaRPr lang="cs-CZ" sz="1600" dirty="0">
              <a:solidFill>
                <a:srgbClr val="280071"/>
              </a:solidFill>
            </a:endParaRPr>
          </a:p>
        </p:txBody>
      </p:sp>
      <p:pic>
        <p:nvPicPr>
          <p:cNvPr id="26" name="Picture 25">
            <a:extLst>
              <a:ext uri="{FF2B5EF4-FFF2-40B4-BE49-F238E27FC236}">
                <a16:creationId xmlns:a16="http://schemas.microsoft.com/office/drawing/2014/main" id="{53199AD4-F5D5-D439-52F0-7E46074B29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4237828"/>
            <a:ext cx="171754" cy="171754"/>
          </a:xfrm>
          <a:prstGeom prst="rect">
            <a:avLst/>
          </a:prstGeom>
        </p:spPr>
      </p:pic>
      <p:pic>
        <p:nvPicPr>
          <p:cNvPr id="11" name="Picture 10">
            <a:extLst>
              <a:ext uri="{FF2B5EF4-FFF2-40B4-BE49-F238E27FC236}">
                <a16:creationId xmlns:a16="http://schemas.microsoft.com/office/drawing/2014/main" id="{40261ED2-CFBA-A96B-35BD-BFB2CF886F2D}"/>
              </a:ext>
            </a:extLst>
          </p:cNvPr>
          <p:cNvPicPr>
            <a:picLocks noChangeAspect="1"/>
          </p:cNvPicPr>
          <p:nvPr>
            <p:custDataLst>
              <p:tags r:id="rId3"/>
            </p:custDataLst>
          </p:nvPr>
        </p:nvPicPr>
        <p:blipFill rotWithShape="1">
          <a:blip r:embed="rId6" cstate="email">
            <a:extLst>
              <a:ext uri="{28A0092B-C50C-407E-A947-70E740481C1C}">
                <a14:useLocalDpi xmlns:a14="http://schemas.microsoft.com/office/drawing/2010/main"/>
              </a:ext>
            </a:extLst>
          </a:blip>
          <a:srcRect/>
          <a:stretch/>
        </p:blipFill>
        <p:spPr>
          <a:xfrm>
            <a:off x="5867590" y="0"/>
            <a:ext cx="3276410" cy="5143500"/>
          </a:xfrm>
          <a:prstGeom prst="rect">
            <a:avLst/>
          </a:prstGeom>
        </p:spPr>
      </p:pic>
    </p:spTree>
    <p:custDataLst>
      <p:custData r:id="rId1"/>
      <p:custData r:id="rId2"/>
    </p:custDataLst>
    <p:extLst>
      <p:ext uri="{BB962C8B-B14F-4D97-AF65-F5344CB8AC3E}">
        <p14:creationId xmlns:p14="http://schemas.microsoft.com/office/powerpoint/2010/main" val="192103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1" name="Picture Placeholder 5">
            <a:extLst>
              <a:ext uri="{FF2B5EF4-FFF2-40B4-BE49-F238E27FC236}">
                <a16:creationId xmlns:a16="http://schemas.microsoft.com/office/drawing/2014/main" id="{DC9ED59A-FE49-1EF1-8E32-ECEECEE02B97}"/>
              </a:ext>
            </a:extLst>
          </p:cNvPr>
          <p:cNvPicPr>
            <a:picLocks noGrp="1" noChangeAspect="1"/>
          </p:cNvPicPr>
          <p:nvPr>
            <p:ph type="pic" sz="quarter" idx="20"/>
            <p:custDataLst>
              <p:tags r:id="rId1"/>
            </p:custDataLst>
          </p:nvPr>
        </p:nvPicPr>
        <p:blipFill rotWithShape="1">
          <a:blip r:embed="rId4" cstate="email">
            <a:extLst>
              <a:ext uri="{28A0092B-C50C-407E-A947-70E740481C1C}">
                <a14:useLocalDpi xmlns:a14="http://schemas.microsoft.com/office/drawing/2010/main"/>
              </a:ext>
            </a:extLst>
          </a:blip>
          <a:srcRect/>
          <a:stretch/>
        </p:blipFill>
        <p:spPr>
          <a:xfrm>
            <a:off x="0" y="0"/>
            <a:ext cx="9144000" cy="2664823"/>
          </a:xfrm>
        </p:spPr>
      </p:pic>
      <p:sp>
        <p:nvSpPr>
          <p:cNvPr id="3" name="Title 2">
            <a:extLst>
              <a:ext uri="{FF2B5EF4-FFF2-40B4-BE49-F238E27FC236}">
                <a16:creationId xmlns:a16="http://schemas.microsoft.com/office/drawing/2014/main" id="{B5287F6C-21CF-48B8-B3B7-05DE1C4E057C}"/>
              </a:ext>
            </a:extLst>
          </p:cNvPr>
          <p:cNvSpPr>
            <a:spLocks noGrp="1"/>
          </p:cNvSpPr>
          <p:nvPr>
            <p:ph type="title"/>
          </p:nvPr>
        </p:nvSpPr>
        <p:spPr>
          <a:xfrm>
            <a:off x="166688" y="3189072"/>
            <a:ext cx="2628899" cy="807195"/>
          </a:xfrm>
        </p:spPr>
        <p:txBody>
          <a:bodyPr lIns="36000" tIns="180000" rIns="36000" bIns="36000" anchor="t" anchorCtr="0"/>
          <a:lstStyle/>
          <a:p>
            <a:r>
              <a:rPr lang="cs-CZ" sz="2800" dirty="0"/>
              <a:t>And </a:t>
            </a:r>
            <a:r>
              <a:rPr lang="cs-CZ" sz="2800" dirty="0" err="1"/>
              <a:t>what</a:t>
            </a:r>
            <a:r>
              <a:rPr lang="cs-CZ" sz="2800" dirty="0"/>
              <a:t> </a:t>
            </a:r>
            <a:r>
              <a:rPr lang="cs-CZ" sz="2800" dirty="0" err="1"/>
              <a:t>about</a:t>
            </a:r>
            <a:r>
              <a:rPr lang="cs-CZ" sz="2800" dirty="0"/>
              <a:t> </a:t>
            </a:r>
            <a:r>
              <a:rPr lang="cs-CZ" sz="2800" dirty="0" err="1"/>
              <a:t>offices</a:t>
            </a:r>
            <a:r>
              <a:rPr lang="cs-CZ" sz="2800" dirty="0"/>
              <a:t>?</a:t>
            </a:r>
          </a:p>
        </p:txBody>
      </p:sp>
      <p:sp>
        <p:nvSpPr>
          <p:cNvPr id="4" name="Footer Placeholder 3">
            <a:extLst>
              <a:ext uri="{FF2B5EF4-FFF2-40B4-BE49-F238E27FC236}">
                <a16:creationId xmlns:a16="http://schemas.microsoft.com/office/drawing/2014/main" id="{55150620-7BBC-4797-87CB-48825708D1C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700" b="0" i="0" u="none" strike="noStrike" kern="1200" cap="none" spc="0" normalizeH="0" baseline="0" dirty="0" err="1">
                <a:ln>
                  <a:noFill/>
                </a:ln>
                <a:solidFill>
                  <a:srgbClr val="BEBEBE"/>
                </a:solidFill>
                <a:effectLst/>
                <a:uLnTx/>
                <a:uFillTx/>
                <a:latin typeface="Tietoevry Sans 1"/>
                <a:ea typeface="+mn-ea"/>
                <a:cs typeface="+mn-cs"/>
              </a:rPr>
              <a:t>Internal</a:t>
            </a:r>
            <a:endParaRPr kumimoji="0" lang="cs-CZ" sz="700" b="0" i="0" u="none" strike="noStrike" kern="1200" cap="none" spc="0" normalizeH="0" baseline="0" dirty="0">
              <a:ln>
                <a:noFill/>
              </a:ln>
              <a:solidFill>
                <a:srgbClr val="BEBEBE"/>
              </a:solidFill>
              <a:effectLst/>
              <a:uLnTx/>
              <a:uFillTx/>
              <a:latin typeface="Tietoevry Sans 1"/>
              <a:ea typeface="+mn-ea"/>
              <a:cs typeface="+mn-cs"/>
            </a:endParaRPr>
          </a:p>
        </p:txBody>
      </p:sp>
      <p:sp>
        <p:nvSpPr>
          <p:cNvPr id="5" name="Slide Number Placeholder 4">
            <a:extLst>
              <a:ext uri="{FF2B5EF4-FFF2-40B4-BE49-F238E27FC236}">
                <a16:creationId xmlns:a16="http://schemas.microsoft.com/office/drawing/2014/main" id="{8852274C-F2D9-418B-8718-AB14EDCEBDD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E25E67-CBB9-434B-BBF7-0A5E970272B8}" type="slidenum">
              <a:rPr kumimoji="0" lang="cs-CZ" sz="700" b="0" i="0" u="none" strike="noStrike" kern="1200" cap="none" spc="0" normalizeH="0" baseline="0" smtClean="0">
                <a:ln>
                  <a:noFill/>
                </a:ln>
                <a:solidFill>
                  <a:srgbClr val="BEBEBE"/>
                </a:solidFill>
                <a:effectLst/>
                <a:uLnTx/>
                <a:uFillTx/>
                <a:latin typeface="Tietoevry Sans 1"/>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cs-CZ" sz="700" b="0" i="0" u="none" strike="noStrike" kern="1200" cap="none" spc="0" normalizeH="0" baseline="0" dirty="0">
              <a:ln>
                <a:noFill/>
              </a:ln>
              <a:solidFill>
                <a:srgbClr val="BEBEBE"/>
              </a:solidFill>
              <a:effectLst/>
              <a:uLnTx/>
              <a:uFillTx/>
              <a:latin typeface="Tietoevry Sans 1"/>
              <a:ea typeface="+mn-ea"/>
              <a:cs typeface="+mn-cs"/>
            </a:endParaRPr>
          </a:p>
        </p:txBody>
      </p:sp>
      <p:sp>
        <p:nvSpPr>
          <p:cNvPr id="7" name="Text Placeholder 6">
            <a:extLst>
              <a:ext uri="{FF2B5EF4-FFF2-40B4-BE49-F238E27FC236}">
                <a16:creationId xmlns:a16="http://schemas.microsoft.com/office/drawing/2014/main" id="{E864FFC4-CA30-4BFF-9A06-83175C30A573}"/>
              </a:ext>
            </a:extLst>
          </p:cNvPr>
          <p:cNvSpPr>
            <a:spLocks noGrp="1"/>
          </p:cNvSpPr>
          <p:nvPr>
            <p:ph type="body" sz="quarter" idx="16"/>
          </p:nvPr>
        </p:nvSpPr>
        <p:spPr>
          <a:xfrm>
            <a:off x="2962274" y="1917700"/>
            <a:ext cx="1863725" cy="2849744"/>
          </a:xfrm>
          <a:solidFill>
            <a:srgbClr val="E0E1EB"/>
          </a:solidFill>
          <a:ln>
            <a:solidFill>
              <a:srgbClr val="E0E1EB"/>
            </a:solidFill>
          </a:ln>
        </p:spPr>
        <p:txBody>
          <a:bodyPr/>
          <a:lstStyle/>
          <a:p>
            <a:r>
              <a:rPr lang="en-US" sz="1200" b="1" dirty="0">
                <a:solidFill>
                  <a:schemeClr val="tx2"/>
                </a:solidFill>
              </a:rPr>
              <a:t>People</a:t>
            </a:r>
            <a:endParaRPr lang="cs-CZ" sz="1200" b="1" dirty="0">
              <a:solidFill>
                <a:schemeClr val="tx2"/>
              </a:solidFill>
            </a:endParaRPr>
          </a:p>
          <a:p>
            <a:r>
              <a:rPr lang="en-US" dirty="0">
                <a:solidFill>
                  <a:schemeClr val="tx2"/>
                </a:solidFill>
              </a:rPr>
              <a:t>Employees will use our offices less than before
Employees and managers need to adapt to new ways of working
Tietoevry must be able to support remote work
Our people work in 23 different countries – global and local aspects</a:t>
            </a:r>
            <a:endParaRPr lang="cs-CZ" dirty="0">
              <a:solidFill>
                <a:schemeClr val="tx2"/>
              </a:solidFill>
            </a:endParaRPr>
          </a:p>
        </p:txBody>
      </p:sp>
      <p:sp>
        <p:nvSpPr>
          <p:cNvPr id="8" name="Text Placeholder 7">
            <a:extLst>
              <a:ext uri="{FF2B5EF4-FFF2-40B4-BE49-F238E27FC236}">
                <a16:creationId xmlns:a16="http://schemas.microsoft.com/office/drawing/2014/main" id="{FCDFAEC4-9C0E-44E7-A719-E0B0B54AC4C6}"/>
              </a:ext>
            </a:extLst>
          </p:cNvPr>
          <p:cNvSpPr>
            <a:spLocks noGrp="1"/>
          </p:cNvSpPr>
          <p:nvPr>
            <p:ph type="body" sz="quarter" idx="17"/>
          </p:nvPr>
        </p:nvSpPr>
        <p:spPr>
          <a:xfrm>
            <a:off x="5000697" y="1917701"/>
            <a:ext cx="1863724" cy="2849744"/>
          </a:xfrm>
          <a:solidFill>
            <a:srgbClr val="E0E1EB"/>
          </a:solidFill>
          <a:ln>
            <a:solidFill>
              <a:srgbClr val="E0E1EB"/>
            </a:solidFill>
          </a:ln>
        </p:spPr>
        <p:txBody>
          <a:bodyPr>
            <a:normAutofit/>
          </a:bodyPr>
          <a:lstStyle/>
          <a:p>
            <a:r>
              <a:rPr lang="cs-CZ" sz="1200" b="1" dirty="0" err="1">
                <a:solidFill>
                  <a:schemeClr val="tx2"/>
                </a:solidFill>
              </a:rPr>
              <a:t>Spaces</a:t>
            </a:r>
            <a:endParaRPr lang="en-US" sz="1200" b="1" dirty="0">
              <a:solidFill>
                <a:schemeClr val="tx2"/>
              </a:solidFill>
            </a:endParaRPr>
          </a:p>
          <a:p>
            <a:r>
              <a:rPr lang="en-US" dirty="0">
                <a:solidFill>
                  <a:schemeClr val="tx2"/>
                </a:solidFill>
              </a:rPr>
              <a:t>Let's reduce office space for efficient use of offices
Offices must have space for individual work as well as for collaboration and socialization
There are significant differences between offices, which is why the program is designed to understand needs at the location level</a:t>
            </a:r>
            <a:endParaRPr lang="cs-CZ" dirty="0">
              <a:solidFill>
                <a:schemeClr val="tx2"/>
              </a:solidFill>
            </a:endParaRPr>
          </a:p>
        </p:txBody>
      </p:sp>
      <p:sp>
        <p:nvSpPr>
          <p:cNvPr id="9" name="Text Placeholder 8">
            <a:extLst>
              <a:ext uri="{FF2B5EF4-FFF2-40B4-BE49-F238E27FC236}">
                <a16:creationId xmlns:a16="http://schemas.microsoft.com/office/drawing/2014/main" id="{C4B00667-361B-4CE9-AF99-FCB8815C83F3}"/>
              </a:ext>
            </a:extLst>
          </p:cNvPr>
          <p:cNvSpPr>
            <a:spLocks noGrp="1"/>
          </p:cNvSpPr>
          <p:nvPr>
            <p:ph type="body" sz="quarter" idx="18"/>
          </p:nvPr>
        </p:nvSpPr>
        <p:spPr>
          <a:xfrm>
            <a:off x="7039118" y="1917701"/>
            <a:ext cx="1863723" cy="2849744"/>
          </a:xfrm>
          <a:solidFill>
            <a:srgbClr val="E0E1EB"/>
          </a:solidFill>
          <a:ln>
            <a:solidFill>
              <a:srgbClr val="E0E1EB"/>
            </a:solidFill>
          </a:ln>
        </p:spPr>
        <p:txBody>
          <a:bodyPr>
            <a:normAutofit/>
          </a:bodyPr>
          <a:lstStyle/>
          <a:p>
            <a:r>
              <a:rPr lang="en-US" sz="1200" b="1" dirty="0">
                <a:solidFill>
                  <a:schemeClr val="tx2"/>
                </a:solidFill>
              </a:rPr>
              <a:t>Alignment</a:t>
            </a:r>
            <a:endParaRPr lang="cs-CZ" sz="1200" b="1" dirty="0">
              <a:solidFill>
                <a:schemeClr val="tx2"/>
              </a:solidFill>
            </a:endParaRPr>
          </a:p>
          <a:p>
            <a:r>
              <a:rPr lang="en-US" dirty="0">
                <a:solidFill>
                  <a:schemeClr val="tx2"/>
                </a:solidFill>
              </a:rPr>
              <a:t>A security approach to meet customer expectations from different locations and increase remote work
Differences in legal and tax regulations lead to the need for national solutions - not one size fits all</a:t>
            </a:r>
            <a:endParaRPr lang="cs-CZ" dirty="0">
              <a:solidFill>
                <a:schemeClr val="tx2"/>
              </a:solidFill>
            </a:endParaRPr>
          </a:p>
        </p:txBody>
      </p:sp>
    </p:spTree>
    <p:extLst>
      <p:ext uri="{BB962C8B-B14F-4D97-AF65-F5344CB8AC3E}">
        <p14:creationId xmlns:p14="http://schemas.microsoft.com/office/powerpoint/2010/main" val="294192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5BF0-94A5-3CDF-85A5-3DF0F00DE9ED}"/>
              </a:ext>
            </a:extLst>
          </p:cNvPr>
          <p:cNvSpPr>
            <a:spLocks noGrp="1"/>
          </p:cNvSpPr>
          <p:nvPr>
            <p:ph type="title"/>
          </p:nvPr>
        </p:nvSpPr>
        <p:spPr/>
        <p:txBody>
          <a:bodyPr/>
          <a:lstStyle/>
          <a:p>
            <a:r>
              <a:rPr lang="en-US" sz="2800"/>
              <a:t>And what about our offices?</a:t>
            </a:r>
            <a:endParaRPr lang="cs-CZ" sz="2800" dirty="0"/>
          </a:p>
        </p:txBody>
      </p:sp>
      <p:sp>
        <p:nvSpPr>
          <p:cNvPr id="3" name="Footer Placeholder 2">
            <a:extLst>
              <a:ext uri="{FF2B5EF4-FFF2-40B4-BE49-F238E27FC236}">
                <a16:creationId xmlns:a16="http://schemas.microsoft.com/office/drawing/2014/main" id="{17DE2369-CBE1-7C34-32A3-1E1040219E79}"/>
              </a:ext>
            </a:extLst>
          </p:cNvPr>
          <p:cNvSpPr>
            <a:spLocks noGrp="1"/>
          </p:cNvSpPr>
          <p:nvPr>
            <p:ph type="ftr" sz="quarter" idx="15"/>
          </p:nvPr>
        </p:nvSpPr>
        <p:spPr/>
        <p:txBody>
          <a:bodyPr/>
          <a:lstStyle/>
          <a:p>
            <a:r>
              <a:rPr lang="cs-CZ" dirty="0" err="1"/>
              <a:t>Confidential</a:t>
            </a:r>
            <a:endParaRPr lang="cs-CZ" dirty="0"/>
          </a:p>
        </p:txBody>
      </p:sp>
      <p:sp>
        <p:nvSpPr>
          <p:cNvPr id="4" name="Slide Number Placeholder 3">
            <a:extLst>
              <a:ext uri="{FF2B5EF4-FFF2-40B4-BE49-F238E27FC236}">
                <a16:creationId xmlns:a16="http://schemas.microsoft.com/office/drawing/2014/main" id="{786A8B72-EEF2-0B7E-4A10-8038CE8204A9}"/>
              </a:ext>
            </a:extLst>
          </p:cNvPr>
          <p:cNvSpPr>
            <a:spLocks noGrp="1"/>
          </p:cNvSpPr>
          <p:nvPr>
            <p:ph type="sldNum" sz="quarter" idx="16"/>
          </p:nvPr>
        </p:nvSpPr>
        <p:spPr/>
        <p:txBody>
          <a:bodyPr/>
          <a:lstStyle/>
          <a:p>
            <a:fld id="{61E25E67-CBB9-434B-BBF7-0A5E970272B8}" type="slidenum">
              <a:rPr lang="cs-CZ" smtClean="0"/>
              <a:pPr/>
              <a:t>13</a:t>
            </a:fld>
            <a:endParaRPr lang="cs-CZ" dirty="0"/>
          </a:p>
        </p:txBody>
      </p:sp>
      <p:sp>
        <p:nvSpPr>
          <p:cNvPr id="5" name="Subtitle 4">
            <a:extLst>
              <a:ext uri="{FF2B5EF4-FFF2-40B4-BE49-F238E27FC236}">
                <a16:creationId xmlns:a16="http://schemas.microsoft.com/office/drawing/2014/main" id="{09FC1201-CDE5-A461-3D95-37331D20B627}"/>
              </a:ext>
            </a:extLst>
          </p:cNvPr>
          <p:cNvSpPr>
            <a:spLocks noGrp="1"/>
          </p:cNvSpPr>
          <p:nvPr>
            <p:ph type="subTitle" idx="13"/>
          </p:nvPr>
        </p:nvSpPr>
        <p:spPr>
          <a:xfrm>
            <a:off x="287337" y="735012"/>
            <a:ext cx="8569325" cy="468273"/>
          </a:xfrm>
        </p:spPr>
        <p:txBody>
          <a:bodyPr/>
          <a:lstStyle/>
          <a:p>
            <a:r>
              <a:rPr lang="en-US"/>
              <a:t>Our offices are designed for collaboration and social engagement with colleagues while fully supporting your individual work.</a:t>
            </a:r>
            <a:endParaRPr lang="cs-CZ" dirty="0"/>
          </a:p>
        </p:txBody>
      </p:sp>
      <p:sp>
        <p:nvSpPr>
          <p:cNvPr id="7" name="TextBox 6">
            <a:extLst>
              <a:ext uri="{FF2B5EF4-FFF2-40B4-BE49-F238E27FC236}">
                <a16:creationId xmlns:a16="http://schemas.microsoft.com/office/drawing/2014/main" id="{797E5FBB-2036-FCC3-516F-75063DA94896}"/>
              </a:ext>
            </a:extLst>
          </p:cNvPr>
          <p:cNvSpPr txBox="1"/>
          <p:nvPr/>
        </p:nvSpPr>
        <p:spPr>
          <a:xfrm>
            <a:off x="1287319" y="2066954"/>
            <a:ext cx="6530018" cy="2726131"/>
          </a:xfrm>
          <a:prstGeom prst="rect">
            <a:avLst/>
          </a:prstGeom>
          <a:noFill/>
        </p:spPr>
        <p:txBody>
          <a:bodyPr wrap="square" lIns="0" tIns="0" rIns="0" bIns="0">
            <a:noAutofit/>
          </a:bodyPr>
          <a:lstStyle/>
          <a:p>
            <a:pPr defTabSz="457178">
              <a:spcAft>
                <a:spcPts val="300"/>
              </a:spcAft>
              <a:defRPr/>
            </a:pPr>
            <a:r>
              <a:rPr lang="en-US" sz="1600">
                <a:latin typeface="+mj-lt"/>
              </a:rPr>
              <a:t>Individual work in the concentration zone
</a:t>
            </a:r>
            <a:br>
              <a:rPr lang="en-US" sz="1600">
                <a:latin typeface="+mj-lt"/>
              </a:rPr>
            </a:br>
            <a:r>
              <a:rPr lang="en-US" sz="1600">
                <a:latin typeface="+mj-lt"/>
              </a:rPr>
              <a:t>Socializing with colleagues through camps and chill-out zones
</a:t>
            </a:r>
            <a:br>
              <a:rPr lang="en-US" sz="1600">
                <a:latin typeface="+mj-lt"/>
              </a:rPr>
            </a:br>
            <a:r>
              <a:rPr lang="en-US" sz="1600">
                <a:latin typeface="+mj-lt"/>
              </a:rPr>
              <a:t>Innovation through collaboration rooms and digital tools  
</a:t>
            </a:r>
            <a:br>
              <a:rPr lang="en-US" sz="1600">
                <a:latin typeface="+mj-lt"/>
              </a:rPr>
            </a:br>
            <a:r>
              <a:rPr lang="en-US" sz="1600">
                <a:latin typeface="+mj-lt"/>
              </a:rPr>
              <a:t>Communications, conferences and meeting rooms 
Future-proof office hardware and digital tools that allow us to work seamlessly in a hybrid environment</a:t>
            </a:r>
            <a:endParaRPr lang="cs-CZ" sz="1600" dirty="0">
              <a:latin typeface="+mj-lt"/>
            </a:endParaRPr>
          </a:p>
        </p:txBody>
      </p:sp>
      <p:pic>
        <p:nvPicPr>
          <p:cNvPr id="8" name="Graphic 7" descr="Artificial Intelligence with solid fill">
            <a:extLst>
              <a:ext uri="{FF2B5EF4-FFF2-40B4-BE49-F238E27FC236}">
                <a16:creationId xmlns:a16="http://schemas.microsoft.com/office/drawing/2014/main" id="{4A51B9DD-78FA-57D4-5E99-2CE7EDCF6D6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886" y="1913217"/>
            <a:ext cx="497951" cy="457200"/>
          </a:xfrm>
          <a:prstGeom prst="rect">
            <a:avLst/>
          </a:prstGeom>
        </p:spPr>
      </p:pic>
      <p:pic>
        <p:nvPicPr>
          <p:cNvPr id="9" name="Graphic 8" descr="Connections with solid fill">
            <a:extLst>
              <a:ext uri="{FF2B5EF4-FFF2-40B4-BE49-F238E27FC236}">
                <a16:creationId xmlns:a16="http://schemas.microsoft.com/office/drawing/2014/main" id="{6CC686A1-09D4-1DFE-8025-0D9FA22F3B1A}"/>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7668" y="3058891"/>
            <a:ext cx="497951" cy="457200"/>
          </a:xfrm>
          <a:prstGeom prst="rect">
            <a:avLst/>
          </a:prstGeom>
        </p:spPr>
      </p:pic>
      <p:pic>
        <p:nvPicPr>
          <p:cNvPr id="10" name="Graphic 9" descr="Dance with solid fill">
            <a:extLst>
              <a:ext uri="{FF2B5EF4-FFF2-40B4-BE49-F238E27FC236}">
                <a16:creationId xmlns:a16="http://schemas.microsoft.com/office/drawing/2014/main" id="{264B8884-216C-3179-81B9-042D3BFA896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86" y="2486054"/>
            <a:ext cx="497951" cy="457200"/>
          </a:xfrm>
          <a:prstGeom prst="rect">
            <a:avLst/>
          </a:prstGeom>
        </p:spPr>
      </p:pic>
      <p:pic>
        <p:nvPicPr>
          <p:cNvPr id="11" name="Graphic 10" descr="Meeting with solid fill">
            <a:extLst>
              <a:ext uri="{FF2B5EF4-FFF2-40B4-BE49-F238E27FC236}">
                <a16:creationId xmlns:a16="http://schemas.microsoft.com/office/drawing/2014/main" id="{772D70EB-0DC5-AFCC-1AA4-5E654CF47519}"/>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5971" y="3631728"/>
            <a:ext cx="497950" cy="457200"/>
          </a:xfrm>
          <a:prstGeom prst="rect">
            <a:avLst/>
          </a:prstGeom>
        </p:spPr>
      </p:pic>
      <p:pic>
        <p:nvPicPr>
          <p:cNvPr id="12" name="Graphic 11" descr="Laptop with solid fill">
            <a:extLst>
              <a:ext uri="{FF2B5EF4-FFF2-40B4-BE49-F238E27FC236}">
                <a16:creationId xmlns:a16="http://schemas.microsoft.com/office/drawing/2014/main" id="{B99BFDD7-6CCD-BF4C-3A3C-F79C521B6373}"/>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12261" y="4233226"/>
            <a:ext cx="457200" cy="457200"/>
          </a:xfrm>
          <a:prstGeom prst="rect">
            <a:avLst/>
          </a:prstGeom>
        </p:spPr>
      </p:pic>
      <p:sp>
        <p:nvSpPr>
          <p:cNvPr id="14" name="Subtitle 4">
            <a:extLst>
              <a:ext uri="{FF2B5EF4-FFF2-40B4-BE49-F238E27FC236}">
                <a16:creationId xmlns:a16="http://schemas.microsoft.com/office/drawing/2014/main" id="{04911599-AF36-AA4D-959A-D671F844236A}"/>
              </a:ext>
            </a:extLst>
          </p:cNvPr>
          <p:cNvSpPr txBox="1">
            <a:spLocks/>
          </p:cNvSpPr>
          <p:nvPr/>
        </p:nvSpPr>
        <p:spPr>
          <a:xfrm>
            <a:off x="287337" y="1496022"/>
            <a:ext cx="8569325" cy="468273"/>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0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0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t>Our offices will allow you to:</a:t>
            </a:r>
            <a:endParaRPr lang="cs-CZ" dirty="0"/>
          </a:p>
        </p:txBody>
      </p:sp>
    </p:spTree>
    <p:extLst>
      <p:ext uri="{BB962C8B-B14F-4D97-AF65-F5344CB8AC3E}">
        <p14:creationId xmlns:p14="http://schemas.microsoft.com/office/powerpoint/2010/main" val="214087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D466D-0B7B-74B3-6137-2F72B8997605}"/>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2344B681-38A4-ECAA-0F7C-1621F0C23A0F}"/>
              </a:ext>
            </a:extLst>
          </p:cNvPr>
          <p:cNvSpPr txBox="1">
            <a:spLocks/>
          </p:cNvSpPr>
          <p:nvPr/>
        </p:nvSpPr>
        <p:spPr>
          <a:xfrm>
            <a:off x="626941" y="919987"/>
            <a:ext cx="7052326"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a:solidFill>
                  <a:srgbClr val="280071"/>
                </a:solidFill>
                <a:latin typeface="Tietoevry Sans 1 Medium" pitchFamily="2" charset="77"/>
              </a:rPr>
              <a:t>Flexibilita a</a:t>
            </a:r>
            <a:r>
              <a:rPr lang="en-US" sz="1800" dirty="0" err="1">
                <a:solidFill>
                  <a:srgbClr val="280071"/>
                </a:solidFill>
                <a:latin typeface="Tietoevry Sans 1 Medium" pitchFamily="2" charset="77"/>
              </a:rPr>
              <a:t>nd</a:t>
            </a:r>
            <a:r>
              <a:rPr lang="cs-CZ" sz="1800" dirty="0">
                <a:solidFill>
                  <a:srgbClr val="280071"/>
                </a:solidFill>
                <a:latin typeface="Tietoevry Sans 1 Medium" pitchFamily="2" charset="77"/>
              </a:rPr>
              <a:t> </a:t>
            </a:r>
            <a:r>
              <a:rPr lang="cs-CZ" sz="1800" dirty="0" err="1">
                <a:solidFill>
                  <a:srgbClr val="280071"/>
                </a:solidFill>
                <a:latin typeface="Tietoevry Sans 1 Medium" pitchFamily="2" charset="77"/>
              </a:rPr>
              <a:t>work-life</a:t>
            </a:r>
            <a:r>
              <a:rPr lang="cs-CZ" sz="1800" dirty="0">
                <a:solidFill>
                  <a:srgbClr val="280071"/>
                </a:solidFill>
                <a:latin typeface="Tietoevry Sans 1 Medium" pitchFamily="2" charset="77"/>
              </a:rPr>
              <a:t> balance </a:t>
            </a:r>
            <a:br>
              <a:rPr lang="cs-CZ" sz="1600" dirty="0">
                <a:solidFill>
                  <a:srgbClr val="280071"/>
                </a:solidFill>
                <a:latin typeface="+mn-lt"/>
              </a:rPr>
            </a:br>
            <a:r>
              <a:rPr lang="en-US" sz="1600" dirty="0">
                <a:solidFill>
                  <a:srgbClr val="280071"/>
                </a:solidFill>
              </a:rPr>
              <a:t>The ability to work from anywhere and better balance work and personal life.</a:t>
            </a:r>
            <a:endParaRPr lang="cs-CZ" sz="1600" dirty="0">
              <a:solidFill>
                <a:srgbClr val="280071"/>
              </a:solidFill>
            </a:endParaRPr>
          </a:p>
          <a:p>
            <a:pPr defTabSz="685783">
              <a:defRPr/>
            </a:pPr>
            <a:endParaRPr lang="cs-CZ" sz="1600" dirty="0">
              <a:solidFill>
                <a:srgbClr val="280071"/>
              </a:solidFill>
            </a:endParaRPr>
          </a:p>
        </p:txBody>
      </p:sp>
      <p:pic>
        <p:nvPicPr>
          <p:cNvPr id="7" name="Picture 6">
            <a:extLst>
              <a:ext uri="{FF2B5EF4-FFF2-40B4-BE49-F238E27FC236}">
                <a16:creationId xmlns:a16="http://schemas.microsoft.com/office/drawing/2014/main" id="{43D76E7F-88C9-B07C-3BBB-E764EA9B28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41" y="918426"/>
            <a:ext cx="171754" cy="171754"/>
          </a:xfrm>
          <a:prstGeom prst="rect">
            <a:avLst/>
          </a:prstGeom>
        </p:spPr>
      </p:pic>
      <p:sp>
        <p:nvSpPr>
          <p:cNvPr id="2" name="Title 1">
            <a:extLst>
              <a:ext uri="{FF2B5EF4-FFF2-40B4-BE49-F238E27FC236}">
                <a16:creationId xmlns:a16="http://schemas.microsoft.com/office/drawing/2014/main" id="{29568F9E-6649-1B6F-DD61-3389F8FA59B2}"/>
              </a:ext>
            </a:extLst>
          </p:cNvPr>
          <p:cNvSpPr>
            <a:spLocks noGrp="1"/>
          </p:cNvSpPr>
          <p:nvPr>
            <p:ph type="title"/>
          </p:nvPr>
        </p:nvSpPr>
        <p:spPr>
          <a:xfrm>
            <a:off x="287338" y="231775"/>
            <a:ext cx="5660104" cy="500440"/>
          </a:xfrm>
        </p:spPr>
        <p:txBody>
          <a:bodyPr/>
          <a:lstStyle/>
          <a:p>
            <a:r>
              <a:rPr lang="en-US" sz="2800">
                <a:solidFill>
                  <a:srgbClr val="280071"/>
                </a:solidFill>
              </a:rPr>
              <a:t>Benefits of hybrid/remote work in IT</a:t>
            </a:r>
            <a:endParaRPr lang="cs-CZ" sz="2800" dirty="0">
              <a:solidFill>
                <a:srgbClr val="280071"/>
              </a:solidFill>
            </a:endParaRPr>
          </a:p>
        </p:txBody>
      </p:sp>
      <p:sp>
        <p:nvSpPr>
          <p:cNvPr id="3" name="Footer Placeholder 2">
            <a:extLst>
              <a:ext uri="{FF2B5EF4-FFF2-40B4-BE49-F238E27FC236}">
                <a16:creationId xmlns:a16="http://schemas.microsoft.com/office/drawing/2014/main" id="{DFEC1E75-0745-5030-B250-A8EE2E2D88C5}"/>
              </a:ext>
            </a:extLst>
          </p:cNvPr>
          <p:cNvSpPr>
            <a:spLocks noGrp="1"/>
          </p:cNvSpPr>
          <p:nvPr>
            <p:ph type="ftr" sz="quarter" idx="15"/>
          </p:nvPr>
        </p:nvSpPr>
        <p:spPr/>
        <p:txBody>
          <a:bodyPr/>
          <a:lstStyle/>
          <a:p>
            <a:r>
              <a:rPr lang="cs-CZ" dirty="0" err="1"/>
              <a:t>Internal</a:t>
            </a:r>
            <a:endParaRPr lang="cs-CZ" dirty="0"/>
          </a:p>
        </p:txBody>
      </p:sp>
      <p:sp>
        <p:nvSpPr>
          <p:cNvPr id="4" name="Slide Number Placeholder 3">
            <a:extLst>
              <a:ext uri="{FF2B5EF4-FFF2-40B4-BE49-F238E27FC236}">
                <a16:creationId xmlns:a16="http://schemas.microsoft.com/office/drawing/2014/main" id="{80340165-2193-FC80-E9E4-AB6866744787}"/>
              </a:ext>
            </a:extLst>
          </p:cNvPr>
          <p:cNvSpPr>
            <a:spLocks noGrp="1"/>
          </p:cNvSpPr>
          <p:nvPr>
            <p:ph type="sldNum" sz="quarter" idx="16"/>
          </p:nvPr>
        </p:nvSpPr>
        <p:spPr/>
        <p:txBody>
          <a:bodyPr/>
          <a:lstStyle/>
          <a:p>
            <a:fld id="{61E25E67-CBB9-434B-BBF7-0A5E970272B8}" type="slidenum">
              <a:rPr lang="cs-CZ" smtClean="0"/>
              <a:pPr/>
              <a:t>14</a:t>
            </a:fld>
            <a:endParaRPr lang="cs-CZ" dirty="0"/>
          </a:p>
        </p:txBody>
      </p:sp>
      <p:sp>
        <p:nvSpPr>
          <p:cNvPr id="16" name="Title 4">
            <a:extLst>
              <a:ext uri="{FF2B5EF4-FFF2-40B4-BE49-F238E27FC236}">
                <a16:creationId xmlns:a16="http://schemas.microsoft.com/office/drawing/2014/main" id="{78BE3B11-B737-754A-2892-EF8F5BA66768}"/>
              </a:ext>
            </a:extLst>
          </p:cNvPr>
          <p:cNvSpPr txBox="1">
            <a:spLocks/>
          </p:cNvSpPr>
          <p:nvPr/>
        </p:nvSpPr>
        <p:spPr>
          <a:xfrm>
            <a:off x="626941" y="1565922"/>
            <a:ext cx="8517059"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2" charset="77"/>
              </a:rPr>
              <a:t>Higher</a:t>
            </a:r>
            <a:r>
              <a:rPr lang="cs-CZ" sz="1800" dirty="0">
                <a:solidFill>
                  <a:srgbClr val="280071"/>
                </a:solidFill>
                <a:latin typeface="Tietoevry Sans 1 Medium" pitchFamily="2" charset="77"/>
              </a:rPr>
              <a:t> </a:t>
            </a:r>
            <a:r>
              <a:rPr lang="cs-CZ" sz="1800" dirty="0" err="1">
                <a:solidFill>
                  <a:srgbClr val="280071"/>
                </a:solidFill>
                <a:latin typeface="Tietoevry Sans 1 Medium" pitchFamily="2" charset="77"/>
              </a:rPr>
              <a:t>productivity</a:t>
            </a:r>
            <a:endParaRPr lang="en-US" sz="1800" dirty="0">
              <a:solidFill>
                <a:srgbClr val="280071"/>
              </a:solidFill>
              <a:latin typeface="Tietoevry Sans 1 Medium" pitchFamily="2" charset="77"/>
            </a:endParaRPr>
          </a:p>
          <a:p>
            <a:pPr defTabSz="685783">
              <a:defRPr/>
            </a:pPr>
            <a:r>
              <a:rPr lang="en-US" sz="1600" dirty="0">
                <a:solidFill>
                  <a:srgbClr val="280071"/>
                </a:solidFill>
              </a:rPr>
              <a:t>Fewer interruptions than in open-plan offices, the ability to work at your own pace.</a:t>
            </a:r>
            <a:endParaRPr lang="cs-CZ" sz="1600" dirty="0">
              <a:solidFill>
                <a:srgbClr val="280071"/>
              </a:solidFill>
            </a:endParaRPr>
          </a:p>
        </p:txBody>
      </p:sp>
      <p:pic>
        <p:nvPicPr>
          <p:cNvPr id="17" name="Picture 16">
            <a:extLst>
              <a:ext uri="{FF2B5EF4-FFF2-40B4-BE49-F238E27FC236}">
                <a16:creationId xmlns:a16="http://schemas.microsoft.com/office/drawing/2014/main" id="{04333398-9D72-3D10-35A7-D69CA2EBCA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41" y="1564361"/>
            <a:ext cx="171754" cy="171754"/>
          </a:xfrm>
          <a:prstGeom prst="rect">
            <a:avLst/>
          </a:prstGeom>
        </p:spPr>
      </p:pic>
      <p:sp>
        <p:nvSpPr>
          <p:cNvPr id="21" name="Title 4">
            <a:extLst>
              <a:ext uri="{FF2B5EF4-FFF2-40B4-BE49-F238E27FC236}">
                <a16:creationId xmlns:a16="http://schemas.microsoft.com/office/drawing/2014/main" id="{9A2AB243-431A-F209-DE83-82A1EAB7B585}"/>
              </a:ext>
            </a:extLst>
          </p:cNvPr>
          <p:cNvSpPr txBox="1">
            <a:spLocks/>
          </p:cNvSpPr>
          <p:nvPr/>
        </p:nvSpPr>
        <p:spPr>
          <a:xfrm>
            <a:off x="626941" y="2211820"/>
            <a:ext cx="6949516"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en-US" sz="1800" dirty="0">
                <a:solidFill>
                  <a:srgbClr val="280071"/>
                </a:solidFill>
                <a:latin typeface="Tietoevry Sans 1 Medium" pitchFamily="50" charset="0"/>
              </a:rPr>
              <a:t>Lower costs for companies and employees</a:t>
            </a:r>
          </a:p>
          <a:p>
            <a:pPr defTabSz="685783">
              <a:defRPr/>
            </a:pPr>
            <a:r>
              <a:rPr lang="en-US" sz="1600" dirty="0">
                <a:solidFill>
                  <a:srgbClr val="280071"/>
                </a:solidFill>
              </a:rPr>
              <a:t>Savings are made on office space, commuting and catering.</a:t>
            </a:r>
            <a:endParaRPr lang="cs-CZ" sz="1600" dirty="0">
              <a:solidFill>
                <a:srgbClr val="280071"/>
              </a:solidFill>
            </a:endParaRPr>
          </a:p>
        </p:txBody>
      </p:sp>
      <p:pic>
        <p:nvPicPr>
          <p:cNvPr id="22" name="Picture 21">
            <a:extLst>
              <a:ext uri="{FF2B5EF4-FFF2-40B4-BE49-F238E27FC236}">
                <a16:creationId xmlns:a16="http://schemas.microsoft.com/office/drawing/2014/main" id="{59941695-A7BA-AFA1-57B0-E83111FAE7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41" y="2210259"/>
            <a:ext cx="171754" cy="171754"/>
          </a:xfrm>
          <a:prstGeom prst="rect">
            <a:avLst/>
          </a:prstGeom>
        </p:spPr>
      </p:pic>
      <p:sp>
        <p:nvSpPr>
          <p:cNvPr id="23" name="Title 4">
            <a:extLst>
              <a:ext uri="{FF2B5EF4-FFF2-40B4-BE49-F238E27FC236}">
                <a16:creationId xmlns:a16="http://schemas.microsoft.com/office/drawing/2014/main" id="{172DBAD3-9CE3-51EB-7710-DA14E1D93FBD}"/>
              </a:ext>
            </a:extLst>
          </p:cNvPr>
          <p:cNvSpPr txBox="1">
            <a:spLocks/>
          </p:cNvSpPr>
          <p:nvPr/>
        </p:nvSpPr>
        <p:spPr>
          <a:xfrm>
            <a:off x="626940" y="2804227"/>
            <a:ext cx="8222313"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a:solidFill>
                  <a:srgbClr val="280071"/>
                </a:solidFill>
                <a:latin typeface="Tietoevry Sans 1 Medium" pitchFamily="2" charset="77"/>
              </a:rPr>
              <a:t>Glob</a:t>
            </a:r>
            <a:r>
              <a:rPr lang="en-US" sz="1800" dirty="0">
                <a:solidFill>
                  <a:srgbClr val="280071"/>
                </a:solidFill>
                <a:latin typeface="Tietoevry Sans 1 Medium" pitchFamily="2" charset="77"/>
              </a:rPr>
              <a:t>al</a:t>
            </a:r>
            <a:r>
              <a:rPr lang="cs-CZ" sz="1800" dirty="0">
                <a:solidFill>
                  <a:srgbClr val="280071"/>
                </a:solidFill>
                <a:latin typeface="Tietoevry Sans 1 Medium" pitchFamily="2" charset="77"/>
              </a:rPr>
              <a:t> talent pool</a:t>
            </a:r>
            <a:br>
              <a:rPr lang="cs-CZ" sz="1600" dirty="0">
                <a:solidFill>
                  <a:srgbClr val="280071"/>
                </a:solidFill>
                <a:latin typeface="+mn-lt"/>
              </a:rPr>
            </a:br>
            <a:r>
              <a:rPr lang="en-US" sz="1600" dirty="0">
                <a:solidFill>
                  <a:srgbClr val="280071"/>
                </a:solidFill>
              </a:rPr>
              <a:t>Companies can recruit specialists from anywhere, which increases the chances of attracting top talent.</a:t>
            </a:r>
            <a:endParaRPr lang="cs-CZ" sz="1600" dirty="0">
              <a:solidFill>
                <a:srgbClr val="280071"/>
              </a:solidFill>
            </a:endParaRPr>
          </a:p>
        </p:txBody>
      </p:sp>
      <p:pic>
        <p:nvPicPr>
          <p:cNvPr id="24" name="Picture 23">
            <a:extLst>
              <a:ext uri="{FF2B5EF4-FFF2-40B4-BE49-F238E27FC236}">
                <a16:creationId xmlns:a16="http://schemas.microsoft.com/office/drawing/2014/main" id="{26AA1E4E-F38D-4E06-F284-F655E2803B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41" y="2854596"/>
            <a:ext cx="171754" cy="171754"/>
          </a:xfrm>
          <a:prstGeom prst="rect">
            <a:avLst/>
          </a:prstGeom>
        </p:spPr>
      </p:pic>
      <p:sp>
        <p:nvSpPr>
          <p:cNvPr id="25" name="Title 4">
            <a:extLst>
              <a:ext uri="{FF2B5EF4-FFF2-40B4-BE49-F238E27FC236}">
                <a16:creationId xmlns:a16="http://schemas.microsoft.com/office/drawing/2014/main" id="{7F803425-B56C-9563-747A-AA6469D79D4F}"/>
              </a:ext>
            </a:extLst>
          </p:cNvPr>
          <p:cNvSpPr txBox="1">
            <a:spLocks/>
          </p:cNvSpPr>
          <p:nvPr/>
        </p:nvSpPr>
        <p:spPr>
          <a:xfrm>
            <a:off x="626940" y="3587189"/>
            <a:ext cx="5943192"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2" charset="77"/>
              </a:rPr>
              <a:t>Environmental</a:t>
            </a:r>
            <a:r>
              <a:rPr lang="cs-CZ" sz="1800" dirty="0">
                <a:solidFill>
                  <a:srgbClr val="280071"/>
                </a:solidFill>
                <a:latin typeface="Tietoevry Sans 1 Medium" pitchFamily="2" charset="77"/>
              </a:rPr>
              <a:t> </a:t>
            </a:r>
            <a:r>
              <a:rPr lang="cs-CZ" sz="1800" dirty="0" err="1">
                <a:solidFill>
                  <a:srgbClr val="280071"/>
                </a:solidFill>
                <a:latin typeface="Tietoevry Sans 1 Medium" pitchFamily="2" charset="77"/>
              </a:rPr>
              <a:t>impacts</a:t>
            </a:r>
            <a:br>
              <a:rPr lang="cs-CZ" sz="1600" dirty="0">
                <a:solidFill>
                  <a:srgbClr val="280071"/>
                </a:solidFill>
                <a:latin typeface="+mn-lt"/>
              </a:rPr>
            </a:br>
            <a:r>
              <a:rPr lang="en-US" sz="1600" dirty="0">
                <a:solidFill>
                  <a:srgbClr val="280071"/>
                </a:solidFill>
              </a:rPr>
              <a:t>Fewer commutes mean a lower carbon footprint.</a:t>
            </a:r>
            <a:endParaRPr lang="cs-CZ" sz="1600" dirty="0">
              <a:solidFill>
                <a:srgbClr val="280071"/>
              </a:solidFill>
            </a:endParaRPr>
          </a:p>
        </p:txBody>
      </p:sp>
      <p:pic>
        <p:nvPicPr>
          <p:cNvPr id="26" name="Picture 25">
            <a:extLst>
              <a:ext uri="{FF2B5EF4-FFF2-40B4-BE49-F238E27FC236}">
                <a16:creationId xmlns:a16="http://schemas.microsoft.com/office/drawing/2014/main" id="{D49B255C-7F48-B5E1-B41C-1254513DD8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41" y="3587189"/>
            <a:ext cx="171754" cy="171754"/>
          </a:xfrm>
          <a:prstGeom prst="rect">
            <a:avLst/>
          </a:prstGeom>
        </p:spPr>
      </p:pic>
      <p:sp>
        <p:nvSpPr>
          <p:cNvPr id="27" name="Title 4">
            <a:extLst>
              <a:ext uri="{FF2B5EF4-FFF2-40B4-BE49-F238E27FC236}">
                <a16:creationId xmlns:a16="http://schemas.microsoft.com/office/drawing/2014/main" id="{9B0D8A4D-1F8E-DC1F-21A8-AAEFD37F1125}"/>
              </a:ext>
            </a:extLst>
          </p:cNvPr>
          <p:cNvSpPr txBox="1">
            <a:spLocks/>
          </p:cNvSpPr>
          <p:nvPr/>
        </p:nvSpPr>
        <p:spPr>
          <a:xfrm>
            <a:off x="626941" y="4133330"/>
            <a:ext cx="7905746"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2" charset="77"/>
              </a:rPr>
              <a:t>Employee</a:t>
            </a:r>
            <a:r>
              <a:rPr lang="cs-CZ" sz="1800" dirty="0">
                <a:solidFill>
                  <a:srgbClr val="280071"/>
                </a:solidFill>
                <a:latin typeface="Tietoevry Sans 1 Medium" pitchFamily="2" charset="77"/>
              </a:rPr>
              <a:t> </a:t>
            </a:r>
            <a:r>
              <a:rPr lang="cs-CZ" sz="1800" dirty="0" err="1">
                <a:solidFill>
                  <a:srgbClr val="280071"/>
                </a:solidFill>
                <a:latin typeface="Tietoevry Sans 1 Medium" pitchFamily="2" charset="77"/>
              </a:rPr>
              <a:t>satisfaction</a:t>
            </a:r>
            <a:br>
              <a:rPr lang="cs-CZ" sz="1600" dirty="0">
                <a:solidFill>
                  <a:srgbClr val="280071"/>
                </a:solidFill>
                <a:latin typeface="+mn-lt"/>
              </a:rPr>
            </a:br>
            <a:r>
              <a:rPr lang="en-US" sz="1600" dirty="0">
                <a:solidFill>
                  <a:srgbClr val="280071"/>
                </a:solidFill>
              </a:rPr>
              <a:t>The remote model is considered a standard benefit in IT, improving employee retention</a:t>
            </a:r>
            <a:r>
              <a:rPr lang="cs-CZ" sz="1600" dirty="0">
                <a:solidFill>
                  <a:srgbClr val="280071"/>
                </a:solidFill>
              </a:rPr>
              <a:t>.</a:t>
            </a:r>
          </a:p>
        </p:txBody>
      </p:sp>
      <p:pic>
        <p:nvPicPr>
          <p:cNvPr id="28" name="Picture 27">
            <a:extLst>
              <a:ext uri="{FF2B5EF4-FFF2-40B4-BE49-F238E27FC236}">
                <a16:creationId xmlns:a16="http://schemas.microsoft.com/office/drawing/2014/main" id="{3AC42B7F-D814-9E53-CF65-79C670CAA0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41" y="4131769"/>
            <a:ext cx="171754" cy="171754"/>
          </a:xfrm>
          <a:prstGeom prst="rect">
            <a:avLst/>
          </a:prstGeom>
        </p:spPr>
      </p:pic>
    </p:spTree>
    <p:custDataLst>
      <p:custData r:id="rId1"/>
      <p:custData r:id="rId2"/>
    </p:custDataLst>
    <p:extLst>
      <p:ext uri="{BB962C8B-B14F-4D97-AF65-F5344CB8AC3E}">
        <p14:creationId xmlns:p14="http://schemas.microsoft.com/office/powerpoint/2010/main" val="362736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D95B-E133-6ED2-7789-39CDE340DC81}"/>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EC919774-D8E4-C482-1985-67B25A10A845}"/>
              </a:ext>
            </a:extLst>
          </p:cNvPr>
          <p:cNvSpPr txBox="1">
            <a:spLocks/>
          </p:cNvSpPr>
          <p:nvPr/>
        </p:nvSpPr>
        <p:spPr>
          <a:xfrm>
            <a:off x="626941" y="750166"/>
            <a:ext cx="8222314"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en-US" sz="1800" dirty="0">
                <a:solidFill>
                  <a:srgbClr val="280071"/>
                </a:solidFill>
                <a:latin typeface="Tietoevry Sans 1 Medium" pitchFamily="2" charset="77"/>
              </a:rPr>
              <a:t>Social isolation and weaker corporate culture</a:t>
            </a:r>
            <a:br>
              <a:rPr lang="cs-CZ" sz="1600" dirty="0">
                <a:solidFill>
                  <a:srgbClr val="280071"/>
                </a:solidFill>
                <a:latin typeface="+mn-lt"/>
              </a:rPr>
            </a:br>
            <a:r>
              <a:rPr lang="en-US" sz="1600" dirty="0">
                <a:solidFill>
                  <a:srgbClr val="280071"/>
                </a:solidFill>
              </a:rPr>
              <a:t>There is a lack of informal contact between colleagues, more difficult building of a team atmosphere.</a:t>
            </a:r>
            <a:endParaRPr lang="cs-CZ" sz="1600" dirty="0">
              <a:solidFill>
                <a:srgbClr val="280071"/>
              </a:solidFill>
            </a:endParaRPr>
          </a:p>
          <a:p>
            <a:pPr defTabSz="685783">
              <a:defRPr/>
            </a:pPr>
            <a:endParaRPr lang="cs-CZ" sz="1600" dirty="0">
              <a:solidFill>
                <a:srgbClr val="280071"/>
              </a:solidFill>
            </a:endParaRPr>
          </a:p>
          <a:p>
            <a:pPr defTabSz="685783">
              <a:defRPr/>
            </a:pPr>
            <a:endParaRPr lang="cs-CZ" sz="1600" dirty="0">
              <a:solidFill>
                <a:srgbClr val="280071"/>
              </a:solidFill>
            </a:endParaRPr>
          </a:p>
        </p:txBody>
      </p:sp>
      <p:pic>
        <p:nvPicPr>
          <p:cNvPr id="7" name="Picture 6">
            <a:extLst>
              <a:ext uri="{FF2B5EF4-FFF2-40B4-BE49-F238E27FC236}">
                <a16:creationId xmlns:a16="http://schemas.microsoft.com/office/drawing/2014/main" id="{91D984B8-7AF0-0848-D40B-EE7302FEFC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292" y="754100"/>
            <a:ext cx="171754" cy="171754"/>
          </a:xfrm>
          <a:prstGeom prst="rect">
            <a:avLst/>
          </a:prstGeom>
        </p:spPr>
      </p:pic>
      <p:sp>
        <p:nvSpPr>
          <p:cNvPr id="2" name="Title 1">
            <a:extLst>
              <a:ext uri="{FF2B5EF4-FFF2-40B4-BE49-F238E27FC236}">
                <a16:creationId xmlns:a16="http://schemas.microsoft.com/office/drawing/2014/main" id="{A6162994-3C90-061E-677F-A951FB5E55B0}"/>
              </a:ext>
            </a:extLst>
          </p:cNvPr>
          <p:cNvSpPr>
            <a:spLocks noGrp="1"/>
          </p:cNvSpPr>
          <p:nvPr>
            <p:ph type="title"/>
          </p:nvPr>
        </p:nvSpPr>
        <p:spPr>
          <a:xfrm>
            <a:off x="287337" y="231775"/>
            <a:ext cx="8771996" cy="500440"/>
          </a:xfrm>
        </p:spPr>
        <p:txBody>
          <a:bodyPr/>
          <a:lstStyle/>
          <a:p>
            <a:r>
              <a:rPr lang="en-US" sz="2800">
                <a:solidFill>
                  <a:srgbClr val="280071"/>
                </a:solidFill>
              </a:rPr>
              <a:t>Challenges and disadvantages of hybrid/remote work</a:t>
            </a:r>
            <a:endParaRPr lang="cs-CZ" sz="2800" dirty="0">
              <a:solidFill>
                <a:srgbClr val="280071"/>
              </a:solidFill>
            </a:endParaRPr>
          </a:p>
        </p:txBody>
      </p:sp>
      <p:sp>
        <p:nvSpPr>
          <p:cNvPr id="3" name="Footer Placeholder 2">
            <a:extLst>
              <a:ext uri="{FF2B5EF4-FFF2-40B4-BE49-F238E27FC236}">
                <a16:creationId xmlns:a16="http://schemas.microsoft.com/office/drawing/2014/main" id="{4FEFDA1A-36ED-0E02-8D87-0497D36ABD3E}"/>
              </a:ext>
            </a:extLst>
          </p:cNvPr>
          <p:cNvSpPr>
            <a:spLocks noGrp="1"/>
          </p:cNvSpPr>
          <p:nvPr>
            <p:ph type="ftr" sz="quarter" idx="15"/>
          </p:nvPr>
        </p:nvSpPr>
        <p:spPr/>
        <p:txBody>
          <a:bodyPr/>
          <a:lstStyle/>
          <a:p>
            <a:r>
              <a:rPr lang="cs-CZ" dirty="0" err="1"/>
              <a:t>Internal</a:t>
            </a:r>
            <a:endParaRPr lang="cs-CZ" dirty="0"/>
          </a:p>
        </p:txBody>
      </p:sp>
      <p:sp>
        <p:nvSpPr>
          <p:cNvPr id="4" name="Slide Number Placeholder 3">
            <a:extLst>
              <a:ext uri="{FF2B5EF4-FFF2-40B4-BE49-F238E27FC236}">
                <a16:creationId xmlns:a16="http://schemas.microsoft.com/office/drawing/2014/main" id="{1BFB0C33-AA1B-859E-F33A-DDA8FD7E60C8}"/>
              </a:ext>
            </a:extLst>
          </p:cNvPr>
          <p:cNvSpPr>
            <a:spLocks noGrp="1"/>
          </p:cNvSpPr>
          <p:nvPr>
            <p:ph type="sldNum" sz="quarter" idx="16"/>
          </p:nvPr>
        </p:nvSpPr>
        <p:spPr/>
        <p:txBody>
          <a:bodyPr/>
          <a:lstStyle/>
          <a:p>
            <a:fld id="{61E25E67-CBB9-434B-BBF7-0A5E970272B8}" type="slidenum">
              <a:rPr lang="cs-CZ" smtClean="0"/>
              <a:pPr/>
              <a:t>15</a:t>
            </a:fld>
            <a:endParaRPr lang="cs-CZ" dirty="0"/>
          </a:p>
        </p:txBody>
      </p:sp>
      <p:sp>
        <p:nvSpPr>
          <p:cNvPr id="16" name="Title 4">
            <a:extLst>
              <a:ext uri="{FF2B5EF4-FFF2-40B4-BE49-F238E27FC236}">
                <a16:creationId xmlns:a16="http://schemas.microsoft.com/office/drawing/2014/main" id="{14769621-5169-319C-57A3-A450C34714A3}"/>
              </a:ext>
            </a:extLst>
          </p:cNvPr>
          <p:cNvSpPr txBox="1">
            <a:spLocks/>
          </p:cNvSpPr>
          <p:nvPr/>
        </p:nvSpPr>
        <p:spPr>
          <a:xfrm>
            <a:off x="626941" y="1565922"/>
            <a:ext cx="8517059"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2" charset="77"/>
              </a:rPr>
              <a:t>Communication</a:t>
            </a:r>
            <a:r>
              <a:rPr lang="cs-CZ" sz="1800" dirty="0">
                <a:solidFill>
                  <a:srgbClr val="280071"/>
                </a:solidFill>
                <a:latin typeface="Tietoevry Sans 1 Medium" pitchFamily="2" charset="77"/>
              </a:rPr>
              <a:t> </a:t>
            </a:r>
            <a:r>
              <a:rPr lang="cs-CZ" sz="1800" dirty="0" err="1">
                <a:solidFill>
                  <a:srgbClr val="280071"/>
                </a:solidFill>
                <a:latin typeface="Tietoevry Sans 1 Medium" pitchFamily="2" charset="77"/>
              </a:rPr>
              <a:t>barriers</a:t>
            </a:r>
            <a:endParaRPr lang="en-US" sz="1800" dirty="0">
              <a:solidFill>
                <a:srgbClr val="280071"/>
              </a:solidFill>
              <a:latin typeface="Tietoevry Sans 1 Medium" pitchFamily="2" charset="77"/>
            </a:endParaRPr>
          </a:p>
          <a:p>
            <a:pPr defTabSz="685783">
              <a:defRPr/>
            </a:pPr>
            <a:r>
              <a:rPr lang="en-US" sz="1600" dirty="0">
                <a:solidFill>
                  <a:srgbClr val="280071"/>
                </a:solidFill>
              </a:rPr>
              <a:t>More frequent misunderstandings, the need to use clear rules and online tools.</a:t>
            </a:r>
            <a:endParaRPr lang="cs-CZ" sz="1600" dirty="0">
              <a:solidFill>
                <a:srgbClr val="280071"/>
              </a:solidFill>
            </a:endParaRPr>
          </a:p>
        </p:txBody>
      </p:sp>
      <p:pic>
        <p:nvPicPr>
          <p:cNvPr id="17" name="Picture 16">
            <a:extLst>
              <a:ext uri="{FF2B5EF4-FFF2-40B4-BE49-F238E27FC236}">
                <a16:creationId xmlns:a16="http://schemas.microsoft.com/office/drawing/2014/main" id="{7BE023B6-826E-1F88-07D0-F3CD868384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41" y="1564361"/>
            <a:ext cx="171754" cy="171754"/>
          </a:xfrm>
          <a:prstGeom prst="rect">
            <a:avLst/>
          </a:prstGeom>
        </p:spPr>
      </p:pic>
      <p:sp>
        <p:nvSpPr>
          <p:cNvPr id="21" name="Title 4">
            <a:extLst>
              <a:ext uri="{FF2B5EF4-FFF2-40B4-BE49-F238E27FC236}">
                <a16:creationId xmlns:a16="http://schemas.microsoft.com/office/drawing/2014/main" id="{A853BD28-935C-D5C2-A7C4-3C9DE47943D1}"/>
              </a:ext>
            </a:extLst>
          </p:cNvPr>
          <p:cNvSpPr txBox="1">
            <a:spLocks/>
          </p:cNvSpPr>
          <p:nvPr/>
        </p:nvSpPr>
        <p:spPr>
          <a:xfrm>
            <a:off x="626941" y="2211820"/>
            <a:ext cx="6949516"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a:solidFill>
                  <a:srgbClr val="280071"/>
                </a:solidFill>
                <a:latin typeface="Tietoevry Sans 1 Medium" pitchFamily="50" charset="0"/>
              </a:rPr>
              <a:t>More </a:t>
            </a:r>
            <a:r>
              <a:rPr lang="cs-CZ" sz="1800" dirty="0" err="1">
                <a:solidFill>
                  <a:srgbClr val="280071"/>
                </a:solidFill>
                <a:latin typeface="Tietoevry Sans 1 Medium" pitchFamily="50" charset="0"/>
              </a:rPr>
              <a:t>demanding</a:t>
            </a:r>
            <a:r>
              <a:rPr lang="cs-CZ" sz="1800" dirty="0">
                <a:solidFill>
                  <a:srgbClr val="280071"/>
                </a:solidFill>
                <a:latin typeface="Tietoevry Sans 1 Medium" pitchFamily="50" charset="0"/>
              </a:rPr>
              <a:t> team management</a:t>
            </a:r>
            <a:endParaRPr lang="en-US" sz="1800" dirty="0">
              <a:solidFill>
                <a:srgbClr val="280071"/>
              </a:solidFill>
              <a:latin typeface="Tietoevry Sans 1 Medium" pitchFamily="50" charset="0"/>
            </a:endParaRPr>
          </a:p>
          <a:p>
            <a:pPr defTabSz="685783">
              <a:defRPr/>
            </a:pPr>
            <a:r>
              <a:rPr lang="en-US" sz="1600" dirty="0">
                <a:solidFill>
                  <a:srgbClr val="280071"/>
                </a:solidFill>
              </a:rPr>
              <a:t>Remote team leadership requires new approaches to leadership and motivation.</a:t>
            </a:r>
            <a:endParaRPr lang="cs-CZ" sz="1600" dirty="0">
              <a:solidFill>
                <a:srgbClr val="280071"/>
              </a:solidFill>
            </a:endParaRPr>
          </a:p>
        </p:txBody>
      </p:sp>
      <p:pic>
        <p:nvPicPr>
          <p:cNvPr id="22" name="Picture 21">
            <a:extLst>
              <a:ext uri="{FF2B5EF4-FFF2-40B4-BE49-F238E27FC236}">
                <a16:creationId xmlns:a16="http://schemas.microsoft.com/office/drawing/2014/main" id="{FF282CB6-5CCB-934D-D57C-31BDFE2A9A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41" y="2210259"/>
            <a:ext cx="171754" cy="171754"/>
          </a:xfrm>
          <a:prstGeom prst="rect">
            <a:avLst/>
          </a:prstGeom>
        </p:spPr>
      </p:pic>
      <p:sp>
        <p:nvSpPr>
          <p:cNvPr id="23" name="Title 4">
            <a:extLst>
              <a:ext uri="{FF2B5EF4-FFF2-40B4-BE49-F238E27FC236}">
                <a16:creationId xmlns:a16="http://schemas.microsoft.com/office/drawing/2014/main" id="{509FEF0C-4C99-049D-2F6B-2A8C6FFACA8A}"/>
              </a:ext>
            </a:extLst>
          </p:cNvPr>
          <p:cNvSpPr txBox="1">
            <a:spLocks/>
          </p:cNvSpPr>
          <p:nvPr/>
        </p:nvSpPr>
        <p:spPr>
          <a:xfrm>
            <a:off x="626941" y="2856157"/>
            <a:ext cx="8119126"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2" charset="77"/>
              </a:rPr>
              <a:t>Cybersecurity</a:t>
            </a:r>
            <a:br>
              <a:rPr lang="cs-CZ" sz="1600" dirty="0">
                <a:solidFill>
                  <a:srgbClr val="280071"/>
                </a:solidFill>
                <a:latin typeface="+mn-lt"/>
              </a:rPr>
            </a:br>
            <a:r>
              <a:rPr lang="en-US" sz="1600" dirty="0">
                <a:solidFill>
                  <a:srgbClr val="280071"/>
                </a:solidFill>
              </a:rPr>
              <a:t>Remote work increases the risk of data breaches, the need for better security measures.</a:t>
            </a:r>
            <a:endParaRPr lang="cs-CZ" sz="1600" dirty="0">
              <a:solidFill>
                <a:srgbClr val="280071"/>
              </a:solidFill>
            </a:endParaRPr>
          </a:p>
          <a:p>
            <a:pPr defTabSz="685783">
              <a:defRPr/>
            </a:pPr>
            <a:endParaRPr lang="cs-CZ" sz="1600" dirty="0">
              <a:solidFill>
                <a:srgbClr val="280071"/>
              </a:solidFill>
            </a:endParaRPr>
          </a:p>
        </p:txBody>
      </p:sp>
      <p:pic>
        <p:nvPicPr>
          <p:cNvPr id="24" name="Picture 23">
            <a:extLst>
              <a:ext uri="{FF2B5EF4-FFF2-40B4-BE49-F238E27FC236}">
                <a16:creationId xmlns:a16="http://schemas.microsoft.com/office/drawing/2014/main" id="{39F4BB1A-BE0C-8F70-D279-A3A9D24EC5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41" y="2854596"/>
            <a:ext cx="171754" cy="171754"/>
          </a:xfrm>
          <a:prstGeom prst="rect">
            <a:avLst/>
          </a:prstGeom>
        </p:spPr>
      </p:pic>
      <p:sp>
        <p:nvSpPr>
          <p:cNvPr id="25" name="Title 4">
            <a:extLst>
              <a:ext uri="{FF2B5EF4-FFF2-40B4-BE49-F238E27FC236}">
                <a16:creationId xmlns:a16="http://schemas.microsoft.com/office/drawing/2014/main" id="{0FAB1E95-60A9-4ACB-7BEC-F0C741FC96C7}"/>
              </a:ext>
            </a:extLst>
          </p:cNvPr>
          <p:cNvSpPr txBox="1">
            <a:spLocks/>
          </p:cNvSpPr>
          <p:nvPr/>
        </p:nvSpPr>
        <p:spPr>
          <a:xfrm>
            <a:off x="626941" y="3502873"/>
            <a:ext cx="5943192"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en-US" sz="1800" dirty="0">
                <a:solidFill>
                  <a:srgbClr val="280071"/>
                </a:solidFill>
                <a:latin typeface="Tietoevry Sans 1 Medium" pitchFamily="2" charset="77"/>
              </a:rPr>
              <a:t>Not every worker is suitable for remote</a:t>
            </a:r>
            <a:br>
              <a:rPr lang="cs-CZ" sz="1600" dirty="0">
                <a:solidFill>
                  <a:srgbClr val="280071"/>
                </a:solidFill>
                <a:latin typeface="+mn-lt"/>
              </a:rPr>
            </a:br>
            <a:r>
              <a:rPr lang="en-US" sz="1600" dirty="0">
                <a:solidFill>
                  <a:srgbClr val="280071"/>
                </a:solidFill>
              </a:rPr>
              <a:t>Some people have a problem with discipline and independence</a:t>
            </a:r>
            <a:r>
              <a:rPr lang="pt-BR" sz="1600" dirty="0">
                <a:solidFill>
                  <a:srgbClr val="280071"/>
                </a:solidFill>
              </a:rPr>
              <a:t>. </a:t>
            </a:r>
            <a:endParaRPr lang="cs-CZ" sz="1600" dirty="0">
              <a:solidFill>
                <a:srgbClr val="280071"/>
              </a:solidFill>
            </a:endParaRPr>
          </a:p>
        </p:txBody>
      </p:sp>
      <p:pic>
        <p:nvPicPr>
          <p:cNvPr id="26" name="Picture 25">
            <a:extLst>
              <a:ext uri="{FF2B5EF4-FFF2-40B4-BE49-F238E27FC236}">
                <a16:creationId xmlns:a16="http://schemas.microsoft.com/office/drawing/2014/main" id="{11E46C05-EEC9-0C7B-6D7A-E5B8461346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41" y="3501312"/>
            <a:ext cx="171754" cy="171754"/>
          </a:xfrm>
          <a:prstGeom prst="rect">
            <a:avLst/>
          </a:prstGeom>
        </p:spPr>
      </p:pic>
      <p:sp>
        <p:nvSpPr>
          <p:cNvPr id="27" name="Title 4">
            <a:extLst>
              <a:ext uri="{FF2B5EF4-FFF2-40B4-BE49-F238E27FC236}">
                <a16:creationId xmlns:a16="http://schemas.microsoft.com/office/drawing/2014/main" id="{B76B689D-BEDC-304E-BD23-AC0837282DB5}"/>
              </a:ext>
            </a:extLst>
          </p:cNvPr>
          <p:cNvSpPr txBox="1">
            <a:spLocks/>
          </p:cNvSpPr>
          <p:nvPr/>
        </p:nvSpPr>
        <p:spPr>
          <a:xfrm>
            <a:off x="626941" y="4133330"/>
            <a:ext cx="7333718"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en-US" sz="1800" dirty="0">
                <a:solidFill>
                  <a:srgbClr val="280071"/>
                </a:solidFill>
                <a:latin typeface="Tietoevry Sans 1 Medium" pitchFamily="2" charset="77"/>
              </a:rPr>
              <a:t>Time and cultural barrier for global teams</a:t>
            </a:r>
            <a:br>
              <a:rPr lang="cs-CZ" sz="1600" dirty="0">
                <a:solidFill>
                  <a:srgbClr val="280071"/>
                </a:solidFill>
                <a:latin typeface="+mn-lt"/>
              </a:rPr>
            </a:br>
            <a:r>
              <a:rPr lang="en-US" sz="1600" dirty="0">
                <a:solidFill>
                  <a:srgbClr val="280071"/>
                </a:solidFill>
              </a:rPr>
              <a:t>It's difficult for companies with international teams to align time zones</a:t>
            </a:r>
            <a:r>
              <a:rPr lang="cs-CZ" sz="1600" dirty="0">
                <a:solidFill>
                  <a:srgbClr val="280071"/>
                </a:solidFill>
              </a:rPr>
              <a:t>.</a:t>
            </a:r>
          </a:p>
        </p:txBody>
      </p:sp>
      <p:pic>
        <p:nvPicPr>
          <p:cNvPr id="28" name="Picture 27">
            <a:extLst>
              <a:ext uri="{FF2B5EF4-FFF2-40B4-BE49-F238E27FC236}">
                <a16:creationId xmlns:a16="http://schemas.microsoft.com/office/drawing/2014/main" id="{EC383375-6287-631A-DB18-BB56826DBB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41" y="4131769"/>
            <a:ext cx="171754" cy="171754"/>
          </a:xfrm>
          <a:prstGeom prst="rect">
            <a:avLst/>
          </a:prstGeom>
        </p:spPr>
      </p:pic>
    </p:spTree>
    <p:custDataLst>
      <p:custData r:id="rId1"/>
      <p:custData r:id="rId2"/>
    </p:custDataLst>
    <p:extLst>
      <p:ext uri="{BB962C8B-B14F-4D97-AF65-F5344CB8AC3E}">
        <p14:creationId xmlns:p14="http://schemas.microsoft.com/office/powerpoint/2010/main" val="246645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73302-51A8-4B08-92DA-A5DE2F418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89952-0129-0722-0A2F-E633856177E9}"/>
              </a:ext>
            </a:extLst>
          </p:cNvPr>
          <p:cNvSpPr>
            <a:spLocks noGrp="1"/>
          </p:cNvSpPr>
          <p:nvPr>
            <p:ph type="title"/>
          </p:nvPr>
        </p:nvSpPr>
        <p:spPr/>
        <p:txBody>
          <a:bodyPr/>
          <a:lstStyle/>
          <a:p>
            <a:r>
              <a:rPr lang="en-US" sz="2800"/>
              <a:t>Burnout syndrome</a:t>
            </a:r>
            <a:endParaRPr lang="cs-CZ" sz="2800" dirty="0"/>
          </a:p>
        </p:txBody>
      </p:sp>
      <p:sp>
        <p:nvSpPr>
          <p:cNvPr id="3" name="Footer Placeholder 2">
            <a:extLst>
              <a:ext uri="{FF2B5EF4-FFF2-40B4-BE49-F238E27FC236}">
                <a16:creationId xmlns:a16="http://schemas.microsoft.com/office/drawing/2014/main" id="{56D9F0F2-2969-439F-4ED9-8CD4179A8337}"/>
              </a:ext>
            </a:extLst>
          </p:cNvPr>
          <p:cNvSpPr>
            <a:spLocks noGrp="1"/>
          </p:cNvSpPr>
          <p:nvPr>
            <p:ph type="ftr" sz="quarter" idx="15"/>
          </p:nvPr>
        </p:nvSpPr>
        <p:spPr/>
        <p:txBody>
          <a:bodyPr/>
          <a:lstStyle/>
          <a:p>
            <a:r>
              <a:rPr lang="en-US" dirty="0"/>
              <a:t>Internal</a:t>
            </a:r>
            <a:endParaRPr lang="cs-CZ" dirty="0"/>
          </a:p>
        </p:txBody>
      </p:sp>
      <p:sp>
        <p:nvSpPr>
          <p:cNvPr id="4" name="Slide Number Placeholder 3">
            <a:extLst>
              <a:ext uri="{FF2B5EF4-FFF2-40B4-BE49-F238E27FC236}">
                <a16:creationId xmlns:a16="http://schemas.microsoft.com/office/drawing/2014/main" id="{E1C67A91-C6D7-CEC6-42EA-E13099CB7155}"/>
              </a:ext>
            </a:extLst>
          </p:cNvPr>
          <p:cNvSpPr>
            <a:spLocks noGrp="1"/>
          </p:cNvSpPr>
          <p:nvPr>
            <p:ph type="sldNum" sz="quarter" idx="16"/>
          </p:nvPr>
        </p:nvSpPr>
        <p:spPr/>
        <p:txBody>
          <a:bodyPr/>
          <a:lstStyle/>
          <a:p>
            <a:fld id="{61E25E67-CBB9-434B-BBF7-0A5E970272B8}" type="slidenum">
              <a:rPr lang="cs-CZ" smtClean="0"/>
              <a:pPr/>
              <a:t>16</a:t>
            </a:fld>
            <a:endParaRPr lang="cs-CZ" dirty="0"/>
          </a:p>
        </p:txBody>
      </p:sp>
      <p:sp>
        <p:nvSpPr>
          <p:cNvPr id="5" name="Subtitle 4">
            <a:extLst>
              <a:ext uri="{FF2B5EF4-FFF2-40B4-BE49-F238E27FC236}">
                <a16:creationId xmlns:a16="http://schemas.microsoft.com/office/drawing/2014/main" id="{BCEA15B2-517C-1A96-4CE5-C680877C22C4}"/>
              </a:ext>
            </a:extLst>
          </p:cNvPr>
          <p:cNvSpPr>
            <a:spLocks noGrp="1"/>
          </p:cNvSpPr>
          <p:nvPr>
            <p:ph type="subTitle" idx="13"/>
          </p:nvPr>
        </p:nvSpPr>
        <p:spPr>
          <a:xfrm>
            <a:off x="287337" y="735012"/>
            <a:ext cx="8569325" cy="468273"/>
          </a:xfrm>
        </p:spPr>
        <p:txBody>
          <a:bodyPr/>
          <a:lstStyle/>
          <a:p>
            <a:r>
              <a:rPr lang="en-US" dirty="0"/>
              <a:t>Analysis and summary of the document on burnout syndrome in Tietoevry Create</a:t>
            </a:r>
            <a:endParaRPr lang="cs-CZ" dirty="0"/>
          </a:p>
        </p:txBody>
      </p:sp>
      <p:sp>
        <p:nvSpPr>
          <p:cNvPr id="6" name="Rectangle 1">
            <a:extLst>
              <a:ext uri="{FF2B5EF4-FFF2-40B4-BE49-F238E27FC236}">
                <a16:creationId xmlns:a16="http://schemas.microsoft.com/office/drawing/2014/main" id="{E780ACE0-FBCC-715C-3E3C-F8993DBA101E}"/>
              </a:ext>
            </a:extLst>
          </p:cNvPr>
          <p:cNvSpPr>
            <a:spLocks noChangeArrowheads="1"/>
          </p:cNvSpPr>
          <p:nvPr/>
        </p:nvSpPr>
        <p:spPr bwMode="auto">
          <a:xfrm>
            <a:off x="368096" y="857579"/>
            <a:ext cx="383137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900" b="1" dirty="0">
                <a:latin typeface="+mj-lt"/>
              </a:rPr>
              <a:t>Analysis and summary of the document on burnout syndrome in Tietoevry Create
</a:t>
            </a:r>
          </a:p>
          <a:p>
            <a:pPr lvl="0" defTabSz="914400" eaLnBrk="0" fontAlgn="base" hangingPunct="0">
              <a:spcBef>
                <a:spcPct val="0"/>
              </a:spcBef>
              <a:spcAft>
                <a:spcPct val="0"/>
              </a:spcAft>
            </a:pPr>
            <a:r>
              <a:rPr lang="en-US" altLang="en-US" sz="900" b="1" dirty="0">
                <a:latin typeface="+mj-lt"/>
              </a:rPr>
              <a:t>Main findings
</a:t>
            </a:r>
            <a:r>
              <a:rPr lang="en-US" altLang="en-US" sz="900" dirty="0">
                <a:latin typeface="+mj-lt"/>
              </a:rPr>
              <a:t>Burnout syndrome and its factors
The paper deals with the definition, history and factors that influence burnout.
The main factors include stress, neurasthenia and depression, which negatively affect the mental and physical health of employees.
Stressors can be physical or mental and are associated with the work environment, high demands or poor time management.</a:t>
            </a:r>
            <a:r>
              <a:rPr lang="en-US" altLang="en-US" sz="900" b="1" dirty="0">
                <a:latin typeface="+mj-lt"/>
              </a:rPr>
              <a:t>
</a:t>
            </a:r>
          </a:p>
          <a:p>
            <a:pPr lvl="0" defTabSz="914400" eaLnBrk="0" fontAlgn="base" hangingPunct="0">
              <a:spcBef>
                <a:spcPct val="0"/>
              </a:spcBef>
              <a:spcAft>
                <a:spcPct val="0"/>
              </a:spcAft>
            </a:pPr>
            <a:r>
              <a:rPr lang="en-US" altLang="en-US" sz="900" b="1" dirty="0">
                <a:latin typeface="+mj-lt"/>
              </a:rPr>
              <a:t>Research at Tietoevry Create
</a:t>
            </a:r>
            <a:r>
              <a:rPr lang="en-US" altLang="en-US" sz="900" dirty="0">
                <a:latin typeface="+mj-lt"/>
              </a:rPr>
              <a:t>The practical part of the thesis evaluates the rate of burnout among the company's employees.
Most employees don't experience feelings of burnout, but there's a risk that they're unaware of it due to its creeping nature.
Questionnaire surveys and correlation analysis were used to evaluate the situation.</a:t>
            </a:r>
            <a:r>
              <a:rPr lang="en-US" altLang="en-US" sz="900" b="1" dirty="0">
                <a:latin typeface="+mj-lt"/>
              </a:rPr>
              <a:t>
Recommendations for the company </a:t>
            </a:r>
          </a:p>
          <a:p>
            <a:pPr lvl="0" defTabSz="914400" eaLnBrk="0" fontAlgn="base" hangingPunct="0">
              <a:spcBef>
                <a:spcPct val="0"/>
              </a:spcBef>
              <a:spcAft>
                <a:spcPct val="0"/>
              </a:spcAft>
            </a:pPr>
            <a:r>
              <a:rPr lang="en-US" altLang="en-US" sz="900" b="1" dirty="0">
                <a:latin typeface="+mj-lt"/>
              </a:rPr>
              <a:t>- Based on the findings, steps to reduce the risk of burnout were proposed:
</a:t>
            </a:r>
            <a:r>
              <a:rPr lang="en-US" altLang="en-US" sz="900" dirty="0">
                <a:latin typeface="+mj-lt"/>
              </a:rPr>
              <a:t>Professional on-the-job training – Focus on preventing stress and burnout.
Increase social support – Promoting collegiality and better communication between employees.
Better work organization – Avoid overloading employees and ensure balanced working conditions.
Mental health support – Offering programs for stress management and work-life balance.</a:t>
            </a:r>
            <a:endParaRPr kumimoji="0" lang="en-US" altLang="en-US" sz="600" i="0" u="none" strike="noStrike" cap="none" normalizeH="0" baseline="0" dirty="0">
              <a:ln>
                <a:noFill/>
              </a:ln>
              <a:solidFill>
                <a:schemeClr val="tx1"/>
              </a:solidFill>
              <a:effectLst/>
              <a:latin typeface="+mj-lt"/>
            </a:endParaRPr>
          </a:p>
        </p:txBody>
      </p:sp>
      <p:sp>
        <p:nvSpPr>
          <p:cNvPr id="13" name="Rectangle 1">
            <a:extLst>
              <a:ext uri="{FF2B5EF4-FFF2-40B4-BE49-F238E27FC236}">
                <a16:creationId xmlns:a16="http://schemas.microsoft.com/office/drawing/2014/main" id="{2F71F529-7C38-9B30-058D-C7BDB749476F}"/>
              </a:ext>
            </a:extLst>
          </p:cNvPr>
          <p:cNvSpPr>
            <a:spLocks noChangeArrowheads="1"/>
          </p:cNvSpPr>
          <p:nvPr/>
        </p:nvSpPr>
        <p:spPr bwMode="auto">
          <a:xfrm>
            <a:off x="4571999" y="919096"/>
            <a:ext cx="427238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1050" b="1" dirty="0" err="1">
                <a:latin typeface="+mj-lt"/>
              </a:rPr>
              <a:t>Doporučení</a:t>
            </a:r>
            <a:r>
              <a:rPr lang="en-US" altLang="en-US" sz="1050" b="1" dirty="0">
                <a:latin typeface="+mj-lt"/>
              </a:rPr>
              <a:t> pro Tietoevry Create</a:t>
            </a:r>
          </a:p>
          <a:p>
            <a:pPr lvl="0" defTabSz="914400" eaLnBrk="0" fontAlgn="base" hangingPunct="0">
              <a:spcBef>
                <a:spcPct val="0"/>
              </a:spcBef>
              <a:spcAft>
                <a:spcPct val="0"/>
              </a:spcAft>
            </a:pPr>
            <a:endParaRPr lang="en-US" altLang="en-US" sz="1050" b="1" dirty="0">
              <a:latin typeface="+mj-lt"/>
            </a:endParaRPr>
          </a:p>
          <a:p>
            <a:pPr lvl="0" defTabSz="914400" eaLnBrk="0" fontAlgn="base" hangingPunct="0">
              <a:spcBef>
                <a:spcPct val="0"/>
              </a:spcBef>
              <a:spcAft>
                <a:spcPct val="0"/>
              </a:spcAft>
            </a:pPr>
            <a:r>
              <a:rPr lang="en-US" altLang="en-US" sz="1050" b="1" dirty="0">
                <a:latin typeface="+mj-lt"/>
              </a:rPr>
              <a:t>1. Employee education
</a:t>
            </a:r>
            <a:r>
              <a:rPr lang="en-US" altLang="en-US" sz="1050" dirty="0">
                <a:latin typeface="+mj-lt"/>
              </a:rPr>
              <a:t>Organize regular workshops on the prevention of stress and burnout.
Provide training to managers to better recognize signs of burnout in subordinates.</a:t>
            </a:r>
          </a:p>
          <a:p>
            <a:pPr lvl="0" defTabSz="914400" eaLnBrk="0" fontAlgn="base" hangingPunct="0">
              <a:spcBef>
                <a:spcPct val="0"/>
              </a:spcBef>
              <a:spcAft>
                <a:spcPct val="0"/>
              </a:spcAft>
            </a:pPr>
            <a:r>
              <a:rPr lang="en-US" altLang="en-US" sz="1050" b="1" dirty="0">
                <a:latin typeface="+mj-lt"/>
              </a:rPr>
              <a:t>
2. Supporting work well-being
</a:t>
            </a:r>
            <a:r>
              <a:rPr lang="en-US" altLang="en-US" sz="1050" dirty="0">
                <a:latin typeface="+mj-lt"/>
              </a:rPr>
              <a:t>To provide employees with access to professional advice or coaching.
Introduce flexible working hours and the possibility of working from home.
Improving the working environment
Reduce employee overload and reassess work demands.
Create a safe space to share problems and find solutions.</a:t>
            </a:r>
          </a:p>
          <a:p>
            <a:pPr lvl="0" defTabSz="914400" eaLnBrk="0" fontAlgn="base" hangingPunct="0">
              <a:spcBef>
                <a:spcPct val="0"/>
              </a:spcBef>
              <a:spcAft>
                <a:spcPct val="0"/>
              </a:spcAft>
            </a:pPr>
            <a:r>
              <a:rPr lang="en-US" altLang="en-US" sz="1050" b="1" dirty="0">
                <a:latin typeface="+mj-lt"/>
              </a:rPr>
              <a:t>
3. Monitoring and feedback
</a:t>
            </a:r>
            <a:r>
              <a:rPr lang="en-US" altLang="en-US" sz="1050" dirty="0">
                <a:latin typeface="+mj-lt"/>
              </a:rPr>
              <a:t>Regularly evaluate employee satisfaction through questionnaires and interviews.
Adapt company culture to promote mental health and employee satisfaction.</a:t>
            </a:r>
          </a:p>
          <a:p>
            <a:pPr lvl="0" defTabSz="914400" eaLnBrk="0" fontAlgn="base" hangingPunct="0">
              <a:spcBef>
                <a:spcPct val="0"/>
              </a:spcBef>
              <a:spcAft>
                <a:spcPct val="0"/>
              </a:spcAft>
            </a:pPr>
            <a:r>
              <a:rPr lang="en-US" altLang="en-US" sz="1050" b="1" dirty="0">
                <a:latin typeface="+mj-lt"/>
              </a:rPr>
              <a:t>
These recommendations can help reduce the risk of burnout and increase both productivity and employee satisfaction at Tietoevry Create.</a:t>
            </a:r>
            <a:endParaRPr kumimoji="0" lang="en-US" altLang="en-US" sz="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3491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FCFD-9EE7-D8FE-8989-EAF129A39689}"/>
              </a:ext>
            </a:extLst>
          </p:cNvPr>
          <p:cNvSpPr>
            <a:spLocks noGrp="1"/>
          </p:cNvSpPr>
          <p:nvPr>
            <p:ph type="title"/>
          </p:nvPr>
        </p:nvSpPr>
        <p:spPr>
          <a:xfrm>
            <a:off x="279929" y="361156"/>
            <a:ext cx="8569325" cy="359897"/>
          </a:xfrm>
        </p:spPr>
        <p:txBody>
          <a:bodyPr/>
          <a:lstStyle/>
          <a:p>
            <a:r>
              <a:rPr lang="en-US" dirty="0"/>
              <a:t>Sources</a:t>
            </a:r>
          </a:p>
        </p:txBody>
      </p:sp>
      <p:sp>
        <p:nvSpPr>
          <p:cNvPr id="3" name="Footer Placeholder 2">
            <a:extLst>
              <a:ext uri="{FF2B5EF4-FFF2-40B4-BE49-F238E27FC236}">
                <a16:creationId xmlns:a16="http://schemas.microsoft.com/office/drawing/2014/main" id="{01C3ED78-D0CB-C71C-7DDD-38161DE76963}"/>
              </a:ext>
            </a:extLst>
          </p:cNvPr>
          <p:cNvSpPr>
            <a:spLocks noGrp="1"/>
          </p:cNvSpPr>
          <p:nvPr>
            <p:ph type="ftr" sz="quarter" idx="15"/>
          </p:nvPr>
        </p:nvSpPr>
        <p:spPr/>
        <p:txBody>
          <a:bodyPr/>
          <a:lstStyle/>
          <a:p>
            <a:r>
              <a:rPr lang="en-GB"/>
              <a:t>Internal</a:t>
            </a:r>
          </a:p>
        </p:txBody>
      </p:sp>
      <p:sp>
        <p:nvSpPr>
          <p:cNvPr id="4" name="Slide Number Placeholder 3">
            <a:extLst>
              <a:ext uri="{FF2B5EF4-FFF2-40B4-BE49-F238E27FC236}">
                <a16:creationId xmlns:a16="http://schemas.microsoft.com/office/drawing/2014/main" id="{330F51D1-BB4C-65D8-338A-6C5F3B4C52DE}"/>
              </a:ext>
            </a:extLst>
          </p:cNvPr>
          <p:cNvSpPr>
            <a:spLocks noGrp="1"/>
          </p:cNvSpPr>
          <p:nvPr>
            <p:ph type="sldNum" sz="quarter" idx="16"/>
          </p:nvPr>
        </p:nvSpPr>
        <p:spPr/>
        <p:txBody>
          <a:bodyPr/>
          <a:lstStyle/>
          <a:p>
            <a:fld id="{61E25E67-CBB9-434B-BBF7-0A5E970272B8}" type="slidenum">
              <a:rPr lang="en-GB" smtClean="0"/>
              <a:pPr/>
              <a:t>17</a:t>
            </a:fld>
            <a:endParaRPr lang="en-GB"/>
          </a:p>
        </p:txBody>
      </p:sp>
      <p:sp>
        <p:nvSpPr>
          <p:cNvPr id="5" name="TextBox 4">
            <a:extLst>
              <a:ext uri="{FF2B5EF4-FFF2-40B4-BE49-F238E27FC236}">
                <a16:creationId xmlns:a16="http://schemas.microsoft.com/office/drawing/2014/main" id="{19001F5E-3C8C-AFD7-0DE6-D79A2FE643BF}"/>
              </a:ext>
            </a:extLst>
          </p:cNvPr>
          <p:cNvSpPr txBox="1"/>
          <p:nvPr/>
        </p:nvSpPr>
        <p:spPr>
          <a:xfrm>
            <a:off x="412625" y="1145759"/>
            <a:ext cx="8120062" cy="440620"/>
          </a:xfrm>
          <a:prstGeom prst="rect">
            <a:avLst/>
          </a:prstGeom>
          <a:noFill/>
        </p:spPr>
        <p:txBody>
          <a:bodyPr wrap="square" rtlCol="0">
            <a:noAutofit/>
          </a:bodyPr>
          <a:lstStyle/>
          <a:p>
            <a:r>
              <a:rPr lang="en-US" sz="1000" b="0" i="0" u="none" strike="noStrike" baseline="0" dirty="0">
                <a:solidFill>
                  <a:srgbClr val="000000"/>
                </a:solidFill>
              </a:rPr>
              <a:t>1. </a:t>
            </a:r>
            <a:r>
              <a:rPr lang="en-US" sz="1000" dirty="0" err="1">
                <a:solidFill>
                  <a:srgbClr val="000000"/>
                </a:solidFill>
              </a:rPr>
              <a:t>Tietoevry's</a:t>
            </a:r>
            <a:r>
              <a:rPr lang="en-US" sz="1000" dirty="0">
                <a:solidFill>
                  <a:srgbClr val="000000"/>
                </a:solidFill>
              </a:rPr>
              <a:t> internal regulations and resources</a:t>
            </a:r>
            <a:endParaRPr lang="en-US" sz="1000" b="0" i="0" u="none" strike="noStrike" baseline="0" dirty="0">
              <a:solidFill>
                <a:srgbClr val="000000"/>
              </a:solidFill>
            </a:endParaRPr>
          </a:p>
          <a:p>
            <a:r>
              <a:rPr lang="en-US" sz="1000" dirty="0">
                <a:solidFill>
                  <a:srgbClr val="000000"/>
                </a:solidFill>
              </a:rPr>
              <a:t>2. Bachelor thesis: Analysis of employee burnout syndrome in a selected organization. Author: Matěj Kříbek, 2024 with his permission.</a:t>
            </a:r>
            <a:endParaRPr lang="en-US" sz="1000" dirty="0"/>
          </a:p>
        </p:txBody>
      </p:sp>
      <p:sp>
        <p:nvSpPr>
          <p:cNvPr id="6" name="Rectangle 1">
            <a:extLst>
              <a:ext uri="{FF2B5EF4-FFF2-40B4-BE49-F238E27FC236}">
                <a16:creationId xmlns:a16="http://schemas.microsoft.com/office/drawing/2014/main" id="{A486946E-A34B-4EBE-B3E8-400C934FD280}"/>
              </a:ext>
            </a:extLst>
          </p:cNvPr>
          <p:cNvSpPr>
            <a:spLocks noChangeArrowheads="1"/>
          </p:cNvSpPr>
          <p:nvPr/>
        </p:nvSpPr>
        <p:spPr bwMode="auto">
          <a:xfrm>
            <a:off x="565410" y="1703266"/>
            <a:ext cx="8202072"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  </a:t>
            </a:r>
            <a:r>
              <a:rPr kumimoji="0" lang="en-US" altLang="en-US" sz="10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a:ln>
                  <a:noFill/>
                </a:ln>
                <a:solidFill>
                  <a:srgbClr val="000000"/>
                </a:solidFill>
                <a:effectLst/>
                <a:latin typeface="+mn-lt"/>
                <a:hlinkClick r:id="rId2"/>
              </a:rPr>
              <a:t>bydlet.cz</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hlinkClick r:id="rId2"/>
              </a:rPr>
              <a:t>V </a:t>
            </a:r>
            <a:r>
              <a:rPr kumimoji="0" lang="en-US" altLang="en-US" sz="900" b="0" i="0" u="none" strike="noStrike" cap="none" normalizeH="0" baseline="0" dirty="0" err="1">
                <a:ln>
                  <a:noFill/>
                </a:ln>
                <a:solidFill>
                  <a:srgbClr val="000000"/>
                </a:solidFill>
                <a:effectLst/>
                <a:latin typeface="+mn-lt"/>
                <a:hlinkClick r:id="rId2"/>
              </a:rPr>
              <a:t>informačních</a:t>
            </a:r>
            <a:r>
              <a:rPr kumimoji="0" lang="en-US" altLang="en-US" sz="9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err="1">
                <a:ln>
                  <a:noFill/>
                </a:ln>
                <a:solidFill>
                  <a:srgbClr val="000000"/>
                </a:solidFill>
                <a:effectLst/>
                <a:latin typeface="+mn-lt"/>
                <a:hlinkClick r:id="rId2"/>
              </a:rPr>
              <a:t>technologiích</a:t>
            </a:r>
            <a:r>
              <a:rPr kumimoji="0" lang="en-US" altLang="en-US" sz="900" b="0" i="0" u="none" strike="noStrike" cap="none" normalizeH="0" baseline="0" dirty="0">
                <a:ln>
                  <a:noFill/>
                </a:ln>
                <a:solidFill>
                  <a:srgbClr val="000000"/>
                </a:solidFill>
                <a:effectLst/>
                <a:latin typeface="+mn-lt"/>
                <a:hlinkClick r:id="rId2"/>
              </a:rPr>
              <a:t> se z </a:t>
            </a:r>
            <a:r>
              <a:rPr kumimoji="0" lang="en-US" altLang="en-US" sz="900" b="0" i="0" u="none" strike="noStrike" cap="none" normalizeH="0" baseline="0" dirty="0" err="1">
                <a:ln>
                  <a:noFill/>
                </a:ln>
                <a:solidFill>
                  <a:srgbClr val="000000"/>
                </a:solidFill>
                <a:effectLst/>
                <a:latin typeface="+mn-lt"/>
                <a:hlinkClick r:id="rId2"/>
              </a:rPr>
              <a:t>práce</a:t>
            </a:r>
            <a:r>
              <a:rPr kumimoji="0" lang="en-US" altLang="en-US" sz="900" b="0" i="0" u="none" strike="noStrike" cap="none" normalizeH="0" baseline="0" dirty="0">
                <a:ln>
                  <a:noFill/>
                </a:ln>
                <a:solidFill>
                  <a:srgbClr val="000000"/>
                </a:solidFill>
                <a:effectLst/>
                <a:latin typeface="+mn-lt"/>
                <a:hlinkClick r:id="rId2"/>
              </a:rPr>
              <a:t> z </a:t>
            </a:r>
            <a:r>
              <a:rPr kumimoji="0" lang="en-US" altLang="en-US" sz="900" b="0" i="0" u="none" strike="noStrike" cap="none" normalizeH="0" baseline="0" dirty="0" err="1">
                <a:ln>
                  <a:noFill/>
                </a:ln>
                <a:solidFill>
                  <a:srgbClr val="000000"/>
                </a:solidFill>
                <a:effectLst/>
                <a:latin typeface="+mn-lt"/>
                <a:hlinkClick r:id="rId2"/>
              </a:rPr>
              <a:t>domova</a:t>
            </a:r>
            <a:r>
              <a:rPr kumimoji="0" lang="en-US" altLang="en-US" sz="9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err="1">
                <a:ln>
                  <a:noFill/>
                </a:ln>
                <a:solidFill>
                  <a:srgbClr val="000000"/>
                </a:solidFill>
                <a:effectLst/>
                <a:latin typeface="+mn-lt"/>
                <a:hlinkClick r:id="rId2"/>
              </a:rPr>
              <a:t>stal</a:t>
            </a:r>
            <a:r>
              <a:rPr kumimoji="0" lang="en-US" altLang="en-US" sz="900" b="0" i="0" u="none" strike="noStrike" cap="none" normalizeH="0" baseline="0" dirty="0">
                <a:ln>
                  <a:noFill/>
                </a:ln>
                <a:solidFill>
                  <a:srgbClr val="000000"/>
                </a:solidFill>
                <a:effectLst/>
                <a:latin typeface="+mn-lt"/>
                <a:hlinkClick r:id="rId2"/>
              </a:rPr>
              <a:t> standard, </a:t>
            </a:r>
            <a:r>
              <a:rPr kumimoji="0" lang="en-US" altLang="en-US" sz="900" b="0" i="0" u="none" strike="noStrike" cap="none" normalizeH="0" baseline="0" dirty="0" err="1">
                <a:ln>
                  <a:noFill/>
                </a:ln>
                <a:solidFill>
                  <a:srgbClr val="000000"/>
                </a:solidFill>
                <a:effectLst/>
                <a:latin typeface="+mn-lt"/>
                <a:hlinkClick r:id="rId2"/>
              </a:rPr>
              <a:t>největší</a:t>
            </a:r>
            <a:r>
              <a:rPr kumimoji="0" lang="en-US" altLang="en-US" sz="9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err="1">
                <a:ln>
                  <a:noFill/>
                </a:ln>
                <a:solidFill>
                  <a:srgbClr val="000000"/>
                </a:solidFill>
                <a:effectLst/>
                <a:latin typeface="+mn-lt"/>
                <a:hlinkClick r:id="rId2"/>
              </a:rPr>
              <a:t>podíl</a:t>
            </a:r>
            <a:r>
              <a:rPr kumimoji="0" lang="en-US" altLang="en-US" sz="9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err="1">
                <a:ln>
                  <a:noFill/>
                </a:ln>
                <a:solidFill>
                  <a:srgbClr val="000000"/>
                </a:solidFill>
                <a:effectLst/>
                <a:latin typeface="+mn-lt"/>
                <a:hlinkClick r:id="rId2"/>
              </a:rPr>
              <a:t>patří</a:t>
            </a:r>
            <a:r>
              <a:rPr kumimoji="0" lang="en-US" altLang="en-US" sz="9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err="1">
                <a:ln>
                  <a:noFill/>
                </a:ln>
                <a:solidFill>
                  <a:srgbClr val="000000"/>
                </a:solidFill>
                <a:effectLst/>
                <a:latin typeface="+mn-lt"/>
                <a:hlinkClick r:id="rId2"/>
              </a:rPr>
              <a:t>Ostravsku</a:t>
            </a:r>
            <a:r>
              <a:rPr kumimoji="0" lang="en-US" altLang="en-US" sz="900" b="0" i="0" u="none" strike="noStrike" cap="none" normalizeH="0" baseline="0" dirty="0">
                <a:ln>
                  <a:noFill/>
                </a:ln>
                <a:solidFill>
                  <a:srgbClr val="000000"/>
                </a:solidFill>
                <a:effectLst/>
                <a:latin typeface="+mn-lt"/>
                <a:hlinkClick r:id="rId2"/>
              </a:rPr>
              <a:t> 91%. Home office </a:t>
            </a:r>
            <a:r>
              <a:rPr kumimoji="0" lang="en-US" altLang="en-US" sz="900" b="0" i="0" u="none" strike="noStrike" cap="none" normalizeH="0" baseline="0" dirty="0" err="1">
                <a:ln>
                  <a:noFill/>
                </a:ln>
                <a:solidFill>
                  <a:srgbClr val="000000"/>
                </a:solidFill>
                <a:effectLst/>
                <a:latin typeface="+mn-lt"/>
                <a:hlinkClick r:id="rId2"/>
              </a:rPr>
              <a:t>převálcoval</a:t>
            </a:r>
            <a:r>
              <a:rPr kumimoji="0" lang="en-US" altLang="en-US" sz="9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err="1">
                <a:ln>
                  <a:noFill/>
                </a:ln>
                <a:solidFill>
                  <a:srgbClr val="000000"/>
                </a:solidFill>
                <a:effectLst/>
                <a:latin typeface="+mn-lt"/>
                <a:hlinkClick r:id="rId2"/>
              </a:rPr>
              <a:t>práci</a:t>
            </a:r>
            <a:r>
              <a:rPr kumimoji="0" lang="en-US" altLang="en-US" sz="9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err="1">
                <a:ln>
                  <a:noFill/>
                </a:ln>
                <a:solidFill>
                  <a:srgbClr val="000000"/>
                </a:solidFill>
                <a:effectLst/>
                <a:latin typeface="+mn-lt"/>
                <a:hlinkClick r:id="rId2"/>
              </a:rPr>
              <a:t>ve</a:t>
            </a:r>
            <a:r>
              <a:rPr kumimoji="0" lang="en-US" altLang="en-US" sz="9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err="1">
                <a:ln>
                  <a:noFill/>
                </a:ln>
                <a:solidFill>
                  <a:srgbClr val="000000"/>
                </a:solidFill>
                <a:effectLst/>
                <a:latin typeface="+mn-lt"/>
                <a:hlinkClick r:id="rId2"/>
              </a:rPr>
              <a:t>firemních</a:t>
            </a:r>
            <a:r>
              <a:rPr kumimoji="0" lang="en-US" altLang="en-US" sz="9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err="1">
                <a:ln>
                  <a:noFill/>
                </a:ln>
                <a:solidFill>
                  <a:srgbClr val="000000"/>
                </a:solidFill>
                <a:effectLst/>
                <a:latin typeface="+mn-lt"/>
                <a:hlinkClick r:id="rId2"/>
              </a:rPr>
              <a:t>kancelářích</a:t>
            </a:r>
            <a:r>
              <a:rPr kumimoji="0" lang="en-US" altLang="en-US" sz="9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err="1">
                <a:ln>
                  <a:noFill/>
                </a:ln>
                <a:solidFill>
                  <a:srgbClr val="000000"/>
                </a:solidFill>
                <a:effectLst/>
                <a:latin typeface="+mn-lt"/>
                <a:hlinkClick r:id="rId2"/>
              </a:rPr>
              <a:t>Potvrzují</a:t>
            </a:r>
            <a:r>
              <a:rPr kumimoji="0" lang="en-US" altLang="en-US" sz="900" b="0" i="0" u="none" strike="noStrike" cap="none" normalizeH="0" baseline="0" dirty="0">
                <a:ln>
                  <a:noFill/>
                </a:ln>
                <a:solidFill>
                  <a:srgbClr val="000000"/>
                </a:solidFill>
                <a:effectLst/>
                <a:latin typeface="+mn-lt"/>
                <a:hlinkClick r:id="rId2"/>
              </a:rPr>
              <a:t> to </a:t>
            </a:r>
            <a:r>
              <a:rPr kumimoji="0" lang="en-US" altLang="en-US" sz="900" b="0" i="0" u="none" strike="noStrike" cap="none" normalizeH="0" baseline="0" dirty="0" err="1">
                <a:ln>
                  <a:noFill/>
                </a:ln>
                <a:solidFill>
                  <a:srgbClr val="000000"/>
                </a:solidFill>
                <a:effectLst/>
                <a:latin typeface="+mn-lt"/>
                <a:hlinkClick r:id="rId2"/>
              </a:rPr>
              <a:t>statistiky</a:t>
            </a:r>
            <a:r>
              <a:rPr kumimoji="0" lang="en-US" altLang="en-US" sz="9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err="1">
                <a:ln>
                  <a:noFill/>
                </a:ln>
                <a:solidFill>
                  <a:srgbClr val="000000"/>
                </a:solidFill>
                <a:effectLst/>
                <a:latin typeface="+mn-lt"/>
                <a:hlinkClick r:id="rId2"/>
              </a:rPr>
              <a:t>zakázek</a:t>
            </a:r>
            <a:r>
              <a:rPr kumimoji="0" lang="en-US" altLang="en-US" sz="900" b="0" i="0" u="none" strike="noStrike" cap="none" normalizeH="0" baseline="0" dirty="0">
                <a:ln>
                  <a:noFill/>
                </a:ln>
                <a:solidFill>
                  <a:srgbClr val="000000"/>
                </a:solidFill>
                <a:effectLst/>
                <a:latin typeface="+mn-lt"/>
                <a:hlinkClick r:id="rId2"/>
              </a:rPr>
              <a:t> IT </a:t>
            </a:r>
            <a:r>
              <a:rPr kumimoji="0" lang="en-US" altLang="en-US" sz="900" b="0" i="0" u="none" strike="noStrike" cap="none" normalizeH="0" baseline="0" dirty="0" err="1">
                <a:ln>
                  <a:noFill/>
                </a:ln>
                <a:solidFill>
                  <a:srgbClr val="000000"/>
                </a:solidFill>
                <a:effectLst/>
                <a:latin typeface="+mn-lt"/>
                <a:hlinkClick r:id="rId2"/>
              </a:rPr>
              <a:t>společnosti</a:t>
            </a:r>
            <a:r>
              <a:rPr kumimoji="0" lang="en-US" altLang="en-US" sz="900" b="0" i="0" u="none" strike="noStrike" cap="none" normalizeH="0" baseline="0" dirty="0">
                <a:ln>
                  <a:noFill/>
                </a:ln>
                <a:solidFill>
                  <a:srgbClr val="000000"/>
                </a:solidFill>
                <a:effectLst/>
                <a:latin typeface="+mn-lt"/>
                <a:hlinkClick r:id="rId2"/>
              </a:rPr>
              <a:t> Integra EMEA za </a:t>
            </a:r>
            <a:r>
              <a:rPr kumimoji="0" lang="en-US" altLang="en-US" sz="900" b="0" i="0" u="none" strike="noStrike" cap="none" normalizeH="0" baseline="0" dirty="0" err="1">
                <a:ln>
                  <a:noFill/>
                </a:ln>
                <a:solidFill>
                  <a:srgbClr val="000000"/>
                </a:solidFill>
                <a:effectLst/>
                <a:latin typeface="+mn-lt"/>
                <a:hlinkClick r:id="rId2"/>
              </a:rPr>
              <a:t>roky</a:t>
            </a:r>
            <a:r>
              <a:rPr kumimoji="0" lang="en-US" altLang="en-US" sz="900" b="0" i="0" u="none" strike="noStrike" cap="none" normalizeH="0" baseline="0" dirty="0">
                <a:ln>
                  <a:noFill/>
                </a:ln>
                <a:solidFill>
                  <a:srgbClr val="000000"/>
                </a:solidFill>
                <a:effectLst/>
                <a:latin typeface="+mn-lt"/>
                <a:hlinkClick r:id="rId2"/>
              </a:rPr>
              <a:t> 2019-2022.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hlinkClick r:id="rId2"/>
              </a:rPr>
              <a:t>1. Bydlet.cz / 2. </a:t>
            </a:r>
            <a:r>
              <a:rPr kumimoji="0" lang="en-US" altLang="en-US" sz="900" b="0" i="0" u="none" strike="noStrike" cap="none" normalizeH="0" baseline="0" dirty="0" err="1">
                <a:ln>
                  <a:noFill/>
                </a:ln>
                <a:solidFill>
                  <a:srgbClr val="000000"/>
                </a:solidFill>
                <a:effectLst/>
                <a:latin typeface="+mn-lt"/>
                <a:hlinkClick r:id="rId2"/>
              </a:rPr>
              <a:t>Tiskové</a:t>
            </a:r>
            <a:r>
              <a:rPr kumimoji="0" lang="en-US" altLang="en-US" sz="900" b="0" i="0" u="none" strike="noStrike" cap="none" normalizeH="0" baseline="0" dirty="0">
                <a:ln>
                  <a:noFill/>
                </a:ln>
                <a:solidFill>
                  <a:srgbClr val="000000"/>
                </a:solidFill>
                <a:effectLst/>
                <a:latin typeface="+mn-lt"/>
                <a:hlinkClick r:id="rId2"/>
              </a:rPr>
              <a:t> </a:t>
            </a:r>
            <a:r>
              <a:rPr kumimoji="0" lang="en-US" altLang="en-US" sz="900" b="0" i="0" u="none" strike="noStrike" cap="none" normalizeH="0" baseline="0" dirty="0" err="1">
                <a:ln>
                  <a:noFill/>
                </a:ln>
                <a:solidFill>
                  <a:srgbClr val="000000"/>
                </a:solidFill>
                <a:effectLst/>
                <a:latin typeface="+mn-lt"/>
                <a:hlinkClick r:id="rId2"/>
              </a:rPr>
              <a:t>zprávy</a:t>
            </a:r>
            <a:r>
              <a:rPr kumimoji="0" lang="en-US" altLang="en-US" sz="900" b="0" i="0" u="none" strike="noStrike" cap="none" normalizeH="0" baseline="0" dirty="0">
                <a:ln>
                  <a:noFill/>
                </a:ln>
                <a:solidFill>
                  <a:srgbClr val="000000"/>
                </a:solidFill>
                <a:effectLst/>
                <a:latin typeface="+mn-lt"/>
                <a:hlinkClick r:id="rId2"/>
              </a:rPr>
              <a:t> V INFORMAČNÍCH TECHNOLOGIÍCH SE Z PRÁCE Z DOMOVA STAL STANDARD, NEJVĚTŠÍ PODÍL PATŘÍ OSTRAVSKU 91%. HOME OFFICE PŘEVÁLCOVAL PRÁCI VE FIREMNÍCH KANCELÁŘÍCH. POTVRZUJÍ...</a:t>
            </a:r>
            <a:endParaRPr kumimoji="0" lang="en-US" altLang="en-US" sz="9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  </a:t>
            </a:r>
            <a:r>
              <a:rPr kumimoji="0" lang="en-US" altLang="en-US" sz="10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a:ln>
                  <a:noFill/>
                </a:ln>
                <a:solidFill>
                  <a:srgbClr val="000000"/>
                </a:solidFill>
                <a:effectLst/>
                <a:latin typeface="+mn-lt"/>
                <a:hlinkClick r:id="rId3"/>
              </a:rPr>
              <a:t>FeedIT.cz</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hlinkClick r:id="rId3"/>
              </a:rPr>
              <a:t>Home office </a:t>
            </a:r>
            <a:r>
              <a:rPr kumimoji="0" lang="en-US" altLang="en-US" sz="900" b="0" i="0" u="none" strike="noStrike" cap="none" normalizeH="0" baseline="0" dirty="0" err="1">
                <a:ln>
                  <a:noFill/>
                </a:ln>
                <a:solidFill>
                  <a:srgbClr val="000000"/>
                </a:solidFill>
                <a:effectLst/>
                <a:latin typeface="+mn-lt"/>
                <a:hlinkClick r:id="rId3"/>
              </a:rPr>
              <a:t>nabízí</a:t>
            </a:r>
            <a:r>
              <a:rPr kumimoji="0" lang="en-US" altLang="en-US" sz="900" b="0" i="0" u="none" strike="noStrike" cap="none" normalizeH="0" baseline="0" dirty="0">
                <a:ln>
                  <a:noFill/>
                </a:ln>
                <a:solidFill>
                  <a:srgbClr val="000000"/>
                </a:solidFill>
                <a:effectLst/>
                <a:latin typeface="+mn-lt"/>
                <a:hlinkClick r:id="rId3"/>
              </a:rPr>
              <a:t> 39 % </a:t>
            </a:r>
            <a:r>
              <a:rPr kumimoji="0" lang="en-US" altLang="en-US" sz="900" b="0" i="0" u="none" strike="noStrike" cap="none" normalizeH="0" baseline="0" dirty="0" err="1">
                <a:ln>
                  <a:noFill/>
                </a:ln>
                <a:solidFill>
                  <a:srgbClr val="000000"/>
                </a:solidFill>
                <a:effectLst/>
                <a:latin typeface="+mn-lt"/>
                <a:hlinkClick r:id="rId3"/>
              </a:rPr>
              <a:t>firem</a:t>
            </a:r>
            <a:r>
              <a:rPr kumimoji="0" lang="en-US" altLang="en-US" sz="900" b="0" i="0" u="none" strike="noStrike" cap="none" normalizeH="0" baseline="0" dirty="0">
                <a:ln>
                  <a:noFill/>
                </a:ln>
                <a:solidFill>
                  <a:srgbClr val="000000"/>
                </a:solidFill>
                <a:effectLst/>
                <a:latin typeface="+mn-lt"/>
                <a:hlinkClick r:id="rId3"/>
              </a:rPr>
              <a:t>. O </a:t>
            </a:r>
            <a:r>
              <a:rPr kumimoji="0" lang="en-US" altLang="en-US" sz="900" b="0" i="0" u="none" strike="noStrike" cap="none" normalizeH="0" baseline="0" dirty="0" err="1">
                <a:ln>
                  <a:noFill/>
                </a:ln>
                <a:solidFill>
                  <a:srgbClr val="000000"/>
                </a:solidFill>
                <a:effectLst/>
                <a:latin typeface="+mn-lt"/>
                <a:hlinkClick r:id="rId3"/>
              </a:rPr>
              <a:t>možnost</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pracovat</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střídavě</a:t>
            </a:r>
            <a:r>
              <a:rPr kumimoji="0" lang="en-US" altLang="en-US" sz="900" b="0" i="0" u="none" strike="noStrike" cap="none" normalizeH="0" baseline="0" dirty="0">
                <a:ln>
                  <a:noFill/>
                </a:ln>
                <a:solidFill>
                  <a:srgbClr val="000000"/>
                </a:solidFill>
                <a:effectLst/>
                <a:latin typeface="+mn-lt"/>
                <a:hlinkClick r:id="rId3"/>
              </a:rPr>
              <a:t> z </a:t>
            </a:r>
            <a:r>
              <a:rPr kumimoji="0" lang="en-US" altLang="en-US" sz="900" b="0" i="0" u="none" strike="noStrike" cap="none" normalizeH="0" baseline="0" dirty="0" err="1">
                <a:ln>
                  <a:noFill/>
                </a:ln>
                <a:solidFill>
                  <a:srgbClr val="000000"/>
                </a:solidFill>
                <a:effectLst/>
                <a:latin typeface="+mn-lt"/>
                <a:hlinkClick r:id="rId3"/>
              </a:rPr>
              <a:t>domova</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přitom</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stojí</a:t>
            </a:r>
            <a:r>
              <a:rPr kumimoji="0" lang="en-US" altLang="en-US" sz="900" b="0" i="0" u="none" strike="noStrike" cap="none" normalizeH="0" baseline="0" dirty="0">
                <a:ln>
                  <a:noFill/>
                </a:ln>
                <a:solidFill>
                  <a:srgbClr val="000000"/>
                </a:solidFill>
                <a:effectLst/>
                <a:latin typeface="+mn-lt"/>
                <a:hlinkClick r:id="rId3"/>
              </a:rPr>
              <a:t> 3 z 5 </a:t>
            </a:r>
            <a:r>
              <a:rPr kumimoji="0" lang="en-US" altLang="en-US" sz="900" b="0" i="0" u="none" strike="noStrike" cap="none" normalizeH="0" baseline="0" dirty="0" err="1">
                <a:ln>
                  <a:noFill/>
                </a:ln>
                <a:solidFill>
                  <a:srgbClr val="000000"/>
                </a:solidFill>
                <a:effectLst/>
                <a:latin typeface="+mn-lt"/>
                <a:hlinkClick r:id="rId3"/>
              </a:rPr>
              <a:t>mladých</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Čechů</a:t>
            </a:r>
            <a:r>
              <a:rPr kumimoji="0" lang="en-US" altLang="en-US" sz="900" b="0" i="0" u="none" strike="noStrike" cap="none" normalizeH="0" baseline="0" dirty="0">
                <a:ln>
                  <a:noFill/>
                </a:ln>
                <a:solidFill>
                  <a:srgbClr val="000000"/>
                </a:solidFill>
                <a:effectLst/>
                <a:latin typeface="+mn-lt"/>
                <a:hlinkClick r:id="rId3"/>
              </a:rPr>
              <a:t> – FeedIT.cz</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hlinkClick r:id="rId3"/>
              </a:rPr>
              <a:t>Praha, 21. </a:t>
            </a:r>
            <a:r>
              <a:rPr kumimoji="0" lang="en-US" altLang="en-US" sz="900" b="0" i="0" u="none" strike="noStrike" cap="none" normalizeH="0" baseline="0" dirty="0" err="1">
                <a:ln>
                  <a:noFill/>
                </a:ln>
                <a:solidFill>
                  <a:srgbClr val="000000"/>
                </a:solidFill>
                <a:effectLst/>
                <a:latin typeface="+mn-lt"/>
                <a:hlinkClick r:id="rId3"/>
              </a:rPr>
              <a:t>června</a:t>
            </a:r>
            <a:r>
              <a:rPr kumimoji="0" lang="en-US" altLang="en-US" sz="900" b="0" i="0" u="none" strike="noStrike" cap="none" normalizeH="0" baseline="0" dirty="0">
                <a:ln>
                  <a:noFill/>
                </a:ln>
                <a:solidFill>
                  <a:srgbClr val="000000"/>
                </a:solidFill>
                <a:effectLst/>
                <a:latin typeface="+mn-lt"/>
                <a:hlinkClick r:id="rId3"/>
              </a:rPr>
              <a:t> 2023 – </a:t>
            </a:r>
            <a:r>
              <a:rPr kumimoji="0" lang="en-US" altLang="en-US" sz="900" b="0" i="0" u="none" strike="noStrike" cap="none" normalizeH="0" baseline="0" dirty="0" err="1">
                <a:ln>
                  <a:noFill/>
                </a:ln>
                <a:solidFill>
                  <a:srgbClr val="000000"/>
                </a:solidFill>
                <a:effectLst/>
                <a:latin typeface="+mn-lt"/>
                <a:hlinkClick r:id="rId3"/>
              </a:rPr>
              <a:t>Poptávka</a:t>
            </a:r>
            <a:r>
              <a:rPr kumimoji="0" lang="en-US" altLang="en-US" sz="900" b="0" i="0" u="none" strike="noStrike" cap="none" normalizeH="0" baseline="0" dirty="0">
                <a:ln>
                  <a:noFill/>
                </a:ln>
                <a:solidFill>
                  <a:srgbClr val="000000"/>
                </a:solidFill>
                <a:effectLst/>
                <a:latin typeface="+mn-lt"/>
                <a:hlinkClick r:id="rId3"/>
              </a:rPr>
              <a:t> po </a:t>
            </a:r>
            <a:r>
              <a:rPr kumimoji="0" lang="en-US" altLang="en-US" sz="900" b="0" i="0" u="none" strike="noStrike" cap="none" normalizeH="0" baseline="0" dirty="0" err="1">
                <a:ln>
                  <a:noFill/>
                </a:ln>
                <a:solidFill>
                  <a:srgbClr val="000000"/>
                </a:solidFill>
                <a:effectLst/>
                <a:latin typeface="+mn-lt"/>
                <a:hlinkClick r:id="rId3"/>
              </a:rPr>
              <a:t>kombinaci</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práce</a:t>
            </a:r>
            <a:r>
              <a:rPr kumimoji="0" lang="en-US" altLang="en-US" sz="900" b="0" i="0" u="none" strike="noStrike" cap="none" normalizeH="0" baseline="0" dirty="0">
                <a:ln>
                  <a:noFill/>
                </a:ln>
                <a:solidFill>
                  <a:srgbClr val="000000"/>
                </a:solidFill>
                <a:effectLst/>
                <a:latin typeface="+mn-lt"/>
                <a:hlinkClick r:id="rId3"/>
              </a:rPr>
              <a:t> z </a:t>
            </a:r>
            <a:r>
              <a:rPr kumimoji="0" lang="en-US" altLang="en-US" sz="900" b="0" i="0" u="none" strike="noStrike" cap="none" normalizeH="0" baseline="0" dirty="0" err="1">
                <a:ln>
                  <a:noFill/>
                </a:ln>
                <a:solidFill>
                  <a:srgbClr val="000000"/>
                </a:solidFill>
                <a:effectLst/>
                <a:latin typeface="+mn-lt"/>
                <a:hlinkClick r:id="rId3"/>
              </a:rPr>
              <a:t>domu</a:t>
            </a:r>
            <a:r>
              <a:rPr kumimoji="0" lang="en-US" altLang="en-US" sz="900" b="0" i="0" u="none" strike="noStrike" cap="none" normalizeH="0" baseline="0" dirty="0">
                <a:ln>
                  <a:noFill/>
                </a:ln>
                <a:solidFill>
                  <a:srgbClr val="000000"/>
                </a:solidFill>
                <a:effectLst/>
                <a:latin typeface="+mn-lt"/>
                <a:hlinkClick r:id="rId3"/>
              </a:rPr>
              <a:t> a z </a:t>
            </a:r>
            <a:r>
              <a:rPr kumimoji="0" lang="en-US" altLang="en-US" sz="900" b="0" i="0" u="none" strike="noStrike" cap="none" normalizeH="0" baseline="0" dirty="0" err="1">
                <a:ln>
                  <a:noFill/>
                </a:ln>
                <a:solidFill>
                  <a:srgbClr val="000000"/>
                </a:solidFill>
                <a:effectLst/>
                <a:latin typeface="+mn-lt"/>
                <a:hlinkClick r:id="rId3"/>
              </a:rPr>
              <a:t>kanceláře</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zůstává</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vysoká</a:t>
            </a:r>
            <a:r>
              <a:rPr kumimoji="0" lang="en-US" altLang="en-US" sz="900" b="0" i="0" u="none" strike="noStrike" cap="none" normalizeH="0" baseline="0" dirty="0">
                <a:ln>
                  <a:noFill/>
                </a:ln>
                <a:solidFill>
                  <a:srgbClr val="000000"/>
                </a:solidFill>
                <a:effectLst/>
                <a:latin typeface="+mn-lt"/>
                <a:hlinkClick r:id="rId3"/>
              </a:rPr>
              <a:t> i s </a:t>
            </a:r>
            <a:r>
              <a:rPr kumimoji="0" lang="en-US" altLang="en-US" sz="900" b="0" i="0" u="none" strike="noStrike" cap="none" normalizeH="0" baseline="0" dirty="0" err="1">
                <a:ln>
                  <a:noFill/>
                </a:ln>
                <a:solidFill>
                  <a:srgbClr val="000000"/>
                </a:solidFill>
                <a:effectLst/>
                <a:latin typeface="+mn-lt"/>
                <a:hlinkClick r:id="rId3"/>
              </a:rPr>
              <a:t>koncem</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postcovidového</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období</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Nejvíce</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láká</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mladé</a:t>
            </a:r>
            <a:r>
              <a:rPr kumimoji="0" lang="en-US" altLang="en-US" sz="900" b="0" i="0" u="none" strike="noStrike" cap="none" normalizeH="0" baseline="0" dirty="0">
                <a:ln>
                  <a:noFill/>
                </a:ln>
                <a:solidFill>
                  <a:srgbClr val="000000"/>
                </a:solidFill>
                <a:effectLst/>
                <a:latin typeface="+mn-lt"/>
                <a:hlinkClick r:id="rId3"/>
              </a:rPr>
              <a:t>, </a:t>
            </a:r>
            <a:r>
              <a:rPr kumimoji="0" lang="en-US" altLang="en-US" sz="900" b="0" i="0" u="none" strike="noStrike" cap="none" normalizeH="0" baseline="0" dirty="0" err="1">
                <a:ln>
                  <a:noFill/>
                </a:ln>
                <a:solidFill>
                  <a:srgbClr val="000000"/>
                </a:solidFill>
                <a:effectLst/>
                <a:latin typeface="+mn-lt"/>
                <a:hlinkClick r:id="rId3"/>
              </a:rPr>
              <a:t>využívat</a:t>
            </a:r>
            <a:r>
              <a:rPr kumimoji="0" lang="en-US" altLang="en-US" sz="900" b="0" i="0" u="none" strike="noStrike" cap="none" normalizeH="0" baseline="0" dirty="0">
                <a:ln>
                  <a:noFill/>
                </a:ln>
                <a:solidFill>
                  <a:srgbClr val="000000"/>
                </a:solidFill>
                <a:effectLst/>
                <a:latin typeface="+mn-lt"/>
                <a:hlinkClick r:id="rId3"/>
              </a:rPr>
              <a:t> by ji </a:t>
            </a:r>
            <a:r>
              <a:rPr kumimoji="0" lang="en-US" altLang="en-US" sz="900" b="0" i="0" u="none" strike="noStrike" cap="none" normalizeH="0" baseline="0" dirty="0" err="1">
                <a:ln>
                  <a:noFill/>
                </a:ln>
                <a:solidFill>
                  <a:srgbClr val="000000"/>
                </a:solidFill>
                <a:effectLst/>
                <a:latin typeface="+mn-lt"/>
                <a:hlinkClick r:id="rId3"/>
              </a:rPr>
              <a:t>chtěli</a:t>
            </a:r>
            <a:r>
              <a:rPr kumimoji="0" lang="en-US" altLang="en-US" sz="900" b="0" i="0" u="none" strike="noStrike" cap="none" normalizeH="0" baseline="0" dirty="0">
                <a:ln>
                  <a:noFill/>
                </a:ln>
                <a:solidFill>
                  <a:srgbClr val="000000"/>
                </a:solidFill>
                <a:effectLst/>
                <a:latin typeface="+mn-lt"/>
                <a:hlinkClick r:id="rId3"/>
              </a:rPr>
              <a:t> 3 z 5 </a:t>
            </a:r>
            <a:r>
              <a:rPr kumimoji="0" lang="en-US" altLang="en-US" sz="900" b="0" i="0" u="none" strike="noStrike" cap="none" normalizeH="0" baseline="0" dirty="0" err="1">
                <a:ln>
                  <a:noFill/>
                </a:ln>
                <a:solidFill>
                  <a:srgbClr val="000000"/>
                </a:solidFill>
                <a:effectLst/>
                <a:latin typeface="+mn-lt"/>
                <a:hlinkClick r:id="rId3"/>
              </a:rPr>
              <a:t>zaměstnanců</a:t>
            </a:r>
            <a:r>
              <a:rPr kumimoji="0" lang="en-US" altLang="en-US" sz="900" b="0" i="0" u="none" strike="noStrike" cap="none" normalizeH="0" baseline="0" dirty="0">
                <a:ln>
                  <a:noFill/>
                </a:ln>
                <a:solidFill>
                  <a:srgbClr val="000000"/>
                </a:solidFill>
                <a:effectLst/>
                <a:latin typeface="+mn-lt"/>
                <a:hlinkClick r:id="rId3"/>
              </a:rPr>
              <a:t> pod 35 let. </a:t>
            </a:r>
            <a:r>
              <a:rPr kumimoji="0" lang="en-US" altLang="en-US" sz="900" b="0" i="0" u="none" strike="noStrike" cap="none" normalizeH="0" baseline="0" dirty="0" err="1">
                <a:ln>
                  <a:noFill/>
                </a:ln>
                <a:solidFill>
                  <a:srgbClr val="000000"/>
                </a:solidFill>
                <a:effectLst/>
                <a:latin typeface="+mn-lt"/>
                <a:hlinkClick r:id="rId3"/>
              </a:rPr>
              <a:t>Starš</a:t>
            </a:r>
            <a:r>
              <a:rPr kumimoji="0" lang="en-US" altLang="en-US" sz="900" b="0" i="0" u="none" strike="noStrike" cap="none" normalizeH="0" baseline="0" dirty="0">
                <a:ln>
                  <a:noFill/>
                </a:ln>
                <a:solidFill>
                  <a:srgbClr val="000000"/>
                </a:solidFill>
                <a:effectLst/>
                <a:latin typeface="+mn-lt"/>
                <a:hlinkClick r:id="rId3"/>
              </a:rPr>
              <a:t>...</a:t>
            </a:r>
            <a:endParaRPr kumimoji="0" lang="en-US" altLang="en-US" sz="9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  </a:t>
            </a:r>
            <a:r>
              <a:rPr kumimoji="0" lang="en-US" altLang="en-US" sz="10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a:ln>
                  <a:noFill/>
                </a:ln>
                <a:solidFill>
                  <a:srgbClr val="000000"/>
                </a:solidFill>
                <a:effectLst/>
                <a:latin typeface="+mn-lt"/>
                <a:hlinkClick r:id="rId4"/>
              </a:rPr>
              <a:t>zpravy.kurzy.cz</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hlinkClick r:id="rId4"/>
              </a:rPr>
              <a:t>V </a:t>
            </a:r>
            <a:r>
              <a:rPr kumimoji="0" lang="en-US" altLang="en-US" sz="900" b="0" i="0" u="none" strike="noStrike" cap="none" normalizeH="0" baseline="0" dirty="0" err="1">
                <a:ln>
                  <a:noFill/>
                </a:ln>
                <a:solidFill>
                  <a:srgbClr val="000000"/>
                </a:solidFill>
                <a:effectLst/>
                <a:latin typeface="+mn-lt"/>
                <a:hlinkClick r:id="rId4"/>
              </a:rPr>
              <a:t>informačních</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technologiích</a:t>
            </a:r>
            <a:r>
              <a:rPr kumimoji="0" lang="en-US" altLang="en-US" sz="900" b="0" i="0" u="none" strike="noStrike" cap="none" normalizeH="0" baseline="0" dirty="0">
                <a:ln>
                  <a:noFill/>
                </a:ln>
                <a:solidFill>
                  <a:srgbClr val="000000"/>
                </a:solidFill>
                <a:effectLst/>
                <a:latin typeface="+mn-lt"/>
                <a:hlinkClick r:id="rId4"/>
              </a:rPr>
              <a:t> se z </a:t>
            </a:r>
            <a:r>
              <a:rPr kumimoji="0" lang="en-US" altLang="en-US" sz="900" b="0" i="0" u="none" strike="noStrike" cap="none" normalizeH="0" baseline="0" dirty="0" err="1">
                <a:ln>
                  <a:noFill/>
                </a:ln>
                <a:solidFill>
                  <a:srgbClr val="000000"/>
                </a:solidFill>
                <a:effectLst/>
                <a:latin typeface="+mn-lt"/>
                <a:hlinkClick r:id="rId4"/>
              </a:rPr>
              <a:t>práce</a:t>
            </a:r>
            <a:r>
              <a:rPr kumimoji="0" lang="en-US" altLang="en-US" sz="900" b="0" i="0" u="none" strike="noStrike" cap="none" normalizeH="0" baseline="0" dirty="0">
                <a:ln>
                  <a:noFill/>
                </a:ln>
                <a:solidFill>
                  <a:srgbClr val="000000"/>
                </a:solidFill>
                <a:effectLst/>
                <a:latin typeface="+mn-lt"/>
                <a:hlinkClick r:id="rId4"/>
              </a:rPr>
              <a:t> z </a:t>
            </a:r>
            <a:r>
              <a:rPr kumimoji="0" lang="en-US" altLang="en-US" sz="900" b="0" i="0" u="none" strike="noStrike" cap="none" normalizeH="0" baseline="0" dirty="0" err="1">
                <a:ln>
                  <a:noFill/>
                </a:ln>
                <a:solidFill>
                  <a:srgbClr val="000000"/>
                </a:solidFill>
                <a:effectLst/>
                <a:latin typeface="+mn-lt"/>
                <a:hlinkClick r:id="rId4"/>
              </a:rPr>
              <a:t>domova</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stal</a:t>
            </a:r>
            <a:r>
              <a:rPr kumimoji="0" lang="en-US" altLang="en-US" sz="900" b="0" i="0" u="none" strike="noStrike" cap="none" normalizeH="0" baseline="0" dirty="0">
                <a:ln>
                  <a:noFill/>
                </a:ln>
                <a:solidFill>
                  <a:srgbClr val="000000"/>
                </a:solidFill>
                <a:effectLst/>
                <a:latin typeface="+mn-lt"/>
                <a:hlinkClick r:id="rId4"/>
              </a:rPr>
              <a:t> standard, </a:t>
            </a:r>
            <a:r>
              <a:rPr kumimoji="0" lang="en-US" altLang="en-US" sz="900" b="0" i="0" u="none" strike="noStrike" cap="none" normalizeH="0" baseline="0" dirty="0" err="1">
                <a:ln>
                  <a:noFill/>
                </a:ln>
                <a:solidFill>
                  <a:srgbClr val="000000"/>
                </a:solidFill>
                <a:effectLst/>
                <a:latin typeface="+mn-lt"/>
                <a:hlinkClick r:id="rId4"/>
              </a:rPr>
              <a:t>největší</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podíl</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patří</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Ostravsku</a:t>
            </a:r>
            <a:r>
              <a:rPr kumimoji="0" lang="en-US" altLang="en-US" sz="900" b="0" i="0" u="none" strike="noStrike" cap="none" normalizeH="0" baseline="0" dirty="0">
                <a:ln>
                  <a:noFill/>
                </a:ln>
                <a:solidFill>
                  <a:srgbClr val="000000"/>
                </a:solidFill>
                <a:effectLst/>
                <a:latin typeface="+mn-lt"/>
                <a:hlinkClick r:id="rId4"/>
              </a:rPr>
              <a:t> 91%. Home office </a:t>
            </a:r>
            <a:r>
              <a:rPr kumimoji="0" lang="en-US" altLang="en-US" sz="900" b="0" i="0" u="none" strike="noStrike" cap="none" normalizeH="0" baseline="0" dirty="0" err="1">
                <a:ln>
                  <a:noFill/>
                </a:ln>
                <a:solidFill>
                  <a:srgbClr val="000000"/>
                </a:solidFill>
                <a:effectLst/>
                <a:latin typeface="+mn-lt"/>
                <a:hlinkClick r:id="rId4"/>
              </a:rPr>
              <a:t>převálcoval</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práci</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ve</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firemních</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kancelářích</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Potvrzují</a:t>
            </a:r>
            <a:r>
              <a:rPr kumimoji="0" lang="en-US" altLang="en-US" sz="900" b="0" i="0" u="none" strike="noStrike" cap="none" normalizeH="0" baseline="0" dirty="0">
                <a:ln>
                  <a:noFill/>
                </a:ln>
                <a:solidFill>
                  <a:srgbClr val="000000"/>
                </a:solidFill>
                <a:effectLst/>
                <a:latin typeface="+mn-lt"/>
                <a:hlinkClick r:id="rId4"/>
              </a:rPr>
              <a:t> to </a:t>
            </a:r>
            <a:r>
              <a:rPr kumimoji="0" lang="en-US" altLang="en-US" sz="900" b="0" i="0" u="none" strike="noStrike" cap="none" normalizeH="0" baseline="0" dirty="0" err="1">
                <a:ln>
                  <a:noFill/>
                </a:ln>
                <a:solidFill>
                  <a:srgbClr val="000000"/>
                </a:solidFill>
                <a:effectLst/>
                <a:latin typeface="+mn-lt"/>
                <a:hlinkClick r:id="rId4"/>
              </a:rPr>
              <a:t>statistiky</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zakázek</a:t>
            </a:r>
            <a:r>
              <a:rPr kumimoji="0" lang="en-US" altLang="en-US" sz="900" b="0" i="0" u="none" strike="noStrike" cap="none" normalizeH="0" baseline="0" dirty="0">
                <a:ln>
                  <a:noFill/>
                </a:ln>
                <a:solidFill>
                  <a:srgbClr val="000000"/>
                </a:solidFill>
                <a:effectLst/>
                <a:latin typeface="+mn-lt"/>
                <a:hlinkClick r:id="rId4"/>
              </a:rPr>
              <a:t> IT </a:t>
            </a:r>
            <a:r>
              <a:rPr kumimoji="0" lang="en-US" altLang="en-US" sz="900" b="0" i="0" u="none" strike="noStrike" cap="none" normalizeH="0" baseline="0" dirty="0" err="1">
                <a:ln>
                  <a:noFill/>
                </a:ln>
                <a:solidFill>
                  <a:srgbClr val="000000"/>
                </a:solidFill>
                <a:effectLst/>
                <a:latin typeface="+mn-lt"/>
                <a:hlinkClick r:id="rId4"/>
              </a:rPr>
              <a:t>společnosti</a:t>
            </a:r>
            <a:r>
              <a:rPr kumimoji="0" lang="en-US" altLang="en-US" sz="900" b="0" i="0" u="none" strike="noStrike" cap="none" normalizeH="0" baseline="0" dirty="0">
                <a:ln>
                  <a:noFill/>
                </a:ln>
                <a:solidFill>
                  <a:srgbClr val="000000"/>
                </a:solidFill>
                <a:effectLst/>
                <a:latin typeface="+mn-lt"/>
                <a:hlinkClick r:id="rId4"/>
              </a:rPr>
              <a:t> Integra EMEA za </a:t>
            </a:r>
            <a:r>
              <a:rPr kumimoji="0" lang="en-US" altLang="en-US" sz="900" b="0" i="0" u="none" strike="noStrike" cap="none" normalizeH="0" baseline="0" dirty="0" err="1">
                <a:ln>
                  <a:noFill/>
                </a:ln>
                <a:solidFill>
                  <a:srgbClr val="000000"/>
                </a:solidFill>
                <a:effectLst/>
                <a:latin typeface="+mn-lt"/>
                <a:hlinkClick r:id="rId4"/>
              </a:rPr>
              <a:t>roky</a:t>
            </a:r>
            <a:r>
              <a:rPr kumimoji="0" lang="en-US" altLang="en-US" sz="900" b="0" i="0" u="none" strike="noStrike" cap="none" normalizeH="0" baseline="0" dirty="0">
                <a:ln>
                  <a:noFill/>
                </a:ln>
                <a:solidFill>
                  <a:srgbClr val="000000"/>
                </a:solidFill>
                <a:effectLst/>
                <a:latin typeface="+mn-lt"/>
                <a:hlinkClick r:id="rId4"/>
              </a:rPr>
              <a:t> 2019-2022. | Kurzy.cz</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hlinkClick r:id="rId4"/>
              </a:rPr>
              <a:t>NEJČTENĚJŠÍ DNES </a:t>
            </a:r>
            <a:r>
              <a:rPr kumimoji="0" lang="en-US" altLang="en-US" sz="900" b="0" i="0" u="none" strike="noStrike" cap="none" normalizeH="0" baseline="0" dirty="0" err="1">
                <a:ln>
                  <a:noFill/>
                </a:ln>
                <a:solidFill>
                  <a:srgbClr val="000000"/>
                </a:solidFill>
                <a:effectLst/>
                <a:latin typeface="+mn-lt"/>
                <a:hlinkClick r:id="rId4"/>
              </a:rPr>
              <a:t>Zlevňování</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elektřiny</a:t>
            </a:r>
            <a:r>
              <a:rPr kumimoji="0" lang="en-US" altLang="en-US" sz="900" b="0" i="0" u="none" strike="noStrike" cap="none" normalizeH="0" baseline="0" dirty="0">
                <a:ln>
                  <a:noFill/>
                </a:ln>
                <a:solidFill>
                  <a:srgbClr val="000000"/>
                </a:solidFill>
                <a:effectLst/>
                <a:latin typeface="+mn-lt"/>
                <a:hlinkClick r:id="rId4"/>
              </a:rPr>
              <a:t> pro </a:t>
            </a:r>
            <a:r>
              <a:rPr kumimoji="0" lang="en-US" altLang="en-US" sz="900" b="0" i="0" u="none" strike="noStrike" cap="none" normalizeH="0" baseline="0" dirty="0" err="1">
                <a:ln>
                  <a:noFill/>
                </a:ln>
                <a:solidFill>
                  <a:srgbClr val="000000"/>
                </a:solidFill>
                <a:effectLst/>
                <a:latin typeface="+mn-lt"/>
                <a:hlinkClick r:id="rId4"/>
              </a:rPr>
              <a:t>domácnosti</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končí</a:t>
            </a:r>
            <a:r>
              <a:rPr kumimoji="0" lang="en-US" altLang="en-US" sz="900" b="0" i="0" u="none" strike="noStrike" cap="none" normalizeH="0" baseline="0" dirty="0">
                <a:ln>
                  <a:noFill/>
                </a:ln>
                <a:solidFill>
                  <a:srgbClr val="000000"/>
                </a:solidFill>
                <a:effectLst/>
                <a:latin typeface="+mn-lt"/>
                <a:hlinkClick r:id="rId4"/>
              </a:rPr>
              <a:t>,… Od </a:t>
            </a:r>
            <a:r>
              <a:rPr kumimoji="0" lang="en-US" altLang="en-US" sz="900" b="0" i="0" u="none" strike="noStrike" cap="none" normalizeH="0" baseline="0" dirty="0" err="1">
                <a:ln>
                  <a:noFill/>
                </a:ln>
                <a:solidFill>
                  <a:srgbClr val="000000"/>
                </a:solidFill>
                <a:effectLst/>
                <a:latin typeface="+mn-lt"/>
                <a:hlinkClick r:id="rId4"/>
              </a:rPr>
              <a:t>nového</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roku</a:t>
            </a:r>
            <a:r>
              <a:rPr kumimoji="0" lang="en-US" altLang="en-US" sz="900" b="0" i="0" u="none" strike="noStrike" cap="none" normalizeH="0" baseline="0" dirty="0">
                <a:ln>
                  <a:noFill/>
                </a:ln>
                <a:solidFill>
                  <a:srgbClr val="000000"/>
                </a:solidFill>
                <a:effectLst/>
                <a:latin typeface="+mn-lt"/>
                <a:hlinkClick r:id="rId4"/>
              </a:rPr>
              <a:t> se </a:t>
            </a:r>
            <a:r>
              <a:rPr kumimoji="0" lang="en-US" altLang="en-US" sz="900" b="0" i="0" u="none" strike="noStrike" cap="none" normalizeH="0" baseline="0" dirty="0" err="1">
                <a:ln>
                  <a:noFill/>
                </a:ln>
                <a:solidFill>
                  <a:srgbClr val="000000"/>
                </a:solidFill>
                <a:effectLst/>
                <a:latin typeface="+mn-lt"/>
                <a:hlinkClick r:id="rId4"/>
              </a:rPr>
              <a:t>změnila</a:t>
            </a:r>
            <a:r>
              <a:rPr kumimoji="0" lang="en-US" altLang="en-US" sz="900" b="0" i="0" u="none" strike="noStrike" cap="none" normalizeH="0" baseline="0" dirty="0">
                <a:ln>
                  <a:noFill/>
                </a:ln>
                <a:solidFill>
                  <a:srgbClr val="000000"/>
                </a:solidFill>
                <a:effectLst/>
                <a:latin typeface="+mn-lt"/>
                <a:hlinkClick r:id="rId4"/>
              </a:rPr>
              <a:t> </a:t>
            </a:r>
            <a:r>
              <a:rPr kumimoji="0" lang="en-US" altLang="en-US" sz="900" b="0" i="0" u="none" strike="noStrike" cap="none" normalizeH="0" baseline="0" dirty="0" err="1">
                <a:ln>
                  <a:noFill/>
                </a:ln>
                <a:solidFill>
                  <a:srgbClr val="000000"/>
                </a:solidFill>
                <a:effectLst/>
                <a:latin typeface="+mn-lt"/>
                <a:hlinkClick r:id="rId4"/>
              </a:rPr>
              <a:t>výše</a:t>
            </a:r>
            <a:endParaRPr kumimoji="0" lang="en-US" altLang="en-US" sz="9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99989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1012-C931-C9B8-4D4F-35FC1FAC2969}"/>
              </a:ext>
            </a:extLst>
          </p:cNvPr>
          <p:cNvSpPr>
            <a:spLocks noGrp="1"/>
          </p:cNvSpPr>
          <p:nvPr>
            <p:ph type="title"/>
          </p:nvPr>
        </p:nvSpPr>
        <p:spPr>
          <a:xfrm>
            <a:off x="287338" y="347035"/>
            <a:ext cx="8569325" cy="521261"/>
          </a:xfrm>
        </p:spPr>
        <p:txBody>
          <a:bodyPr/>
          <a:lstStyle/>
          <a:p>
            <a:r>
              <a:rPr lang="en-US" sz="2800" dirty="0"/>
              <a:t>Remote work and hybrid work at Tietoevry</a:t>
            </a:r>
            <a:endParaRPr lang="cs-CZ" sz="2800" dirty="0"/>
          </a:p>
        </p:txBody>
      </p:sp>
      <p:sp>
        <p:nvSpPr>
          <p:cNvPr id="3" name="Footer Placeholder 2">
            <a:extLst>
              <a:ext uri="{FF2B5EF4-FFF2-40B4-BE49-F238E27FC236}">
                <a16:creationId xmlns:a16="http://schemas.microsoft.com/office/drawing/2014/main" id="{47DBE615-8AC6-18E5-E9A5-04DA0B9812F6}"/>
              </a:ext>
            </a:extLst>
          </p:cNvPr>
          <p:cNvSpPr>
            <a:spLocks noGrp="1"/>
          </p:cNvSpPr>
          <p:nvPr>
            <p:ph type="ftr" sz="quarter" idx="15"/>
          </p:nvPr>
        </p:nvSpPr>
        <p:spPr/>
        <p:txBody>
          <a:bodyPr/>
          <a:lstStyle/>
          <a:p>
            <a:r>
              <a:rPr lang="cs-CZ" dirty="0" err="1"/>
              <a:t>Internal</a:t>
            </a:r>
            <a:endParaRPr lang="cs-CZ" dirty="0"/>
          </a:p>
        </p:txBody>
      </p:sp>
      <p:sp>
        <p:nvSpPr>
          <p:cNvPr id="4" name="Slide Number Placeholder 3">
            <a:extLst>
              <a:ext uri="{FF2B5EF4-FFF2-40B4-BE49-F238E27FC236}">
                <a16:creationId xmlns:a16="http://schemas.microsoft.com/office/drawing/2014/main" id="{C643BA80-67C8-13B2-386C-44D963327B1C}"/>
              </a:ext>
            </a:extLst>
          </p:cNvPr>
          <p:cNvSpPr>
            <a:spLocks noGrp="1"/>
          </p:cNvSpPr>
          <p:nvPr>
            <p:ph type="sldNum" sz="quarter" idx="16"/>
          </p:nvPr>
        </p:nvSpPr>
        <p:spPr/>
        <p:txBody>
          <a:bodyPr/>
          <a:lstStyle/>
          <a:p>
            <a:fld id="{61E25E67-CBB9-434B-BBF7-0A5E970272B8}" type="slidenum">
              <a:rPr lang="cs-CZ" smtClean="0"/>
              <a:pPr/>
              <a:t>2</a:t>
            </a:fld>
            <a:endParaRPr lang="cs-CZ" dirty="0"/>
          </a:p>
        </p:txBody>
      </p:sp>
      <p:grpSp>
        <p:nvGrpSpPr>
          <p:cNvPr id="41" name="Group 40">
            <a:extLst>
              <a:ext uri="{FF2B5EF4-FFF2-40B4-BE49-F238E27FC236}">
                <a16:creationId xmlns:a16="http://schemas.microsoft.com/office/drawing/2014/main" id="{E105125F-46DB-87AC-0E82-8AFFFC06119F}"/>
              </a:ext>
            </a:extLst>
          </p:cNvPr>
          <p:cNvGrpSpPr/>
          <p:nvPr/>
        </p:nvGrpSpPr>
        <p:grpSpPr>
          <a:xfrm>
            <a:off x="405871" y="944499"/>
            <a:ext cx="4801130" cy="3434104"/>
            <a:chOff x="364178" y="1054702"/>
            <a:chExt cx="4468172" cy="3138641"/>
          </a:xfrm>
        </p:grpSpPr>
        <p:sp>
          <p:nvSpPr>
            <p:cNvPr id="12" name="Rectangle 11">
              <a:extLst>
                <a:ext uri="{FF2B5EF4-FFF2-40B4-BE49-F238E27FC236}">
                  <a16:creationId xmlns:a16="http://schemas.microsoft.com/office/drawing/2014/main" id="{D0083D6F-2BCB-D221-2CAB-BFF1356C6AEA}"/>
                </a:ext>
              </a:extLst>
            </p:cNvPr>
            <p:cNvSpPr/>
            <p:nvPr/>
          </p:nvSpPr>
          <p:spPr>
            <a:xfrm>
              <a:off x="584029" y="1054702"/>
              <a:ext cx="4248321" cy="445500"/>
            </a:xfrm>
            <a:prstGeom prst="rect">
              <a:avLst/>
            </a:prstGeom>
            <a:solidFill>
              <a:srgbClr val="28007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rtlCol="0" anchor="ctr"/>
            <a:lstStyle/>
            <a:p>
              <a:pPr marL="215504" defTabSz="685800">
                <a:defRPr/>
              </a:pPr>
              <a:r>
                <a:rPr lang="cs-CZ" sz="1200" dirty="0">
                  <a:solidFill>
                    <a:srgbClr val="F1EFEE"/>
                  </a:solidFill>
                </a:rPr>
                <a:t>Gene</a:t>
              </a:r>
              <a:r>
                <a:rPr lang="en-US" sz="1200" dirty="0">
                  <a:solidFill>
                    <a:srgbClr val="F1EFEE"/>
                  </a:solidFill>
                </a:rPr>
                <a:t>sis of</a:t>
              </a:r>
              <a:r>
                <a:rPr lang="cs-CZ" sz="1200" dirty="0">
                  <a:solidFill>
                    <a:srgbClr val="F1EFEE"/>
                  </a:solidFill>
                </a:rPr>
                <a:t> “</a:t>
              </a:r>
              <a:r>
                <a:rPr lang="cs-CZ" sz="1200" dirty="0" err="1">
                  <a:solidFill>
                    <a:srgbClr val="F1EFEE"/>
                  </a:solidFill>
                </a:rPr>
                <a:t>remote</a:t>
              </a:r>
              <a:r>
                <a:rPr lang="cs-CZ" sz="1200" dirty="0">
                  <a:solidFill>
                    <a:srgbClr val="F1EFEE"/>
                  </a:solidFill>
                </a:rPr>
                <a:t> </a:t>
              </a:r>
              <a:r>
                <a:rPr lang="cs-CZ" sz="1200" dirty="0" err="1">
                  <a:solidFill>
                    <a:srgbClr val="F1EFEE"/>
                  </a:solidFill>
                </a:rPr>
                <a:t>work</a:t>
              </a:r>
              <a:r>
                <a:rPr lang="cs-CZ" sz="1200" dirty="0">
                  <a:solidFill>
                    <a:srgbClr val="F1EFEE"/>
                  </a:solidFill>
                </a:rPr>
                <a:t>”</a:t>
              </a:r>
            </a:p>
          </p:txBody>
        </p:sp>
        <p:grpSp>
          <p:nvGrpSpPr>
            <p:cNvPr id="36" name="Group 35">
              <a:extLst>
                <a:ext uri="{FF2B5EF4-FFF2-40B4-BE49-F238E27FC236}">
                  <a16:creationId xmlns:a16="http://schemas.microsoft.com/office/drawing/2014/main" id="{C47E6C21-869E-B300-5495-ED4778B27B05}"/>
                </a:ext>
              </a:extLst>
            </p:cNvPr>
            <p:cNvGrpSpPr/>
            <p:nvPr/>
          </p:nvGrpSpPr>
          <p:grpSpPr>
            <a:xfrm>
              <a:off x="364178" y="1054702"/>
              <a:ext cx="445500" cy="445500"/>
              <a:chOff x="364178" y="1054702"/>
              <a:chExt cx="445500" cy="445500"/>
            </a:xfrm>
          </p:grpSpPr>
          <p:sp>
            <p:nvSpPr>
              <p:cNvPr id="22" name="Oval 21">
                <a:extLst>
                  <a:ext uri="{FF2B5EF4-FFF2-40B4-BE49-F238E27FC236}">
                    <a16:creationId xmlns:a16="http://schemas.microsoft.com/office/drawing/2014/main" id="{15FC6844-0075-EBED-1553-438FBDA0445D}"/>
                  </a:ext>
                </a:extLst>
              </p:cNvPr>
              <p:cNvSpPr>
                <a:spLocks noChangeAspect="1"/>
              </p:cNvSpPr>
              <p:nvPr/>
            </p:nvSpPr>
            <p:spPr>
              <a:xfrm>
                <a:off x="364178" y="1054702"/>
                <a:ext cx="445500" cy="445500"/>
              </a:xfrm>
              <a:prstGeom prst="ellipse">
                <a:avLst/>
              </a:prstGeom>
              <a:solidFill>
                <a:srgbClr val="F94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cs-CZ" sz="1350" b="1" dirty="0">
                  <a:solidFill>
                    <a:srgbClr val="F1EFEE"/>
                  </a:solidFill>
                  <a:cs typeface="Arial" panose="020B0604020202020204" pitchFamily="34" charset="0"/>
                </a:endParaRPr>
              </a:p>
            </p:txBody>
          </p:sp>
          <p:pic>
            <p:nvPicPr>
              <p:cNvPr id="26" name="Graphic 25">
                <a:extLst>
                  <a:ext uri="{FF2B5EF4-FFF2-40B4-BE49-F238E27FC236}">
                    <a16:creationId xmlns:a16="http://schemas.microsoft.com/office/drawing/2014/main" id="{B91C1D1E-FC2B-2A91-86C4-743A1AFAB70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4892" y="1158541"/>
                <a:ext cx="243425" cy="243425"/>
              </a:xfrm>
              <a:prstGeom prst="rect">
                <a:avLst/>
              </a:prstGeom>
            </p:spPr>
          </p:pic>
        </p:grpSp>
        <p:sp>
          <p:nvSpPr>
            <p:cNvPr id="13" name="Rectangle 12">
              <a:extLst>
                <a:ext uri="{FF2B5EF4-FFF2-40B4-BE49-F238E27FC236}">
                  <a16:creationId xmlns:a16="http://schemas.microsoft.com/office/drawing/2014/main" id="{EE9EFC83-80F2-7FE8-3A52-CBC1066C63E1}"/>
                </a:ext>
              </a:extLst>
            </p:cNvPr>
            <p:cNvSpPr/>
            <p:nvPr/>
          </p:nvSpPr>
          <p:spPr>
            <a:xfrm>
              <a:off x="584029" y="1593331"/>
              <a:ext cx="4248321" cy="445500"/>
            </a:xfrm>
            <a:prstGeom prst="rect">
              <a:avLst/>
            </a:prstGeom>
            <a:solidFill>
              <a:srgbClr val="28007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rtlCol="0" anchor="ctr"/>
            <a:lstStyle/>
            <a:p>
              <a:pPr marL="215504" defTabSz="685800">
                <a:defRPr/>
              </a:pPr>
              <a:r>
                <a:rPr lang="en-US" sz="1200" dirty="0">
                  <a:solidFill>
                    <a:srgbClr val="F1EFEE"/>
                  </a:solidFill>
                </a:rPr>
                <a:t>General practice in the IT sector</a:t>
              </a:r>
              <a:endParaRPr lang="cs-CZ" sz="1200" dirty="0">
                <a:solidFill>
                  <a:srgbClr val="F1EFEE"/>
                </a:solidFill>
              </a:endParaRPr>
            </a:p>
          </p:txBody>
        </p:sp>
        <p:grpSp>
          <p:nvGrpSpPr>
            <p:cNvPr id="35" name="Group 34">
              <a:extLst>
                <a:ext uri="{FF2B5EF4-FFF2-40B4-BE49-F238E27FC236}">
                  <a16:creationId xmlns:a16="http://schemas.microsoft.com/office/drawing/2014/main" id="{DA29879D-8C96-1AAB-8B24-10F20868E052}"/>
                </a:ext>
              </a:extLst>
            </p:cNvPr>
            <p:cNvGrpSpPr/>
            <p:nvPr/>
          </p:nvGrpSpPr>
          <p:grpSpPr>
            <a:xfrm>
              <a:off x="364178" y="1593331"/>
              <a:ext cx="445500" cy="445500"/>
              <a:chOff x="364178" y="1593331"/>
              <a:chExt cx="445500" cy="445500"/>
            </a:xfrm>
          </p:grpSpPr>
          <p:sp>
            <p:nvSpPr>
              <p:cNvPr id="14" name="Oval 13">
                <a:extLst>
                  <a:ext uri="{FF2B5EF4-FFF2-40B4-BE49-F238E27FC236}">
                    <a16:creationId xmlns:a16="http://schemas.microsoft.com/office/drawing/2014/main" id="{BCB10010-393C-0D00-B6F9-5564F260C72F}"/>
                  </a:ext>
                </a:extLst>
              </p:cNvPr>
              <p:cNvSpPr>
                <a:spLocks noChangeAspect="1"/>
              </p:cNvSpPr>
              <p:nvPr/>
            </p:nvSpPr>
            <p:spPr>
              <a:xfrm>
                <a:off x="364178" y="1593331"/>
                <a:ext cx="445500" cy="445500"/>
              </a:xfrm>
              <a:prstGeom prst="ellipse">
                <a:avLst/>
              </a:prstGeom>
              <a:solidFill>
                <a:srgbClr val="F94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cs-CZ" sz="1350" b="1" dirty="0">
                  <a:solidFill>
                    <a:srgbClr val="F1EFEE"/>
                  </a:solidFill>
                  <a:cs typeface="Arial" panose="020B0604020202020204" pitchFamily="34" charset="0"/>
                </a:endParaRPr>
              </a:p>
            </p:txBody>
          </p:sp>
          <p:pic>
            <p:nvPicPr>
              <p:cNvPr id="18" name="Graphic 17">
                <a:extLst>
                  <a:ext uri="{FF2B5EF4-FFF2-40B4-BE49-F238E27FC236}">
                    <a16:creationId xmlns:a16="http://schemas.microsoft.com/office/drawing/2014/main" id="{140EA904-1583-4427-E443-AAE3A0707F8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4800" y="1693369"/>
                <a:ext cx="243609" cy="243609"/>
              </a:xfrm>
              <a:prstGeom prst="rect">
                <a:avLst/>
              </a:prstGeom>
            </p:spPr>
          </p:pic>
        </p:grpSp>
        <p:sp>
          <p:nvSpPr>
            <p:cNvPr id="15" name="Rectangle 14">
              <a:extLst>
                <a:ext uri="{FF2B5EF4-FFF2-40B4-BE49-F238E27FC236}">
                  <a16:creationId xmlns:a16="http://schemas.microsoft.com/office/drawing/2014/main" id="{03A8D2DE-9639-8D4E-A6B0-E6FFAE09E64A}"/>
                </a:ext>
              </a:extLst>
            </p:cNvPr>
            <p:cNvSpPr/>
            <p:nvPr/>
          </p:nvSpPr>
          <p:spPr>
            <a:xfrm>
              <a:off x="584029" y="2131958"/>
              <a:ext cx="4248321" cy="445500"/>
            </a:xfrm>
            <a:prstGeom prst="rect">
              <a:avLst/>
            </a:prstGeom>
            <a:solidFill>
              <a:srgbClr val="28007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rtlCol="0" anchor="ctr"/>
            <a:lstStyle/>
            <a:p>
              <a:pPr marL="215504" defTabSz="685800">
                <a:defRPr/>
              </a:pPr>
              <a:r>
                <a:rPr lang="cs-CZ" sz="1200" dirty="0" err="1">
                  <a:solidFill>
                    <a:srgbClr val="F1EFEE"/>
                  </a:solidFill>
                </a:rPr>
                <a:t>Guidelines</a:t>
              </a:r>
              <a:r>
                <a:rPr lang="cs-CZ" sz="1200" dirty="0">
                  <a:solidFill>
                    <a:srgbClr val="F1EFEE"/>
                  </a:solidFill>
                </a:rPr>
                <a:t> and </a:t>
              </a:r>
              <a:r>
                <a:rPr lang="cs-CZ" sz="1200" dirty="0" err="1">
                  <a:solidFill>
                    <a:srgbClr val="F1EFEE"/>
                  </a:solidFill>
                </a:rPr>
                <a:t>processes</a:t>
              </a:r>
              <a:endParaRPr lang="cs-CZ" sz="1200" dirty="0">
                <a:solidFill>
                  <a:srgbClr val="F1EFEE"/>
                </a:solidFill>
              </a:endParaRPr>
            </a:p>
          </p:txBody>
        </p:sp>
        <p:grpSp>
          <p:nvGrpSpPr>
            <p:cNvPr id="37" name="Group 36">
              <a:extLst>
                <a:ext uri="{FF2B5EF4-FFF2-40B4-BE49-F238E27FC236}">
                  <a16:creationId xmlns:a16="http://schemas.microsoft.com/office/drawing/2014/main" id="{4B772FEC-8798-BBB8-05F5-90A92D42705E}"/>
                </a:ext>
              </a:extLst>
            </p:cNvPr>
            <p:cNvGrpSpPr/>
            <p:nvPr/>
          </p:nvGrpSpPr>
          <p:grpSpPr>
            <a:xfrm>
              <a:off x="364178" y="2131958"/>
              <a:ext cx="445500" cy="445500"/>
              <a:chOff x="364178" y="2131958"/>
              <a:chExt cx="445500" cy="445500"/>
            </a:xfrm>
          </p:grpSpPr>
          <p:sp>
            <p:nvSpPr>
              <p:cNvPr id="16" name="Oval 15">
                <a:extLst>
                  <a:ext uri="{FF2B5EF4-FFF2-40B4-BE49-F238E27FC236}">
                    <a16:creationId xmlns:a16="http://schemas.microsoft.com/office/drawing/2014/main" id="{DA8BFF95-6AB8-C154-03E5-96573DE0AF9F}"/>
                  </a:ext>
                </a:extLst>
              </p:cNvPr>
              <p:cNvSpPr>
                <a:spLocks noChangeAspect="1"/>
              </p:cNvSpPr>
              <p:nvPr/>
            </p:nvSpPr>
            <p:spPr>
              <a:xfrm>
                <a:off x="364178" y="2131958"/>
                <a:ext cx="445500" cy="445500"/>
              </a:xfrm>
              <a:prstGeom prst="ellipse">
                <a:avLst/>
              </a:prstGeom>
              <a:solidFill>
                <a:srgbClr val="F94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cs-CZ" sz="1350" b="1" dirty="0">
                  <a:solidFill>
                    <a:srgbClr val="F1EFEE"/>
                  </a:solidFill>
                  <a:cs typeface="Arial" panose="020B0604020202020204" pitchFamily="34" charset="0"/>
                </a:endParaRPr>
              </a:p>
            </p:txBody>
          </p:sp>
          <p:pic>
            <p:nvPicPr>
              <p:cNvPr id="17" name="Graphic 16">
                <a:extLst>
                  <a:ext uri="{FF2B5EF4-FFF2-40B4-BE49-F238E27FC236}">
                    <a16:creationId xmlns:a16="http://schemas.microsoft.com/office/drawing/2014/main" id="{FADD7748-A50B-8F0B-55DE-355A7AF0993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4800" y="2237644"/>
                <a:ext cx="243609" cy="243609"/>
              </a:xfrm>
              <a:prstGeom prst="rect">
                <a:avLst/>
              </a:prstGeom>
            </p:spPr>
          </p:pic>
        </p:grpSp>
        <p:sp>
          <p:nvSpPr>
            <p:cNvPr id="19" name="Rectangle 18">
              <a:extLst>
                <a:ext uri="{FF2B5EF4-FFF2-40B4-BE49-F238E27FC236}">
                  <a16:creationId xmlns:a16="http://schemas.microsoft.com/office/drawing/2014/main" id="{409DE41E-26BD-B8F8-0503-BB3C871D84B7}"/>
                </a:ext>
              </a:extLst>
            </p:cNvPr>
            <p:cNvSpPr/>
            <p:nvPr/>
          </p:nvSpPr>
          <p:spPr>
            <a:xfrm>
              <a:off x="584029" y="2670587"/>
              <a:ext cx="4248321" cy="445500"/>
            </a:xfrm>
            <a:prstGeom prst="rect">
              <a:avLst/>
            </a:prstGeom>
            <a:solidFill>
              <a:srgbClr val="28007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rtlCol="0" anchor="ctr"/>
            <a:lstStyle/>
            <a:p>
              <a:pPr marL="215504" defTabSz="685800">
                <a:defRPr/>
              </a:pPr>
              <a:r>
                <a:rPr lang="en-US" sz="1200" dirty="0">
                  <a:solidFill>
                    <a:srgbClr val="F1EFEE"/>
                  </a:solidFill>
                </a:rPr>
                <a:t>How to do it practically</a:t>
              </a:r>
              <a:endParaRPr lang="cs-CZ" sz="1200" dirty="0">
                <a:solidFill>
                  <a:srgbClr val="F1EFEE"/>
                </a:solidFill>
              </a:endParaRPr>
            </a:p>
          </p:txBody>
        </p:sp>
        <p:grpSp>
          <p:nvGrpSpPr>
            <p:cNvPr id="38" name="Group 37">
              <a:extLst>
                <a:ext uri="{FF2B5EF4-FFF2-40B4-BE49-F238E27FC236}">
                  <a16:creationId xmlns:a16="http://schemas.microsoft.com/office/drawing/2014/main" id="{1A832A62-E1F8-431D-28CB-443B95638862}"/>
                </a:ext>
              </a:extLst>
            </p:cNvPr>
            <p:cNvGrpSpPr/>
            <p:nvPr/>
          </p:nvGrpSpPr>
          <p:grpSpPr>
            <a:xfrm>
              <a:off x="364178" y="2670587"/>
              <a:ext cx="445500" cy="445500"/>
              <a:chOff x="364178" y="2670587"/>
              <a:chExt cx="445500" cy="445500"/>
            </a:xfrm>
          </p:grpSpPr>
          <p:sp>
            <p:nvSpPr>
              <p:cNvPr id="20" name="Oval 19">
                <a:extLst>
                  <a:ext uri="{FF2B5EF4-FFF2-40B4-BE49-F238E27FC236}">
                    <a16:creationId xmlns:a16="http://schemas.microsoft.com/office/drawing/2014/main" id="{3CA86FAD-0E0F-AFBC-BD40-A7141EE203C5}"/>
                  </a:ext>
                </a:extLst>
              </p:cNvPr>
              <p:cNvSpPr>
                <a:spLocks noChangeAspect="1"/>
              </p:cNvSpPr>
              <p:nvPr/>
            </p:nvSpPr>
            <p:spPr>
              <a:xfrm>
                <a:off x="364178" y="2670587"/>
                <a:ext cx="445500" cy="445500"/>
              </a:xfrm>
              <a:prstGeom prst="ellipse">
                <a:avLst/>
              </a:prstGeom>
              <a:solidFill>
                <a:srgbClr val="F94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cs-CZ" sz="1350" b="1" dirty="0">
                  <a:solidFill>
                    <a:srgbClr val="F1EFEE"/>
                  </a:solidFill>
                  <a:cs typeface="Arial" panose="020B0604020202020204" pitchFamily="34" charset="0"/>
                </a:endParaRPr>
              </a:p>
            </p:txBody>
          </p:sp>
          <p:pic>
            <p:nvPicPr>
              <p:cNvPr id="21" name="Graphic 20">
                <a:extLst>
                  <a:ext uri="{FF2B5EF4-FFF2-40B4-BE49-F238E27FC236}">
                    <a16:creationId xmlns:a16="http://schemas.microsoft.com/office/drawing/2014/main" id="{2D572E72-1453-8368-7F9C-CAB5DBEB713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4800" y="2779404"/>
                <a:ext cx="243609" cy="243609"/>
              </a:xfrm>
              <a:prstGeom prst="rect">
                <a:avLst/>
              </a:prstGeom>
            </p:spPr>
          </p:pic>
        </p:grpSp>
        <p:sp>
          <p:nvSpPr>
            <p:cNvPr id="23" name="Rectangle 22">
              <a:extLst>
                <a:ext uri="{FF2B5EF4-FFF2-40B4-BE49-F238E27FC236}">
                  <a16:creationId xmlns:a16="http://schemas.microsoft.com/office/drawing/2014/main" id="{2FA8B27D-64D4-DC85-471B-06A40BE9E30D}"/>
                </a:ext>
              </a:extLst>
            </p:cNvPr>
            <p:cNvSpPr/>
            <p:nvPr/>
          </p:nvSpPr>
          <p:spPr>
            <a:xfrm>
              <a:off x="584029" y="3209215"/>
              <a:ext cx="4248321" cy="445500"/>
            </a:xfrm>
            <a:prstGeom prst="rect">
              <a:avLst/>
            </a:prstGeom>
            <a:solidFill>
              <a:srgbClr val="28007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rtlCol="0" anchor="ctr"/>
            <a:lstStyle/>
            <a:p>
              <a:pPr marL="215504" defTabSz="685800">
                <a:defRPr/>
              </a:pPr>
              <a:r>
                <a:rPr lang="cs-CZ" sz="1200" dirty="0" err="1">
                  <a:solidFill>
                    <a:srgbClr val="F1EFEE"/>
                  </a:solidFill>
                </a:rPr>
                <a:t>Joys</a:t>
              </a:r>
              <a:r>
                <a:rPr lang="cs-CZ" sz="1200" dirty="0">
                  <a:solidFill>
                    <a:srgbClr val="F1EFEE"/>
                  </a:solidFill>
                </a:rPr>
                <a:t> and </a:t>
              </a:r>
              <a:r>
                <a:rPr lang="cs-CZ" sz="1200" dirty="0" err="1">
                  <a:solidFill>
                    <a:srgbClr val="F1EFEE"/>
                  </a:solidFill>
                </a:rPr>
                <a:t>challenges</a:t>
              </a:r>
              <a:endParaRPr lang="cs-CZ" sz="1200" dirty="0">
                <a:solidFill>
                  <a:srgbClr val="F1EFEE"/>
                </a:solidFill>
              </a:endParaRPr>
            </a:p>
          </p:txBody>
        </p:sp>
        <p:grpSp>
          <p:nvGrpSpPr>
            <p:cNvPr id="39" name="Group 38">
              <a:extLst>
                <a:ext uri="{FF2B5EF4-FFF2-40B4-BE49-F238E27FC236}">
                  <a16:creationId xmlns:a16="http://schemas.microsoft.com/office/drawing/2014/main" id="{ECE460F5-7746-EF2C-8AE9-2607378D502E}"/>
                </a:ext>
              </a:extLst>
            </p:cNvPr>
            <p:cNvGrpSpPr/>
            <p:nvPr/>
          </p:nvGrpSpPr>
          <p:grpSpPr>
            <a:xfrm>
              <a:off x="364178" y="3209215"/>
              <a:ext cx="445500" cy="445500"/>
              <a:chOff x="364178" y="3209215"/>
              <a:chExt cx="445500" cy="445500"/>
            </a:xfrm>
          </p:grpSpPr>
          <p:sp>
            <p:nvSpPr>
              <p:cNvPr id="24" name="Oval 23">
                <a:extLst>
                  <a:ext uri="{FF2B5EF4-FFF2-40B4-BE49-F238E27FC236}">
                    <a16:creationId xmlns:a16="http://schemas.microsoft.com/office/drawing/2014/main" id="{AC8FFC68-2565-D282-D8B6-FC099AF9EE78}"/>
                  </a:ext>
                </a:extLst>
              </p:cNvPr>
              <p:cNvSpPr>
                <a:spLocks noChangeAspect="1"/>
              </p:cNvSpPr>
              <p:nvPr/>
            </p:nvSpPr>
            <p:spPr>
              <a:xfrm>
                <a:off x="364178" y="3209215"/>
                <a:ext cx="445500" cy="445500"/>
              </a:xfrm>
              <a:prstGeom prst="ellipse">
                <a:avLst/>
              </a:prstGeom>
              <a:solidFill>
                <a:srgbClr val="F94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cs-CZ" sz="1350" b="1" dirty="0">
                  <a:solidFill>
                    <a:srgbClr val="F1EFEE"/>
                  </a:solidFill>
                  <a:cs typeface="Arial" panose="020B0604020202020204" pitchFamily="34" charset="0"/>
                </a:endParaRPr>
              </a:p>
            </p:txBody>
          </p:sp>
          <p:pic>
            <p:nvPicPr>
              <p:cNvPr id="25" name="Graphic 24">
                <a:extLst>
                  <a:ext uri="{FF2B5EF4-FFF2-40B4-BE49-F238E27FC236}">
                    <a16:creationId xmlns:a16="http://schemas.microsoft.com/office/drawing/2014/main" id="{20B78F7B-CED2-48C0-ABF7-6ED3D906243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4892" y="3316434"/>
                <a:ext cx="243425" cy="243425"/>
              </a:xfrm>
              <a:prstGeom prst="rect">
                <a:avLst/>
              </a:prstGeom>
            </p:spPr>
          </p:pic>
        </p:grpSp>
        <p:sp>
          <p:nvSpPr>
            <p:cNvPr id="27" name="Rectangle 26">
              <a:extLst>
                <a:ext uri="{FF2B5EF4-FFF2-40B4-BE49-F238E27FC236}">
                  <a16:creationId xmlns:a16="http://schemas.microsoft.com/office/drawing/2014/main" id="{36EE54A1-8312-F660-A2F2-A8FF4D3CB363}"/>
                </a:ext>
              </a:extLst>
            </p:cNvPr>
            <p:cNvSpPr/>
            <p:nvPr/>
          </p:nvSpPr>
          <p:spPr>
            <a:xfrm>
              <a:off x="584029" y="3747843"/>
              <a:ext cx="4248321" cy="445500"/>
            </a:xfrm>
            <a:prstGeom prst="rect">
              <a:avLst/>
            </a:prstGeom>
            <a:solidFill>
              <a:srgbClr val="28007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rtlCol="0" anchor="ctr"/>
            <a:lstStyle/>
            <a:p>
              <a:pPr marL="215504" defTabSz="685800">
                <a:defRPr/>
              </a:pPr>
              <a:r>
                <a:rPr lang="en-US" sz="1200" dirty="0">
                  <a:solidFill>
                    <a:srgbClr val="F1EFEE"/>
                  </a:solidFill>
                </a:rPr>
                <a:t>Q&amp;A</a:t>
              </a:r>
              <a:endParaRPr lang="cs-CZ" sz="1200" dirty="0">
                <a:solidFill>
                  <a:srgbClr val="F1EFEE"/>
                </a:solidFill>
              </a:endParaRPr>
            </a:p>
          </p:txBody>
        </p:sp>
        <p:grpSp>
          <p:nvGrpSpPr>
            <p:cNvPr id="40" name="Group 39">
              <a:extLst>
                <a:ext uri="{FF2B5EF4-FFF2-40B4-BE49-F238E27FC236}">
                  <a16:creationId xmlns:a16="http://schemas.microsoft.com/office/drawing/2014/main" id="{D7A06488-92A2-874B-9E52-C6A59CA23A33}"/>
                </a:ext>
              </a:extLst>
            </p:cNvPr>
            <p:cNvGrpSpPr/>
            <p:nvPr/>
          </p:nvGrpSpPr>
          <p:grpSpPr>
            <a:xfrm>
              <a:off x="364178" y="3747843"/>
              <a:ext cx="445500" cy="445500"/>
              <a:chOff x="364178" y="3747843"/>
              <a:chExt cx="445500" cy="445500"/>
            </a:xfrm>
          </p:grpSpPr>
          <p:sp>
            <p:nvSpPr>
              <p:cNvPr id="28" name="Oval 27">
                <a:extLst>
                  <a:ext uri="{FF2B5EF4-FFF2-40B4-BE49-F238E27FC236}">
                    <a16:creationId xmlns:a16="http://schemas.microsoft.com/office/drawing/2014/main" id="{B6169430-C010-E684-AFD3-24DCFC90F55B}"/>
                  </a:ext>
                </a:extLst>
              </p:cNvPr>
              <p:cNvSpPr>
                <a:spLocks noChangeAspect="1"/>
              </p:cNvSpPr>
              <p:nvPr/>
            </p:nvSpPr>
            <p:spPr>
              <a:xfrm>
                <a:off x="364178" y="3747843"/>
                <a:ext cx="445500" cy="445500"/>
              </a:xfrm>
              <a:prstGeom prst="ellipse">
                <a:avLst/>
              </a:prstGeom>
              <a:solidFill>
                <a:srgbClr val="F94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cs-CZ" sz="1350" b="1" dirty="0">
                  <a:solidFill>
                    <a:srgbClr val="F1EFEE"/>
                  </a:solidFill>
                  <a:cs typeface="Arial" panose="020B0604020202020204" pitchFamily="34" charset="0"/>
                </a:endParaRPr>
              </a:p>
            </p:txBody>
          </p:sp>
          <p:pic>
            <p:nvPicPr>
              <p:cNvPr id="30" name="Graphic 29">
                <a:extLst>
                  <a:ext uri="{FF2B5EF4-FFF2-40B4-BE49-F238E27FC236}">
                    <a16:creationId xmlns:a16="http://schemas.microsoft.com/office/drawing/2014/main" id="{47FF6283-A0CF-1689-28B7-F6E5F2B556B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3872" y="3844086"/>
                <a:ext cx="253014" cy="253014"/>
              </a:xfrm>
              <a:prstGeom prst="rect">
                <a:avLst/>
              </a:prstGeom>
            </p:spPr>
          </p:pic>
        </p:grpSp>
      </p:grpSp>
    </p:spTree>
    <p:extLst>
      <p:ext uri="{BB962C8B-B14F-4D97-AF65-F5344CB8AC3E}">
        <p14:creationId xmlns:p14="http://schemas.microsoft.com/office/powerpoint/2010/main" val="330998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63BC3950-5DAD-F632-D89A-0F2D646142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13418" y="0"/>
            <a:ext cx="3030582" cy="5143500"/>
          </a:xfrm>
          <a:prstGeom prst="rect">
            <a:avLst/>
          </a:prstGeom>
        </p:spPr>
      </p:pic>
      <p:sp>
        <p:nvSpPr>
          <p:cNvPr id="6" name="Title 4">
            <a:extLst>
              <a:ext uri="{FF2B5EF4-FFF2-40B4-BE49-F238E27FC236}">
                <a16:creationId xmlns:a16="http://schemas.microsoft.com/office/drawing/2014/main" id="{E33A1B65-5982-BC58-201C-8A8E058A2FD3}"/>
              </a:ext>
            </a:extLst>
          </p:cNvPr>
          <p:cNvSpPr txBox="1">
            <a:spLocks/>
          </p:cNvSpPr>
          <p:nvPr/>
        </p:nvSpPr>
        <p:spPr>
          <a:xfrm>
            <a:off x="626941" y="1089323"/>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en-US" sz="1800" dirty="0">
                <a:solidFill>
                  <a:srgbClr val="280071"/>
                </a:solidFill>
                <a:latin typeface="Tietoevry Sans 1 Medium" pitchFamily="2" charset="77"/>
              </a:rPr>
              <a:t>The 70s – Telework (Jack Nilles)</a:t>
            </a:r>
            <a:br>
              <a:rPr lang="en-US" sz="1800" dirty="0">
                <a:solidFill>
                  <a:srgbClr val="280071"/>
                </a:solidFill>
                <a:latin typeface="Tietoevry Sans 1 Medium" pitchFamily="2" charset="77"/>
              </a:rPr>
            </a:br>
            <a:r>
              <a:rPr lang="en-US" sz="1200" dirty="0">
                <a:solidFill>
                  <a:srgbClr val="280071"/>
                </a:solidFill>
                <a:latin typeface="Tietoevry Sans 1 Medium" pitchFamily="2" charset="77"/>
              </a:rPr>
              <a:t>An alternative to commuting due to traffic congestion and the oil crisis</a:t>
            </a:r>
            <a:endParaRPr lang="cs-CZ" sz="1600" dirty="0">
              <a:solidFill>
                <a:srgbClr val="280071"/>
              </a:solidFill>
            </a:endParaRPr>
          </a:p>
        </p:txBody>
      </p:sp>
      <p:pic>
        <p:nvPicPr>
          <p:cNvPr id="7" name="Picture 6">
            <a:extLst>
              <a:ext uri="{FF2B5EF4-FFF2-40B4-BE49-F238E27FC236}">
                <a16:creationId xmlns:a16="http://schemas.microsoft.com/office/drawing/2014/main" id="{E35710BC-0591-A5A7-5479-0EF3E08755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1087762"/>
            <a:ext cx="171754" cy="171754"/>
          </a:xfrm>
          <a:prstGeom prst="rect">
            <a:avLst/>
          </a:prstGeom>
        </p:spPr>
      </p:pic>
      <p:sp>
        <p:nvSpPr>
          <p:cNvPr id="8" name="Title 4">
            <a:extLst>
              <a:ext uri="{FF2B5EF4-FFF2-40B4-BE49-F238E27FC236}">
                <a16:creationId xmlns:a16="http://schemas.microsoft.com/office/drawing/2014/main" id="{E140B828-AA48-5A72-D015-2DB2D216B800}"/>
              </a:ext>
            </a:extLst>
          </p:cNvPr>
          <p:cNvSpPr txBox="1">
            <a:spLocks/>
          </p:cNvSpPr>
          <p:nvPr/>
        </p:nvSpPr>
        <p:spPr>
          <a:xfrm>
            <a:off x="626941" y="1978804"/>
            <a:ext cx="2393199"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en-US" sz="1800" dirty="0">
                <a:solidFill>
                  <a:srgbClr val="280071"/>
                </a:solidFill>
                <a:latin typeface="Tietoevry Sans 1 Medium" pitchFamily="2" charset="77"/>
              </a:rPr>
              <a:t>90s – Internet</a:t>
            </a:r>
            <a:br>
              <a:rPr lang="en-US" sz="1800" dirty="0">
                <a:solidFill>
                  <a:srgbClr val="280071"/>
                </a:solidFill>
                <a:latin typeface="Tietoevry Sans 1 Medium" pitchFamily="2" charset="77"/>
              </a:rPr>
            </a:br>
            <a:r>
              <a:rPr lang="en-US" sz="1200" dirty="0">
                <a:solidFill>
                  <a:srgbClr val="280071"/>
                </a:solidFill>
                <a:latin typeface="Tietoevry Sans 1 Medium" pitchFamily="2" charset="77"/>
              </a:rPr>
              <a:t>IBM and AT&amp;T</a:t>
            </a:r>
            <a:endParaRPr lang="cs-CZ" sz="1600" dirty="0">
              <a:solidFill>
                <a:srgbClr val="280071"/>
              </a:solidFill>
            </a:endParaRPr>
          </a:p>
        </p:txBody>
      </p:sp>
      <p:pic>
        <p:nvPicPr>
          <p:cNvPr id="9" name="Picture 8">
            <a:extLst>
              <a:ext uri="{FF2B5EF4-FFF2-40B4-BE49-F238E27FC236}">
                <a16:creationId xmlns:a16="http://schemas.microsoft.com/office/drawing/2014/main" id="{4D111034-88D5-06CD-6835-024148B826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0" y="1977243"/>
            <a:ext cx="171754" cy="171754"/>
          </a:xfrm>
          <a:prstGeom prst="rect">
            <a:avLst/>
          </a:prstGeom>
        </p:spPr>
      </p:pic>
      <p:sp>
        <p:nvSpPr>
          <p:cNvPr id="11" name="Title 4">
            <a:extLst>
              <a:ext uri="{FF2B5EF4-FFF2-40B4-BE49-F238E27FC236}">
                <a16:creationId xmlns:a16="http://schemas.microsoft.com/office/drawing/2014/main" id="{D5CC4F5D-67AD-1861-6CBB-60C09F04A7A5}"/>
              </a:ext>
            </a:extLst>
          </p:cNvPr>
          <p:cNvSpPr txBox="1">
            <a:spLocks/>
          </p:cNvSpPr>
          <p:nvPr/>
        </p:nvSpPr>
        <p:spPr>
          <a:xfrm>
            <a:off x="626941" y="2848354"/>
            <a:ext cx="4961058" cy="71417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en-US" sz="1800" dirty="0">
                <a:solidFill>
                  <a:srgbClr val="280071"/>
                </a:solidFill>
                <a:latin typeface="Tietoevry Sans 1 Medium" pitchFamily="2" charset="77"/>
              </a:rPr>
              <a:t>2000+ - Mobile Technology
</a:t>
            </a:r>
            <a:r>
              <a:rPr lang="en-US" sz="1100" dirty="0">
                <a:solidFill>
                  <a:srgbClr val="280071"/>
                </a:solidFill>
                <a:latin typeface="Tietoevry Sans 1 Medium" pitchFamily="2" charset="77"/>
              </a:rPr>
              <a:t>- Google Docs, Skype, Slack = better online collaboration.</a:t>
            </a:r>
            <a:br>
              <a:rPr lang="en-US" sz="1100" dirty="0">
                <a:solidFill>
                  <a:srgbClr val="280071"/>
                </a:solidFill>
                <a:latin typeface="Tietoevry Sans 1 Medium" pitchFamily="2" charset="77"/>
              </a:rPr>
            </a:br>
            <a:r>
              <a:rPr lang="en-US" sz="1100" dirty="0">
                <a:solidFill>
                  <a:srgbClr val="280071"/>
                </a:solidFill>
                <a:latin typeface="Tietoevry Sans 1 Medium" pitchFamily="2" charset="77"/>
              </a:rPr>
              <a:t>- The first digital nomads</a:t>
            </a:r>
            <a:endParaRPr lang="cs-CZ" sz="1600" dirty="0">
              <a:solidFill>
                <a:srgbClr val="280071"/>
              </a:solidFill>
            </a:endParaRPr>
          </a:p>
        </p:txBody>
      </p:sp>
      <p:pic>
        <p:nvPicPr>
          <p:cNvPr id="12" name="Picture 11">
            <a:extLst>
              <a:ext uri="{FF2B5EF4-FFF2-40B4-BE49-F238E27FC236}">
                <a16:creationId xmlns:a16="http://schemas.microsoft.com/office/drawing/2014/main" id="{725FF995-B4DF-62D5-D905-A705DAE83E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0" y="2846793"/>
            <a:ext cx="171754" cy="171754"/>
          </a:xfrm>
          <a:prstGeom prst="rect">
            <a:avLst/>
          </a:prstGeom>
        </p:spPr>
      </p:pic>
      <p:pic>
        <p:nvPicPr>
          <p:cNvPr id="13" name="Picture 12">
            <a:extLst>
              <a:ext uri="{FF2B5EF4-FFF2-40B4-BE49-F238E27FC236}">
                <a16:creationId xmlns:a16="http://schemas.microsoft.com/office/drawing/2014/main" id="{1981C349-7865-065C-70D3-C57DC9566E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3781265"/>
            <a:ext cx="171754" cy="171754"/>
          </a:xfrm>
          <a:prstGeom prst="rect">
            <a:avLst/>
          </a:prstGeom>
        </p:spPr>
      </p:pic>
      <p:sp>
        <p:nvSpPr>
          <p:cNvPr id="15" name="Title 4">
            <a:extLst>
              <a:ext uri="{FF2B5EF4-FFF2-40B4-BE49-F238E27FC236}">
                <a16:creationId xmlns:a16="http://schemas.microsoft.com/office/drawing/2014/main" id="{3E935477-9B50-34EA-2012-8AFD7E409239}"/>
              </a:ext>
            </a:extLst>
          </p:cNvPr>
          <p:cNvSpPr txBox="1">
            <a:spLocks/>
          </p:cNvSpPr>
          <p:nvPr/>
        </p:nvSpPr>
        <p:spPr>
          <a:xfrm>
            <a:off x="619103" y="3768912"/>
            <a:ext cx="4297454"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en-US" sz="1800" dirty="0">
                <a:solidFill>
                  <a:srgbClr val="280071"/>
                </a:solidFill>
                <a:latin typeface="Tietoevry Sans 1 Medium" pitchFamily="2" charset="77"/>
              </a:rPr>
              <a:t>2020+ - </a:t>
            </a:r>
            <a:r>
              <a:rPr lang="en-US" sz="1800" dirty="0" err="1">
                <a:solidFill>
                  <a:srgbClr val="280071"/>
                </a:solidFill>
                <a:latin typeface="Tietoevry Sans 1 Medium" pitchFamily="2" charset="77"/>
              </a:rPr>
              <a:t>Pandemie</a:t>
            </a:r>
            <a:br>
              <a:rPr lang="en-US" sz="1800" dirty="0">
                <a:solidFill>
                  <a:srgbClr val="280071"/>
                </a:solidFill>
                <a:latin typeface="Tietoevry Sans 1 Medium" pitchFamily="2" charset="77"/>
              </a:rPr>
            </a:br>
            <a:r>
              <a:rPr lang="en-US" sz="1200" dirty="0">
                <a:solidFill>
                  <a:srgbClr val="280071"/>
                </a:solidFill>
                <a:latin typeface="Tietoevry Sans 1 Medium" pitchFamily="2" charset="77"/>
              </a:rPr>
              <a:t>Twitter, Facebook, Shopify = “full remote”</a:t>
            </a:r>
            <a:endParaRPr lang="cs-CZ" sz="1600" dirty="0">
              <a:solidFill>
                <a:srgbClr val="280071"/>
              </a:solidFill>
            </a:endParaRPr>
          </a:p>
        </p:txBody>
      </p:sp>
      <p:sp>
        <p:nvSpPr>
          <p:cNvPr id="2" name="Title 1">
            <a:extLst>
              <a:ext uri="{FF2B5EF4-FFF2-40B4-BE49-F238E27FC236}">
                <a16:creationId xmlns:a16="http://schemas.microsoft.com/office/drawing/2014/main" id="{29F6D383-1A7D-950F-1808-3B0840151F80}"/>
              </a:ext>
            </a:extLst>
          </p:cNvPr>
          <p:cNvSpPr>
            <a:spLocks noGrp="1"/>
          </p:cNvSpPr>
          <p:nvPr>
            <p:ph type="title"/>
          </p:nvPr>
        </p:nvSpPr>
        <p:spPr>
          <a:xfrm>
            <a:off x="287338" y="231775"/>
            <a:ext cx="3602737" cy="410752"/>
          </a:xfrm>
        </p:spPr>
        <p:txBody>
          <a:bodyPr/>
          <a:lstStyle/>
          <a:p>
            <a:r>
              <a:rPr lang="en-US" sz="2800" dirty="0"/>
              <a:t>A bit of H</a:t>
            </a:r>
            <a:r>
              <a:rPr lang="cs-CZ" sz="2800" dirty="0" err="1"/>
              <a:t>istor</a:t>
            </a:r>
            <a:r>
              <a:rPr lang="en-US" sz="2800" dirty="0"/>
              <a:t>y</a:t>
            </a:r>
            <a:endParaRPr lang="cs-CZ" sz="2800" dirty="0"/>
          </a:p>
        </p:txBody>
      </p:sp>
      <p:sp>
        <p:nvSpPr>
          <p:cNvPr id="3" name="Footer Placeholder 2">
            <a:extLst>
              <a:ext uri="{FF2B5EF4-FFF2-40B4-BE49-F238E27FC236}">
                <a16:creationId xmlns:a16="http://schemas.microsoft.com/office/drawing/2014/main" id="{C55BFD4F-E9B0-DDD9-EC78-20F3FCB0E972}"/>
              </a:ext>
            </a:extLst>
          </p:cNvPr>
          <p:cNvSpPr>
            <a:spLocks noGrp="1"/>
          </p:cNvSpPr>
          <p:nvPr>
            <p:ph type="ftr" sz="quarter" idx="15"/>
          </p:nvPr>
        </p:nvSpPr>
        <p:spPr/>
        <p:txBody>
          <a:bodyPr/>
          <a:lstStyle/>
          <a:p>
            <a:r>
              <a:rPr lang="en-US" dirty="0"/>
              <a:t>Internal</a:t>
            </a:r>
            <a:endParaRPr lang="cs-CZ" dirty="0"/>
          </a:p>
        </p:txBody>
      </p:sp>
      <p:sp>
        <p:nvSpPr>
          <p:cNvPr id="4" name="Slide Number Placeholder 3">
            <a:extLst>
              <a:ext uri="{FF2B5EF4-FFF2-40B4-BE49-F238E27FC236}">
                <a16:creationId xmlns:a16="http://schemas.microsoft.com/office/drawing/2014/main" id="{05AC981E-7F03-1B48-2460-E6755681D22A}"/>
              </a:ext>
            </a:extLst>
          </p:cNvPr>
          <p:cNvSpPr>
            <a:spLocks noGrp="1"/>
          </p:cNvSpPr>
          <p:nvPr>
            <p:ph type="sldNum" sz="quarter" idx="16"/>
          </p:nvPr>
        </p:nvSpPr>
        <p:spPr/>
        <p:txBody>
          <a:bodyPr/>
          <a:lstStyle/>
          <a:p>
            <a:fld id="{61E25E67-CBB9-434B-BBF7-0A5E970272B8}" type="slidenum">
              <a:rPr lang="cs-CZ" smtClean="0"/>
              <a:pPr/>
              <a:t>3</a:t>
            </a:fld>
            <a:endParaRPr lang="cs-CZ" dirty="0"/>
          </a:p>
        </p:txBody>
      </p:sp>
    </p:spTree>
    <p:custDataLst>
      <p:custData r:id="rId1"/>
      <p:custData r:id="rId2"/>
    </p:custDataLst>
    <p:extLst>
      <p:ext uri="{BB962C8B-B14F-4D97-AF65-F5344CB8AC3E}">
        <p14:creationId xmlns:p14="http://schemas.microsoft.com/office/powerpoint/2010/main" val="70784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10B96-2D73-6D28-2802-F98C1D49B078}"/>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BD9B9C30-AEF6-7687-68D4-C9E73A2A1536}"/>
              </a:ext>
            </a:extLst>
          </p:cNvPr>
          <p:cNvSpPr txBox="1">
            <a:spLocks/>
          </p:cNvSpPr>
          <p:nvPr/>
        </p:nvSpPr>
        <p:spPr>
          <a:xfrm>
            <a:off x="626941" y="919987"/>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2" charset="77"/>
              </a:rPr>
              <a:t>Remote-first</a:t>
            </a:r>
            <a:r>
              <a:rPr lang="cs-CZ" sz="1800" dirty="0">
                <a:solidFill>
                  <a:srgbClr val="280071"/>
                </a:solidFill>
                <a:latin typeface="Tietoevry Sans 1 Medium" pitchFamily="2" charset="77"/>
              </a:rPr>
              <a:t> model </a:t>
            </a:r>
            <a:br>
              <a:rPr lang="cs-CZ" sz="1600" dirty="0">
                <a:solidFill>
                  <a:srgbClr val="280071"/>
                </a:solidFill>
                <a:latin typeface="+mn-lt"/>
              </a:rPr>
            </a:br>
            <a:r>
              <a:rPr lang="cs-CZ" sz="1600" dirty="0" err="1">
                <a:solidFill>
                  <a:srgbClr val="280071"/>
                </a:solidFill>
              </a:rPr>
              <a:t>GitLab</a:t>
            </a:r>
            <a:r>
              <a:rPr lang="cs-CZ" sz="1600" dirty="0">
                <a:solidFill>
                  <a:srgbClr val="280071"/>
                </a:solidFill>
              </a:rPr>
              <a:t>, </a:t>
            </a:r>
            <a:r>
              <a:rPr lang="cs-CZ" sz="1600" dirty="0" err="1">
                <a:solidFill>
                  <a:srgbClr val="280071"/>
                </a:solidFill>
              </a:rPr>
              <a:t>Automattic</a:t>
            </a:r>
            <a:r>
              <a:rPr lang="cs-CZ" sz="1600" dirty="0">
                <a:solidFill>
                  <a:srgbClr val="280071"/>
                </a:solidFill>
              </a:rPr>
              <a:t> = </a:t>
            </a:r>
            <a:r>
              <a:rPr lang="cs-CZ" sz="1600" dirty="0" err="1">
                <a:solidFill>
                  <a:srgbClr val="280071"/>
                </a:solidFill>
              </a:rPr>
              <a:t>fully</a:t>
            </a:r>
            <a:r>
              <a:rPr lang="cs-CZ" sz="1600" dirty="0">
                <a:solidFill>
                  <a:srgbClr val="280071"/>
                </a:solidFill>
              </a:rPr>
              <a:t> </a:t>
            </a:r>
            <a:r>
              <a:rPr lang="cs-CZ" sz="1600" dirty="0" err="1">
                <a:solidFill>
                  <a:srgbClr val="280071"/>
                </a:solidFill>
              </a:rPr>
              <a:t>remote</a:t>
            </a:r>
            <a:endParaRPr lang="cs-CZ" sz="1600" dirty="0">
              <a:solidFill>
                <a:srgbClr val="280071"/>
              </a:solidFill>
            </a:endParaRPr>
          </a:p>
        </p:txBody>
      </p:sp>
      <p:pic>
        <p:nvPicPr>
          <p:cNvPr id="7" name="Picture 6">
            <a:extLst>
              <a:ext uri="{FF2B5EF4-FFF2-40B4-BE49-F238E27FC236}">
                <a16:creationId xmlns:a16="http://schemas.microsoft.com/office/drawing/2014/main" id="{636C305A-3C74-0A00-56F9-C12C436E89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918426"/>
            <a:ext cx="171754" cy="171754"/>
          </a:xfrm>
          <a:prstGeom prst="rect">
            <a:avLst/>
          </a:prstGeom>
        </p:spPr>
      </p:pic>
      <p:sp>
        <p:nvSpPr>
          <p:cNvPr id="2" name="Title 1">
            <a:extLst>
              <a:ext uri="{FF2B5EF4-FFF2-40B4-BE49-F238E27FC236}">
                <a16:creationId xmlns:a16="http://schemas.microsoft.com/office/drawing/2014/main" id="{C1A1AC2F-9754-3CDF-00A5-B30361B4855E}"/>
              </a:ext>
            </a:extLst>
          </p:cNvPr>
          <p:cNvSpPr>
            <a:spLocks noGrp="1"/>
          </p:cNvSpPr>
          <p:nvPr>
            <p:ph type="title"/>
          </p:nvPr>
        </p:nvSpPr>
        <p:spPr>
          <a:xfrm>
            <a:off x="287338" y="231775"/>
            <a:ext cx="3602737" cy="500440"/>
          </a:xfrm>
        </p:spPr>
        <p:txBody>
          <a:bodyPr/>
          <a:lstStyle/>
          <a:p>
            <a:r>
              <a:rPr lang="cs-CZ" sz="2800" dirty="0" err="1"/>
              <a:t>Current</a:t>
            </a:r>
            <a:r>
              <a:rPr lang="cs-CZ" sz="2800" dirty="0"/>
              <a:t> </a:t>
            </a:r>
            <a:r>
              <a:rPr lang="cs-CZ" sz="2800" dirty="0" err="1"/>
              <a:t>concepts</a:t>
            </a:r>
            <a:endParaRPr lang="cs-CZ" sz="2800" dirty="0"/>
          </a:p>
        </p:txBody>
      </p:sp>
      <p:sp>
        <p:nvSpPr>
          <p:cNvPr id="3" name="Footer Placeholder 2">
            <a:extLst>
              <a:ext uri="{FF2B5EF4-FFF2-40B4-BE49-F238E27FC236}">
                <a16:creationId xmlns:a16="http://schemas.microsoft.com/office/drawing/2014/main" id="{43BE02B5-D939-3CD8-3AEA-D3BC321EED54}"/>
              </a:ext>
            </a:extLst>
          </p:cNvPr>
          <p:cNvSpPr>
            <a:spLocks noGrp="1"/>
          </p:cNvSpPr>
          <p:nvPr>
            <p:ph type="ftr" sz="quarter" idx="15"/>
          </p:nvPr>
        </p:nvSpPr>
        <p:spPr/>
        <p:txBody>
          <a:bodyPr/>
          <a:lstStyle/>
          <a:p>
            <a:r>
              <a:rPr lang="cs-CZ" dirty="0" err="1"/>
              <a:t>Internal</a:t>
            </a:r>
            <a:endParaRPr lang="cs-CZ" dirty="0"/>
          </a:p>
        </p:txBody>
      </p:sp>
      <p:sp>
        <p:nvSpPr>
          <p:cNvPr id="4" name="Slide Number Placeholder 3">
            <a:extLst>
              <a:ext uri="{FF2B5EF4-FFF2-40B4-BE49-F238E27FC236}">
                <a16:creationId xmlns:a16="http://schemas.microsoft.com/office/drawing/2014/main" id="{FA7274AA-44FF-9316-789F-B98557B62AD0}"/>
              </a:ext>
            </a:extLst>
          </p:cNvPr>
          <p:cNvSpPr>
            <a:spLocks noGrp="1"/>
          </p:cNvSpPr>
          <p:nvPr>
            <p:ph type="sldNum" sz="quarter" idx="16"/>
          </p:nvPr>
        </p:nvSpPr>
        <p:spPr/>
        <p:txBody>
          <a:bodyPr/>
          <a:lstStyle/>
          <a:p>
            <a:fld id="{61E25E67-CBB9-434B-BBF7-0A5E970272B8}" type="slidenum">
              <a:rPr lang="cs-CZ" smtClean="0"/>
              <a:pPr/>
              <a:t>4</a:t>
            </a:fld>
            <a:endParaRPr lang="cs-CZ" dirty="0"/>
          </a:p>
        </p:txBody>
      </p:sp>
      <p:sp>
        <p:nvSpPr>
          <p:cNvPr id="16" name="Title 4">
            <a:extLst>
              <a:ext uri="{FF2B5EF4-FFF2-40B4-BE49-F238E27FC236}">
                <a16:creationId xmlns:a16="http://schemas.microsoft.com/office/drawing/2014/main" id="{ADC8D72F-2D36-0104-17A7-849216642EEF}"/>
              </a:ext>
            </a:extLst>
          </p:cNvPr>
          <p:cNvSpPr txBox="1">
            <a:spLocks/>
          </p:cNvSpPr>
          <p:nvPr/>
        </p:nvSpPr>
        <p:spPr>
          <a:xfrm>
            <a:off x="626941" y="1565922"/>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a:solidFill>
                  <a:srgbClr val="280071"/>
                </a:solidFill>
                <a:latin typeface="Tietoevry Sans 1 Medium" pitchFamily="2" charset="77"/>
              </a:rPr>
              <a:t>Hybrid </a:t>
            </a:r>
            <a:r>
              <a:rPr lang="cs-CZ" sz="1800" dirty="0" err="1">
                <a:solidFill>
                  <a:srgbClr val="280071"/>
                </a:solidFill>
                <a:latin typeface="Tietoevry Sans 1 Medium" pitchFamily="2" charset="77"/>
              </a:rPr>
              <a:t>work</a:t>
            </a:r>
            <a:br>
              <a:rPr lang="cs-CZ" sz="1600" dirty="0">
                <a:solidFill>
                  <a:srgbClr val="280071"/>
                </a:solidFill>
                <a:latin typeface="+mn-lt"/>
              </a:rPr>
            </a:br>
            <a:r>
              <a:rPr lang="en-US" sz="1600" dirty="0">
                <a:solidFill>
                  <a:srgbClr val="280071"/>
                </a:solidFill>
              </a:rPr>
              <a:t>Microsoft, Google, Amazon= office + home office</a:t>
            </a:r>
            <a:endParaRPr lang="cs-CZ" sz="1600" dirty="0">
              <a:solidFill>
                <a:srgbClr val="280071"/>
              </a:solidFill>
            </a:endParaRPr>
          </a:p>
        </p:txBody>
      </p:sp>
      <p:pic>
        <p:nvPicPr>
          <p:cNvPr id="17" name="Picture 16">
            <a:extLst>
              <a:ext uri="{FF2B5EF4-FFF2-40B4-BE49-F238E27FC236}">
                <a16:creationId xmlns:a16="http://schemas.microsoft.com/office/drawing/2014/main" id="{483D6DB0-77BC-4C1B-51AC-496934EE85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1564361"/>
            <a:ext cx="171754" cy="171754"/>
          </a:xfrm>
          <a:prstGeom prst="rect">
            <a:avLst/>
          </a:prstGeom>
        </p:spPr>
      </p:pic>
      <p:sp>
        <p:nvSpPr>
          <p:cNvPr id="21" name="Title 4">
            <a:extLst>
              <a:ext uri="{FF2B5EF4-FFF2-40B4-BE49-F238E27FC236}">
                <a16:creationId xmlns:a16="http://schemas.microsoft.com/office/drawing/2014/main" id="{B36C8CF6-755B-35F5-0D7C-4F60E6EE2B71}"/>
              </a:ext>
            </a:extLst>
          </p:cNvPr>
          <p:cNvSpPr txBox="1">
            <a:spLocks/>
          </p:cNvSpPr>
          <p:nvPr/>
        </p:nvSpPr>
        <p:spPr>
          <a:xfrm>
            <a:off x="626941" y="2211820"/>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a:solidFill>
                  <a:srgbClr val="280071"/>
                </a:solidFill>
                <a:latin typeface="Tietoevry Sans 1 Medium" pitchFamily="50" charset="0"/>
              </a:rPr>
              <a:t>Digital </a:t>
            </a:r>
            <a:r>
              <a:rPr lang="cs-CZ" sz="1800" dirty="0" err="1">
                <a:solidFill>
                  <a:srgbClr val="280071"/>
                </a:solidFill>
                <a:latin typeface="Tietoevry Sans 1 Medium" pitchFamily="50" charset="0"/>
              </a:rPr>
              <a:t>nomadism</a:t>
            </a:r>
            <a:br>
              <a:rPr lang="cs-CZ" sz="1600" dirty="0">
                <a:solidFill>
                  <a:srgbClr val="280071"/>
                </a:solidFill>
                <a:latin typeface="+mn-lt"/>
              </a:rPr>
            </a:br>
            <a:r>
              <a:rPr lang="cs-CZ" sz="1600" dirty="0" err="1">
                <a:solidFill>
                  <a:srgbClr val="280071"/>
                </a:solidFill>
              </a:rPr>
              <a:t>Work</a:t>
            </a:r>
            <a:r>
              <a:rPr lang="cs-CZ" sz="1600" dirty="0">
                <a:solidFill>
                  <a:srgbClr val="280071"/>
                </a:solidFill>
              </a:rPr>
              <a:t> </a:t>
            </a:r>
            <a:r>
              <a:rPr lang="cs-CZ" sz="1600" dirty="0" err="1">
                <a:solidFill>
                  <a:srgbClr val="280071"/>
                </a:solidFill>
              </a:rPr>
              <a:t>from</a:t>
            </a:r>
            <a:r>
              <a:rPr lang="cs-CZ" sz="1600" dirty="0">
                <a:solidFill>
                  <a:srgbClr val="280071"/>
                </a:solidFill>
              </a:rPr>
              <a:t> </a:t>
            </a:r>
            <a:r>
              <a:rPr lang="cs-CZ" sz="1600" dirty="0" err="1">
                <a:solidFill>
                  <a:srgbClr val="280071"/>
                </a:solidFill>
              </a:rPr>
              <a:t>anywhere</a:t>
            </a:r>
            <a:endParaRPr lang="cs-CZ" sz="1600" dirty="0">
              <a:solidFill>
                <a:srgbClr val="280071"/>
              </a:solidFill>
            </a:endParaRPr>
          </a:p>
        </p:txBody>
      </p:sp>
      <p:pic>
        <p:nvPicPr>
          <p:cNvPr id="22" name="Picture 21">
            <a:extLst>
              <a:ext uri="{FF2B5EF4-FFF2-40B4-BE49-F238E27FC236}">
                <a16:creationId xmlns:a16="http://schemas.microsoft.com/office/drawing/2014/main" id="{7AC274A2-11F1-E8B1-E991-039608BEE9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2210259"/>
            <a:ext cx="171754" cy="171754"/>
          </a:xfrm>
          <a:prstGeom prst="rect">
            <a:avLst/>
          </a:prstGeom>
        </p:spPr>
      </p:pic>
      <p:sp>
        <p:nvSpPr>
          <p:cNvPr id="23" name="Title 4">
            <a:extLst>
              <a:ext uri="{FF2B5EF4-FFF2-40B4-BE49-F238E27FC236}">
                <a16:creationId xmlns:a16="http://schemas.microsoft.com/office/drawing/2014/main" id="{9A3FBA5D-E338-1EB8-8900-F6256FCC6DC9}"/>
              </a:ext>
            </a:extLst>
          </p:cNvPr>
          <p:cNvSpPr txBox="1">
            <a:spLocks/>
          </p:cNvSpPr>
          <p:nvPr/>
        </p:nvSpPr>
        <p:spPr>
          <a:xfrm>
            <a:off x="626941" y="2856157"/>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en-US" sz="1800" dirty="0">
                <a:solidFill>
                  <a:srgbClr val="280071"/>
                </a:solidFill>
                <a:latin typeface="Tietoevry Sans 1 Medium" pitchFamily="2" charset="77"/>
              </a:rPr>
              <a:t>Flexibility as a key benefit</a:t>
            </a:r>
            <a:br>
              <a:rPr lang="cs-CZ" sz="1600" dirty="0">
                <a:solidFill>
                  <a:srgbClr val="280071"/>
                </a:solidFill>
                <a:latin typeface="+mn-lt"/>
              </a:rPr>
            </a:br>
            <a:r>
              <a:rPr lang="en-US" sz="1600" dirty="0">
                <a:solidFill>
                  <a:srgbClr val="280071"/>
                </a:solidFill>
              </a:rPr>
              <a:t>Companies offer remote as part of employee benefits</a:t>
            </a:r>
            <a:endParaRPr lang="cs-CZ" sz="1600" dirty="0">
              <a:solidFill>
                <a:srgbClr val="280071"/>
              </a:solidFill>
            </a:endParaRPr>
          </a:p>
        </p:txBody>
      </p:sp>
      <p:pic>
        <p:nvPicPr>
          <p:cNvPr id="24" name="Picture 23">
            <a:extLst>
              <a:ext uri="{FF2B5EF4-FFF2-40B4-BE49-F238E27FC236}">
                <a16:creationId xmlns:a16="http://schemas.microsoft.com/office/drawing/2014/main" id="{604CDE5F-772F-2713-3CB6-7B5B2BC7F8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2854596"/>
            <a:ext cx="171754" cy="171754"/>
          </a:xfrm>
          <a:prstGeom prst="rect">
            <a:avLst/>
          </a:prstGeom>
        </p:spPr>
      </p:pic>
      <p:sp>
        <p:nvSpPr>
          <p:cNvPr id="25" name="Title 4">
            <a:extLst>
              <a:ext uri="{FF2B5EF4-FFF2-40B4-BE49-F238E27FC236}">
                <a16:creationId xmlns:a16="http://schemas.microsoft.com/office/drawing/2014/main" id="{FEA736A4-9103-3E94-5CDF-5A6D95373EF1}"/>
              </a:ext>
            </a:extLst>
          </p:cNvPr>
          <p:cNvSpPr txBox="1">
            <a:spLocks/>
          </p:cNvSpPr>
          <p:nvPr/>
        </p:nvSpPr>
        <p:spPr>
          <a:xfrm>
            <a:off x="626941" y="3502873"/>
            <a:ext cx="5943192"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2" charset="77"/>
              </a:rPr>
              <a:t>Investing</a:t>
            </a:r>
            <a:r>
              <a:rPr lang="cs-CZ" sz="1800" dirty="0">
                <a:solidFill>
                  <a:srgbClr val="280071"/>
                </a:solidFill>
                <a:latin typeface="Tietoevry Sans 1 Medium" pitchFamily="2" charset="77"/>
              </a:rPr>
              <a:t> in </a:t>
            </a:r>
            <a:r>
              <a:rPr lang="cs-CZ" sz="1800" dirty="0" err="1">
                <a:solidFill>
                  <a:srgbClr val="280071"/>
                </a:solidFill>
                <a:latin typeface="Tietoevry Sans 1 Medium" pitchFamily="2" charset="77"/>
              </a:rPr>
              <a:t>tools</a:t>
            </a:r>
            <a:br>
              <a:rPr lang="cs-CZ" sz="1600" dirty="0">
                <a:solidFill>
                  <a:srgbClr val="280071"/>
                </a:solidFill>
                <a:latin typeface="+mn-lt"/>
              </a:rPr>
            </a:br>
            <a:r>
              <a:rPr lang="en-US" sz="1600" dirty="0">
                <a:solidFill>
                  <a:srgbClr val="280071"/>
                </a:solidFill>
              </a:rPr>
              <a:t>Growth in demand for Slack, Zoom, Asana, etc. for effective collaboration</a:t>
            </a:r>
            <a:endParaRPr lang="cs-CZ" sz="1600" dirty="0">
              <a:solidFill>
                <a:srgbClr val="280071"/>
              </a:solidFill>
            </a:endParaRPr>
          </a:p>
        </p:txBody>
      </p:sp>
      <p:pic>
        <p:nvPicPr>
          <p:cNvPr id="26" name="Picture 25">
            <a:extLst>
              <a:ext uri="{FF2B5EF4-FFF2-40B4-BE49-F238E27FC236}">
                <a16:creationId xmlns:a16="http://schemas.microsoft.com/office/drawing/2014/main" id="{95905A7D-304C-6598-CC82-5267E7BC9A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3501312"/>
            <a:ext cx="171754" cy="171754"/>
          </a:xfrm>
          <a:prstGeom prst="rect">
            <a:avLst/>
          </a:prstGeom>
        </p:spPr>
      </p:pic>
      <p:sp>
        <p:nvSpPr>
          <p:cNvPr id="27" name="Title 4">
            <a:extLst>
              <a:ext uri="{FF2B5EF4-FFF2-40B4-BE49-F238E27FC236}">
                <a16:creationId xmlns:a16="http://schemas.microsoft.com/office/drawing/2014/main" id="{5D8D7C58-A798-D7A8-B615-A1D2AE184978}"/>
              </a:ext>
            </a:extLst>
          </p:cNvPr>
          <p:cNvSpPr txBox="1">
            <a:spLocks/>
          </p:cNvSpPr>
          <p:nvPr/>
        </p:nvSpPr>
        <p:spPr>
          <a:xfrm>
            <a:off x="626941" y="4303523"/>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2" charset="77"/>
              </a:rPr>
              <a:t>Cybersecurity</a:t>
            </a:r>
            <a:br>
              <a:rPr lang="cs-CZ" sz="1600" dirty="0">
                <a:solidFill>
                  <a:srgbClr val="280071"/>
                </a:solidFill>
                <a:latin typeface="+mn-lt"/>
              </a:rPr>
            </a:br>
            <a:r>
              <a:rPr lang="en-US" sz="1600" dirty="0">
                <a:solidFill>
                  <a:srgbClr val="280071"/>
                </a:solidFill>
              </a:rPr>
              <a:t>Increased emphasis on data protection and remote access</a:t>
            </a:r>
            <a:endParaRPr lang="cs-CZ" sz="1600" dirty="0">
              <a:solidFill>
                <a:srgbClr val="280071"/>
              </a:solidFill>
            </a:endParaRPr>
          </a:p>
        </p:txBody>
      </p:sp>
      <p:pic>
        <p:nvPicPr>
          <p:cNvPr id="28" name="Picture 27">
            <a:extLst>
              <a:ext uri="{FF2B5EF4-FFF2-40B4-BE49-F238E27FC236}">
                <a16:creationId xmlns:a16="http://schemas.microsoft.com/office/drawing/2014/main" id="{F2C0C956-1C87-9F0A-681F-24DADFFF11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073" y="4345101"/>
            <a:ext cx="171754" cy="171754"/>
          </a:xfrm>
          <a:prstGeom prst="rect">
            <a:avLst/>
          </a:prstGeom>
        </p:spPr>
      </p:pic>
      <p:pic>
        <p:nvPicPr>
          <p:cNvPr id="32" name="Picture 31">
            <a:extLst>
              <a:ext uri="{FF2B5EF4-FFF2-40B4-BE49-F238E27FC236}">
                <a16:creationId xmlns:a16="http://schemas.microsoft.com/office/drawing/2014/main" id="{C90BB0C3-D511-EFB1-2180-532DAA18D9CB}"/>
              </a:ext>
            </a:extLst>
          </p:cNvPr>
          <p:cNvPicPr>
            <a:picLocks noChangeAspect="1"/>
          </p:cNvPicPr>
          <p:nvPr>
            <p:custDataLst>
              <p:tags r:id="rId3"/>
            </p:custDataLst>
          </p:nvPr>
        </p:nvPicPr>
        <p:blipFill rotWithShape="1">
          <a:blip r:embed="rId6" cstate="email">
            <a:extLst>
              <a:ext uri="{28A0092B-C50C-407E-A947-70E740481C1C}">
                <a14:useLocalDpi xmlns:a14="http://schemas.microsoft.com/office/drawing/2010/main"/>
              </a:ext>
            </a:extLst>
          </a:blip>
          <a:srcRect/>
          <a:stretch/>
        </p:blipFill>
        <p:spPr>
          <a:xfrm>
            <a:off x="6452535" y="0"/>
            <a:ext cx="2691465" cy="5143500"/>
          </a:xfrm>
          <a:prstGeom prst="rect">
            <a:avLst/>
          </a:prstGeom>
        </p:spPr>
      </p:pic>
    </p:spTree>
    <p:custDataLst>
      <p:custData r:id="rId1"/>
      <p:custData r:id="rId2"/>
    </p:custDataLst>
    <p:extLst>
      <p:ext uri="{BB962C8B-B14F-4D97-AF65-F5344CB8AC3E}">
        <p14:creationId xmlns:p14="http://schemas.microsoft.com/office/powerpoint/2010/main" val="129159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F011A-C615-977E-3904-6295C4F1B9CF}"/>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1B90C98C-A3DD-64D7-979B-BBB915045F2E}"/>
              </a:ext>
            </a:extLst>
          </p:cNvPr>
          <p:cNvSpPr txBox="1">
            <a:spLocks/>
          </p:cNvSpPr>
          <p:nvPr/>
        </p:nvSpPr>
        <p:spPr>
          <a:xfrm>
            <a:off x="626941" y="845861"/>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a:solidFill>
                  <a:srgbClr val="280071"/>
                </a:solidFill>
                <a:latin typeface="Tietoevry Sans 1 Medium" pitchFamily="2" charset="77"/>
              </a:rPr>
              <a:t>Hybrid model as standard</a:t>
            </a:r>
            <a:br>
              <a:rPr lang="cs-CZ" sz="1600" dirty="0">
                <a:solidFill>
                  <a:srgbClr val="280071"/>
                </a:solidFill>
                <a:latin typeface="+mn-lt"/>
              </a:rPr>
            </a:br>
            <a:r>
              <a:rPr lang="cs-CZ" sz="1600" dirty="0">
                <a:solidFill>
                  <a:srgbClr val="280071"/>
                </a:solidFill>
              </a:rPr>
              <a:t>Avast, Seznam.cz nebo Kiwi.com = </a:t>
            </a:r>
            <a:r>
              <a:rPr lang="en-US" sz="1600" dirty="0">
                <a:solidFill>
                  <a:srgbClr val="280071"/>
                </a:solidFill>
              </a:rPr>
              <a:t>office</a:t>
            </a:r>
            <a:r>
              <a:rPr lang="cs-CZ" sz="1600" dirty="0">
                <a:solidFill>
                  <a:srgbClr val="280071"/>
                </a:solidFill>
              </a:rPr>
              <a:t> + </a:t>
            </a:r>
            <a:r>
              <a:rPr lang="cs-CZ" sz="1600" dirty="0" err="1">
                <a:solidFill>
                  <a:srgbClr val="280071"/>
                </a:solidFill>
              </a:rPr>
              <a:t>home</a:t>
            </a:r>
            <a:r>
              <a:rPr lang="cs-CZ" sz="1600" dirty="0">
                <a:solidFill>
                  <a:srgbClr val="280071"/>
                </a:solidFill>
              </a:rPr>
              <a:t> office</a:t>
            </a:r>
          </a:p>
        </p:txBody>
      </p:sp>
      <p:pic>
        <p:nvPicPr>
          <p:cNvPr id="7" name="Picture 6">
            <a:extLst>
              <a:ext uri="{FF2B5EF4-FFF2-40B4-BE49-F238E27FC236}">
                <a16:creationId xmlns:a16="http://schemas.microsoft.com/office/drawing/2014/main" id="{4496A748-5B6A-3806-EEBE-8B53027EA9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844300"/>
            <a:ext cx="171754" cy="171754"/>
          </a:xfrm>
          <a:prstGeom prst="rect">
            <a:avLst/>
          </a:prstGeom>
        </p:spPr>
      </p:pic>
      <p:sp>
        <p:nvSpPr>
          <p:cNvPr id="2" name="Title 1">
            <a:extLst>
              <a:ext uri="{FF2B5EF4-FFF2-40B4-BE49-F238E27FC236}">
                <a16:creationId xmlns:a16="http://schemas.microsoft.com/office/drawing/2014/main" id="{390CBB67-A952-123E-5C96-0B6A4C04E27E}"/>
              </a:ext>
            </a:extLst>
          </p:cNvPr>
          <p:cNvSpPr>
            <a:spLocks noGrp="1"/>
          </p:cNvSpPr>
          <p:nvPr>
            <p:ph type="title"/>
          </p:nvPr>
        </p:nvSpPr>
        <p:spPr>
          <a:xfrm>
            <a:off x="287338" y="231775"/>
            <a:ext cx="3602737" cy="444246"/>
          </a:xfrm>
        </p:spPr>
        <p:txBody>
          <a:bodyPr/>
          <a:lstStyle/>
          <a:p>
            <a:r>
              <a:rPr lang="cs-CZ" sz="2800" dirty="0"/>
              <a:t>Czech reality</a:t>
            </a:r>
          </a:p>
        </p:txBody>
      </p:sp>
      <p:sp>
        <p:nvSpPr>
          <p:cNvPr id="3" name="Footer Placeholder 2">
            <a:extLst>
              <a:ext uri="{FF2B5EF4-FFF2-40B4-BE49-F238E27FC236}">
                <a16:creationId xmlns:a16="http://schemas.microsoft.com/office/drawing/2014/main" id="{8D4B2423-908E-BBEA-9234-0FC6FB018907}"/>
              </a:ext>
            </a:extLst>
          </p:cNvPr>
          <p:cNvSpPr>
            <a:spLocks noGrp="1"/>
          </p:cNvSpPr>
          <p:nvPr>
            <p:ph type="ftr" sz="quarter" idx="15"/>
          </p:nvPr>
        </p:nvSpPr>
        <p:spPr/>
        <p:txBody>
          <a:bodyPr/>
          <a:lstStyle/>
          <a:p>
            <a:r>
              <a:rPr lang="cs-CZ" dirty="0" err="1"/>
              <a:t>Internal</a:t>
            </a:r>
            <a:endParaRPr lang="cs-CZ" dirty="0"/>
          </a:p>
        </p:txBody>
      </p:sp>
      <p:sp>
        <p:nvSpPr>
          <p:cNvPr id="4" name="Slide Number Placeholder 3">
            <a:extLst>
              <a:ext uri="{FF2B5EF4-FFF2-40B4-BE49-F238E27FC236}">
                <a16:creationId xmlns:a16="http://schemas.microsoft.com/office/drawing/2014/main" id="{1D401240-1E1E-8AD9-1C76-6CBAE8C32878}"/>
              </a:ext>
            </a:extLst>
          </p:cNvPr>
          <p:cNvSpPr>
            <a:spLocks noGrp="1"/>
          </p:cNvSpPr>
          <p:nvPr>
            <p:ph type="sldNum" sz="quarter" idx="16"/>
          </p:nvPr>
        </p:nvSpPr>
        <p:spPr/>
        <p:txBody>
          <a:bodyPr/>
          <a:lstStyle/>
          <a:p>
            <a:fld id="{61E25E67-CBB9-434B-BBF7-0A5E970272B8}" type="slidenum">
              <a:rPr lang="cs-CZ" smtClean="0"/>
              <a:pPr/>
              <a:t>5</a:t>
            </a:fld>
            <a:endParaRPr lang="cs-CZ" dirty="0"/>
          </a:p>
        </p:txBody>
      </p:sp>
      <p:sp>
        <p:nvSpPr>
          <p:cNvPr id="16" name="Title 4">
            <a:extLst>
              <a:ext uri="{FF2B5EF4-FFF2-40B4-BE49-F238E27FC236}">
                <a16:creationId xmlns:a16="http://schemas.microsoft.com/office/drawing/2014/main" id="{2959AC09-3755-74DE-41AD-3D6ED950EA18}"/>
              </a:ext>
            </a:extLst>
          </p:cNvPr>
          <p:cNvSpPr txBox="1">
            <a:spLocks/>
          </p:cNvSpPr>
          <p:nvPr/>
        </p:nvSpPr>
        <p:spPr>
          <a:xfrm>
            <a:off x="626941" y="1659176"/>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2" charset="77"/>
              </a:rPr>
              <a:t>Smaller</a:t>
            </a:r>
            <a:r>
              <a:rPr lang="cs-CZ" sz="1800" dirty="0">
                <a:solidFill>
                  <a:srgbClr val="280071"/>
                </a:solidFill>
                <a:latin typeface="Tietoevry Sans 1 Medium" pitchFamily="2" charset="77"/>
              </a:rPr>
              <a:t> </a:t>
            </a:r>
            <a:r>
              <a:rPr lang="cs-CZ" sz="1800" dirty="0" err="1">
                <a:solidFill>
                  <a:srgbClr val="280071"/>
                </a:solidFill>
                <a:latin typeface="Tietoevry Sans 1 Medium" pitchFamily="2" charset="77"/>
              </a:rPr>
              <a:t>companies</a:t>
            </a:r>
            <a:r>
              <a:rPr lang="cs-CZ" sz="1800" dirty="0">
                <a:solidFill>
                  <a:srgbClr val="280071"/>
                </a:solidFill>
                <a:latin typeface="Tietoevry Sans 1 Medium" pitchFamily="2" charset="77"/>
              </a:rPr>
              <a:t> more </a:t>
            </a:r>
            <a:r>
              <a:rPr lang="cs-CZ" sz="1800" dirty="0" err="1">
                <a:solidFill>
                  <a:srgbClr val="280071"/>
                </a:solidFill>
                <a:latin typeface="Tietoevry Sans 1 Medium" pitchFamily="2" charset="77"/>
              </a:rPr>
              <a:t>remote-friendly</a:t>
            </a:r>
            <a:br>
              <a:rPr lang="cs-CZ" sz="1600" dirty="0">
                <a:solidFill>
                  <a:srgbClr val="280071"/>
                </a:solidFill>
                <a:latin typeface="+mn-lt"/>
              </a:rPr>
            </a:br>
            <a:r>
              <a:rPr lang="en-US" sz="1600" dirty="0">
                <a:solidFill>
                  <a:srgbClr val="280071"/>
                </a:solidFill>
              </a:rPr>
              <a:t>Startups and smaller IT companies = often 100% remote work</a:t>
            </a:r>
            <a:endParaRPr lang="cs-CZ" sz="1600" dirty="0">
              <a:solidFill>
                <a:srgbClr val="280071"/>
              </a:solidFill>
            </a:endParaRPr>
          </a:p>
        </p:txBody>
      </p:sp>
      <p:pic>
        <p:nvPicPr>
          <p:cNvPr id="17" name="Picture 16">
            <a:extLst>
              <a:ext uri="{FF2B5EF4-FFF2-40B4-BE49-F238E27FC236}">
                <a16:creationId xmlns:a16="http://schemas.microsoft.com/office/drawing/2014/main" id="{9A3407ED-C997-5B08-CF67-DB56BAC270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1657615"/>
            <a:ext cx="171754" cy="171754"/>
          </a:xfrm>
          <a:prstGeom prst="rect">
            <a:avLst/>
          </a:prstGeom>
        </p:spPr>
      </p:pic>
      <p:sp>
        <p:nvSpPr>
          <p:cNvPr id="21" name="Title 4">
            <a:extLst>
              <a:ext uri="{FF2B5EF4-FFF2-40B4-BE49-F238E27FC236}">
                <a16:creationId xmlns:a16="http://schemas.microsoft.com/office/drawing/2014/main" id="{A33E2B0D-8DBB-898D-638D-E484B144EE96}"/>
              </a:ext>
            </a:extLst>
          </p:cNvPr>
          <p:cNvSpPr txBox="1">
            <a:spLocks/>
          </p:cNvSpPr>
          <p:nvPr/>
        </p:nvSpPr>
        <p:spPr>
          <a:xfrm>
            <a:off x="626941" y="2503357"/>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50" charset="0"/>
              </a:rPr>
              <a:t>Corporate</a:t>
            </a:r>
            <a:r>
              <a:rPr lang="cs-CZ" sz="1800" dirty="0">
                <a:solidFill>
                  <a:srgbClr val="280071"/>
                </a:solidFill>
                <a:latin typeface="Tietoevry Sans 1 Medium" pitchFamily="50" charset="0"/>
              </a:rPr>
              <a:t> </a:t>
            </a:r>
            <a:r>
              <a:rPr lang="cs-CZ" sz="1800" dirty="0" err="1">
                <a:solidFill>
                  <a:srgbClr val="280071"/>
                </a:solidFill>
                <a:latin typeface="Tietoevry Sans 1 Medium" pitchFamily="50" charset="0"/>
              </a:rPr>
              <a:t>sector</a:t>
            </a:r>
            <a:r>
              <a:rPr lang="cs-CZ" sz="1800" dirty="0">
                <a:solidFill>
                  <a:srgbClr val="280071"/>
                </a:solidFill>
                <a:latin typeface="Tietoevry Sans 1 Medium" pitchFamily="50" charset="0"/>
              </a:rPr>
              <a:t> more </a:t>
            </a:r>
            <a:r>
              <a:rPr lang="cs-CZ" sz="1800" dirty="0" err="1">
                <a:solidFill>
                  <a:srgbClr val="280071"/>
                </a:solidFill>
                <a:latin typeface="Tietoevry Sans 1 Medium" pitchFamily="50" charset="0"/>
              </a:rPr>
              <a:t>cautious</a:t>
            </a:r>
            <a:br>
              <a:rPr lang="cs-CZ" sz="1600" dirty="0">
                <a:solidFill>
                  <a:srgbClr val="280071"/>
                </a:solidFill>
                <a:latin typeface="+mn-lt"/>
              </a:rPr>
            </a:br>
            <a:r>
              <a:rPr lang="en-US" sz="1600" dirty="0">
                <a:solidFill>
                  <a:srgbClr val="280071"/>
                </a:solidFill>
              </a:rPr>
              <a:t>Large corporations (e.g. banking IT) prefer a hybrid model for security</a:t>
            </a:r>
            <a:endParaRPr lang="cs-CZ" sz="1600" dirty="0">
              <a:solidFill>
                <a:srgbClr val="280071"/>
              </a:solidFill>
            </a:endParaRPr>
          </a:p>
        </p:txBody>
      </p:sp>
      <p:pic>
        <p:nvPicPr>
          <p:cNvPr id="22" name="Picture 21">
            <a:extLst>
              <a:ext uri="{FF2B5EF4-FFF2-40B4-BE49-F238E27FC236}">
                <a16:creationId xmlns:a16="http://schemas.microsoft.com/office/drawing/2014/main" id="{995F8CDD-F5DA-AC2A-DCF6-2521A80B0B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2501796"/>
            <a:ext cx="171754" cy="171754"/>
          </a:xfrm>
          <a:prstGeom prst="rect">
            <a:avLst/>
          </a:prstGeom>
        </p:spPr>
      </p:pic>
      <p:sp>
        <p:nvSpPr>
          <p:cNvPr id="23" name="Title 4">
            <a:extLst>
              <a:ext uri="{FF2B5EF4-FFF2-40B4-BE49-F238E27FC236}">
                <a16:creationId xmlns:a16="http://schemas.microsoft.com/office/drawing/2014/main" id="{53D97FB7-3456-F8EE-1FDC-7633B6A87728}"/>
              </a:ext>
            </a:extLst>
          </p:cNvPr>
          <p:cNvSpPr txBox="1">
            <a:spLocks/>
          </p:cNvSpPr>
          <p:nvPr/>
        </p:nvSpPr>
        <p:spPr>
          <a:xfrm>
            <a:off x="626941" y="3439701"/>
            <a:ext cx="5426725"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a:solidFill>
                  <a:srgbClr val="280071"/>
                </a:solidFill>
                <a:latin typeface="Tietoevry Sans 1 Medium" pitchFamily="2" charset="77"/>
              </a:rPr>
              <a:t>Coworking</a:t>
            </a:r>
            <a:br>
              <a:rPr lang="cs-CZ" sz="1600" dirty="0">
                <a:solidFill>
                  <a:srgbClr val="280071"/>
                </a:solidFill>
                <a:latin typeface="+mn-lt"/>
              </a:rPr>
            </a:br>
            <a:r>
              <a:rPr lang="cs-CZ" sz="1600" dirty="0" err="1">
                <a:solidFill>
                  <a:srgbClr val="280071"/>
                </a:solidFill>
              </a:rPr>
              <a:t>WeWork</a:t>
            </a:r>
            <a:r>
              <a:rPr lang="cs-CZ" sz="1600" dirty="0">
                <a:solidFill>
                  <a:srgbClr val="280071"/>
                </a:solidFill>
              </a:rPr>
              <a:t>, </a:t>
            </a:r>
            <a:r>
              <a:rPr lang="cs-CZ" sz="1600" dirty="0" err="1">
                <a:solidFill>
                  <a:srgbClr val="280071"/>
                </a:solidFill>
              </a:rPr>
              <a:t>HubHub</a:t>
            </a:r>
            <a:r>
              <a:rPr lang="cs-CZ" sz="1600" dirty="0">
                <a:solidFill>
                  <a:srgbClr val="280071"/>
                </a:solidFill>
              </a:rPr>
              <a:t> </a:t>
            </a:r>
            <a:r>
              <a:rPr lang="en-US" sz="1600" dirty="0">
                <a:solidFill>
                  <a:srgbClr val="280071"/>
                </a:solidFill>
              </a:rPr>
              <a:t>and others have more clients among remote IT workers</a:t>
            </a:r>
            <a:endParaRPr lang="cs-CZ" sz="1600" dirty="0">
              <a:solidFill>
                <a:srgbClr val="280071"/>
              </a:solidFill>
            </a:endParaRPr>
          </a:p>
        </p:txBody>
      </p:sp>
      <p:pic>
        <p:nvPicPr>
          <p:cNvPr id="24" name="Picture 23">
            <a:extLst>
              <a:ext uri="{FF2B5EF4-FFF2-40B4-BE49-F238E27FC236}">
                <a16:creationId xmlns:a16="http://schemas.microsoft.com/office/drawing/2014/main" id="{EFA07E90-EA0F-3B42-C88A-55250AB20F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3438140"/>
            <a:ext cx="171754" cy="171754"/>
          </a:xfrm>
          <a:prstGeom prst="rect">
            <a:avLst/>
          </a:prstGeom>
        </p:spPr>
      </p:pic>
      <p:sp>
        <p:nvSpPr>
          <p:cNvPr id="25" name="Title 4">
            <a:extLst>
              <a:ext uri="{FF2B5EF4-FFF2-40B4-BE49-F238E27FC236}">
                <a16:creationId xmlns:a16="http://schemas.microsoft.com/office/drawing/2014/main" id="{97E9E997-B305-F86A-00A8-1D5E28F25DCF}"/>
              </a:ext>
            </a:extLst>
          </p:cNvPr>
          <p:cNvSpPr txBox="1">
            <a:spLocks/>
          </p:cNvSpPr>
          <p:nvPr/>
        </p:nvSpPr>
        <p:spPr>
          <a:xfrm>
            <a:off x="626941" y="4331597"/>
            <a:ext cx="5943192" cy="44424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stStyle>
          <a:p>
            <a:pPr defTabSz="685783">
              <a:defRPr/>
            </a:pPr>
            <a:r>
              <a:rPr lang="cs-CZ" sz="1800" dirty="0" err="1">
                <a:solidFill>
                  <a:srgbClr val="280071"/>
                </a:solidFill>
                <a:latin typeface="Tietoevry Sans 1 Medium" pitchFamily="2" charset="77"/>
              </a:rPr>
              <a:t>Home</a:t>
            </a:r>
            <a:r>
              <a:rPr lang="cs-CZ" sz="1800" dirty="0">
                <a:solidFill>
                  <a:srgbClr val="280071"/>
                </a:solidFill>
                <a:latin typeface="Tietoevry Sans 1 Medium" pitchFamily="2" charset="77"/>
              </a:rPr>
              <a:t> office = benefit</a:t>
            </a:r>
            <a:br>
              <a:rPr lang="cs-CZ" sz="1600" dirty="0">
                <a:solidFill>
                  <a:srgbClr val="280071"/>
                </a:solidFill>
                <a:latin typeface="+mn-lt"/>
              </a:rPr>
            </a:br>
            <a:r>
              <a:rPr lang="en-US" sz="1600" dirty="0">
                <a:solidFill>
                  <a:srgbClr val="280071"/>
                </a:solidFill>
              </a:rPr>
              <a:t>In recruitment, the ability to remote is often a key factor</a:t>
            </a:r>
            <a:endParaRPr lang="cs-CZ" sz="1600" dirty="0">
              <a:solidFill>
                <a:srgbClr val="280071"/>
              </a:solidFill>
            </a:endParaRPr>
          </a:p>
        </p:txBody>
      </p:sp>
      <p:pic>
        <p:nvPicPr>
          <p:cNvPr id="26" name="Picture 25">
            <a:extLst>
              <a:ext uri="{FF2B5EF4-FFF2-40B4-BE49-F238E27FC236}">
                <a16:creationId xmlns:a16="http://schemas.microsoft.com/office/drawing/2014/main" id="{C22DC832-C3AA-B85E-187A-E50781EA67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141" y="4330036"/>
            <a:ext cx="171754" cy="171754"/>
          </a:xfrm>
          <a:prstGeom prst="rect">
            <a:avLst/>
          </a:prstGeom>
        </p:spPr>
      </p:pic>
      <p:pic>
        <p:nvPicPr>
          <p:cNvPr id="8" name="Picture 7">
            <a:extLst>
              <a:ext uri="{FF2B5EF4-FFF2-40B4-BE49-F238E27FC236}">
                <a16:creationId xmlns:a16="http://schemas.microsoft.com/office/drawing/2014/main" id="{D4294536-9D7C-5601-E835-FA5C7A91F1F6}"/>
              </a:ext>
            </a:extLst>
          </p:cNvPr>
          <p:cNvPicPr>
            <a:picLocks noChangeAspect="1"/>
          </p:cNvPicPr>
          <p:nvPr>
            <p:custDataLst>
              <p:tags r:id="rId3"/>
            </p:custDataLst>
          </p:nvPr>
        </p:nvPicPr>
        <p:blipFill rotWithShape="1">
          <a:blip r:embed="rId6" cstate="email">
            <a:extLst>
              <a:ext uri="{28A0092B-C50C-407E-A947-70E740481C1C}">
                <a14:useLocalDpi xmlns:a14="http://schemas.microsoft.com/office/drawing/2010/main"/>
              </a:ext>
            </a:extLst>
          </a:blip>
          <a:srcRect b="-320"/>
          <a:stretch/>
        </p:blipFill>
        <p:spPr>
          <a:xfrm>
            <a:off x="6062134" y="-1"/>
            <a:ext cx="3081866" cy="5171917"/>
          </a:xfrm>
          <a:prstGeom prst="rect">
            <a:avLst/>
          </a:prstGeom>
        </p:spPr>
      </p:pic>
    </p:spTree>
    <p:custDataLst>
      <p:custData r:id="rId1"/>
      <p:custData r:id="rId2"/>
    </p:custDataLst>
    <p:extLst>
      <p:ext uri="{BB962C8B-B14F-4D97-AF65-F5344CB8AC3E}">
        <p14:creationId xmlns:p14="http://schemas.microsoft.com/office/powerpoint/2010/main" val="102079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D31D-6E8D-4E2C-B5CE-858229431225}"/>
              </a:ext>
            </a:extLst>
          </p:cNvPr>
          <p:cNvSpPr>
            <a:spLocks noGrp="1"/>
          </p:cNvSpPr>
          <p:nvPr>
            <p:ph type="title"/>
          </p:nvPr>
        </p:nvSpPr>
        <p:spPr>
          <a:xfrm>
            <a:off x="287338" y="231774"/>
            <a:ext cx="8569325" cy="452281"/>
          </a:xfrm>
        </p:spPr>
        <p:txBody>
          <a:bodyPr/>
          <a:lstStyle/>
          <a:p>
            <a:r>
              <a:rPr lang="en-US" sz="2800" dirty="0"/>
              <a:t>Key findings from an internal employee survey</a:t>
            </a:r>
            <a:endParaRPr lang="cs-CZ" sz="2800" dirty="0"/>
          </a:p>
        </p:txBody>
      </p:sp>
      <p:sp>
        <p:nvSpPr>
          <p:cNvPr id="4" name="Slide Number Placeholder 3">
            <a:extLst>
              <a:ext uri="{FF2B5EF4-FFF2-40B4-BE49-F238E27FC236}">
                <a16:creationId xmlns:a16="http://schemas.microsoft.com/office/drawing/2014/main" id="{2A4A843E-A3D8-4BF8-80AE-DADE26835C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E25E67-CBB9-434B-BBF7-0A5E970272B8}" type="slidenum">
              <a:rPr kumimoji="0" lang="cs-CZ" sz="700" b="0" i="0" u="none" strike="noStrike" kern="1200" cap="none" spc="0" normalizeH="0" baseline="0" noProof="0" smtClean="0">
                <a:ln>
                  <a:noFill/>
                </a:ln>
                <a:solidFill>
                  <a:srgbClr val="BEBEBE"/>
                </a:solidFill>
                <a:effectLst/>
                <a:uLnTx/>
                <a:uFillTx/>
                <a:latin typeface="Tietoevry Sans 1"/>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cs-CZ" sz="700" b="0" i="0" u="none" strike="noStrike" kern="1200" cap="none" spc="0" normalizeH="0" baseline="0" noProof="0" dirty="0">
              <a:ln>
                <a:noFill/>
              </a:ln>
              <a:solidFill>
                <a:srgbClr val="BEBEBE"/>
              </a:solidFill>
              <a:effectLst/>
              <a:uLnTx/>
              <a:uFillTx/>
              <a:latin typeface="Tietoevry Sans 1"/>
              <a:ea typeface="+mn-ea"/>
              <a:cs typeface="+mn-cs"/>
            </a:endParaRPr>
          </a:p>
        </p:txBody>
      </p:sp>
      <p:sp>
        <p:nvSpPr>
          <p:cNvPr id="5" name="Text Placeholder 4">
            <a:extLst>
              <a:ext uri="{FF2B5EF4-FFF2-40B4-BE49-F238E27FC236}">
                <a16:creationId xmlns:a16="http://schemas.microsoft.com/office/drawing/2014/main" id="{594B4DFF-9473-42A8-BF25-1A5013B77AE4}"/>
              </a:ext>
            </a:extLst>
          </p:cNvPr>
          <p:cNvSpPr>
            <a:spLocks noGrp="1"/>
          </p:cNvSpPr>
          <p:nvPr>
            <p:ph type="body" sz="quarter" idx="14"/>
          </p:nvPr>
        </p:nvSpPr>
        <p:spPr>
          <a:xfrm>
            <a:off x="308854" y="1108463"/>
            <a:ext cx="1708986" cy="523512"/>
          </a:xfrm>
          <a:solidFill>
            <a:schemeClr val="tx2"/>
          </a:solidFill>
          <a:ln>
            <a:solidFill>
              <a:schemeClr val="tx2"/>
            </a:solidFill>
          </a:ln>
        </p:spPr>
        <p:txBody>
          <a:bodyPr lIns="72000" tIns="36000" rIns="72000" bIns="36000">
            <a:normAutofit/>
          </a:bodyPr>
          <a:lstStyle/>
          <a:p>
            <a:r>
              <a:rPr lang="en-US" sz="900" dirty="0">
                <a:solidFill>
                  <a:schemeClr val="bg1"/>
                </a:solidFill>
              </a:rPr>
              <a:t>How much do people want to work remotely?</a:t>
            </a:r>
            <a:endParaRPr lang="cs-CZ" sz="900" dirty="0">
              <a:solidFill>
                <a:schemeClr val="bg1"/>
              </a:solidFill>
            </a:endParaRPr>
          </a:p>
        </p:txBody>
      </p:sp>
      <p:sp>
        <p:nvSpPr>
          <p:cNvPr id="6" name="Text Placeholder 5">
            <a:extLst>
              <a:ext uri="{FF2B5EF4-FFF2-40B4-BE49-F238E27FC236}">
                <a16:creationId xmlns:a16="http://schemas.microsoft.com/office/drawing/2014/main" id="{373BFB12-103A-4034-AA27-4008F7B71434}"/>
              </a:ext>
            </a:extLst>
          </p:cNvPr>
          <p:cNvSpPr>
            <a:spLocks noGrp="1"/>
          </p:cNvSpPr>
          <p:nvPr>
            <p:ph type="body" sz="quarter" idx="15"/>
          </p:nvPr>
        </p:nvSpPr>
        <p:spPr>
          <a:xfrm>
            <a:off x="2128629" y="1103713"/>
            <a:ext cx="2129263" cy="528262"/>
          </a:xfrm>
          <a:ln>
            <a:solidFill>
              <a:schemeClr val="tx2"/>
            </a:solidFill>
          </a:ln>
        </p:spPr>
        <p:txBody>
          <a:bodyPr lIns="72000" tIns="36000" rIns="72000" bIns="36000">
            <a:normAutofit/>
          </a:bodyPr>
          <a:lstStyle/>
          <a:p>
            <a:r>
              <a:rPr lang="en-US" sz="900" dirty="0">
                <a:solidFill>
                  <a:schemeClr val="tx2"/>
                </a:solidFill>
              </a:rPr>
              <a:t>On average, 50-60% at a distance</a:t>
            </a:r>
            <a:endParaRPr lang="cs-CZ" sz="900" dirty="0">
              <a:solidFill>
                <a:schemeClr val="tx2"/>
              </a:solidFill>
            </a:endParaRPr>
          </a:p>
        </p:txBody>
      </p:sp>
      <p:sp>
        <p:nvSpPr>
          <p:cNvPr id="7" name="Text Placeholder 6">
            <a:extLst>
              <a:ext uri="{FF2B5EF4-FFF2-40B4-BE49-F238E27FC236}">
                <a16:creationId xmlns:a16="http://schemas.microsoft.com/office/drawing/2014/main" id="{82289F57-45E6-4A14-A23E-F41C821D715E}"/>
              </a:ext>
            </a:extLst>
          </p:cNvPr>
          <p:cNvSpPr>
            <a:spLocks noGrp="1"/>
          </p:cNvSpPr>
          <p:nvPr>
            <p:ph type="body" sz="quarter" idx="16"/>
          </p:nvPr>
        </p:nvSpPr>
        <p:spPr>
          <a:xfrm>
            <a:off x="4710746" y="1106088"/>
            <a:ext cx="4138508" cy="528262"/>
          </a:xfrm>
          <a:solidFill>
            <a:srgbClr val="F7EAE4"/>
          </a:solidFill>
          <a:ln>
            <a:solidFill>
              <a:srgbClr val="EACBBB"/>
            </a:solidFill>
          </a:ln>
        </p:spPr>
        <p:txBody>
          <a:bodyPr wrap="none" lIns="72000" tIns="72000" rIns="72000" bIns="72000">
            <a:normAutofit/>
          </a:bodyPr>
          <a:lstStyle/>
          <a:p>
            <a:pPr marL="171450" indent="-171450">
              <a:buFont typeface="Arial" panose="020B0604020202020204" pitchFamily="34" charset="0"/>
              <a:buChar char="•"/>
            </a:pPr>
            <a:r>
              <a:rPr lang="en-US" sz="900" noProof="1">
                <a:solidFill>
                  <a:schemeClr val="tx2"/>
                </a:solidFill>
              </a:rPr>
              <a:t>Tietoevry must support remote work
Employees will use our offices less than before</a:t>
            </a:r>
            <a:endParaRPr lang="cs-CZ" dirty="0"/>
          </a:p>
        </p:txBody>
      </p:sp>
      <p:sp>
        <p:nvSpPr>
          <p:cNvPr id="8" name="Text Placeholder 4">
            <a:extLst>
              <a:ext uri="{FF2B5EF4-FFF2-40B4-BE49-F238E27FC236}">
                <a16:creationId xmlns:a16="http://schemas.microsoft.com/office/drawing/2014/main" id="{93989477-65B8-4792-974B-3E286076836F}"/>
              </a:ext>
            </a:extLst>
          </p:cNvPr>
          <p:cNvSpPr txBox="1">
            <a:spLocks/>
          </p:cNvSpPr>
          <p:nvPr/>
        </p:nvSpPr>
        <p:spPr>
          <a:xfrm>
            <a:off x="308854" y="1695456"/>
            <a:ext cx="1708986" cy="523512"/>
          </a:xfrm>
          <a:prstGeom prst="rect">
            <a:avLst/>
          </a:prstGeom>
          <a:solidFill>
            <a:schemeClr val="tx2"/>
          </a:solidFill>
          <a:ln>
            <a:solidFill>
              <a:schemeClr val="tx2"/>
            </a:solidFill>
          </a:ln>
        </p:spPr>
        <p:txBody>
          <a:bodyPr vert="horz" lIns="72000" tIns="36000" rIns="72000" bIns="36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900" dirty="0">
                <a:solidFill>
                  <a:prstClr val="white"/>
                </a:solidFill>
              </a:rPr>
              <a:t>How will the use of offices by employees change in the future?</a:t>
            </a:r>
            <a:endParaRPr kumimoji="0" lang="cs-CZ" sz="900" b="0" i="0" u="none" strike="noStrike" kern="1200" cap="none" spc="0" normalizeH="0" baseline="0" noProof="0" dirty="0">
              <a:ln>
                <a:noFill/>
              </a:ln>
              <a:solidFill>
                <a:prstClr val="white"/>
              </a:solidFill>
              <a:effectLst/>
              <a:uLnTx/>
              <a:uFillTx/>
              <a:latin typeface="Tietoevry Sans 1"/>
              <a:ea typeface="+mn-ea"/>
              <a:cs typeface="+mn-cs"/>
            </a:endParaRPr>
          </a:p>
        </p:txBody>
      </p:sp>
      <p:sp>
        <p:nvSpPr>
          <p:cNvPr id="9" name="Text Placeholder 4">
            <a:extLst>
              <a:ext uri="{FF2B5EF4-FFF2-40B4-BE49-F238E27FC236}">
                <a16:creationId xmlns:a16="http://schemas.microsoft.com/office/drawing/2014/main" id="{788E8230-05DD-4704-A55F-08377BB62706}"/>
              </a:ext>
            </a:extLst>
          </p:cNvPr>
          <p:cNvSpPr txBox="1">
            <a:spLocks/>
          </p:cNvSpPr>
          <p:nvPr/>
        </p:nvSpPr>
        <p:spPr>
          <a:xfrm>
            <a:off x="308854" y="2269578"/>
            <a:ext cx="1708986" cy="523512"/>
          </a:xfrm>
          <a:prstGeom prst="rect">
            <a:avLst/>
          </a:prstGeom>
          <a:solidFill>
            <a:schemeClr val="tx2"/>
          </a:solidFill>
          <a:ln>
            <a:solidFill>
              <a:schemeClr val="tx2"/>
            </a:solidFill>
          </a:ln>
        </p:spPr>
        <p:txBody>
          <a:bodyPr vert="horz" lIns="72000" tIns="36000" rIns="72000" bIns="36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900" dirty="0">
                <a:solidFill>
                  <a:prstClr val="white"/>
                </a:solidFill>
              </a:rPr>
              <a:t>How the meetings will take place in the future?</a:t>
            </a:r>
            <a:endParaRPr kumimoji="0" lang="cs-CZ" sz="900" b="0" i="0" u="none" strike="noStrike" kern="1200" cap="none" spc="0" normalizeH="0" baseline="0" noProof="0" dirty="0">
              <a:ln>
                <a:noFill/>
              </a:ln>
              <a:solidFill>
                <a:prstClr val="white"/>
              </a:solidFill>
              <a:effectLst/>
              <a:uLnTx/>
              <a:uFillTx/>
              <a:latin typeface="Tietoevry Sans 1"/>
              <a:ea typeface="+mn-ea"/>
              <a:cs typeface="+mn-cs"/>
            </a:endParaRPr>
          </a:p>
        </p:txBody>
      </p:sp>
      <p:sp>
        <p:nvSpPr>
          <p:cNvPr id="10" name="Text Placeholder 4">
            <a:extLst>
              <a:ext uri="{FF2B5EF4-FFF2-40B4-BE49-F238E27FC236}">
                <a16:creationId xmlns:a16="http://schemas.microsoft.com/office/drawing/2014/main" id="{3C977E9F-1E76-4096-99E7-7AED10D1C6FB}"/>
              </a:ext>
            </a:extLst>
          </p:cNvPr>
          <p:cNvSpPr txBox="1">
            <a:spLocks/>
          </p:cNvSpPr>
          <p:nvPr/>
        </p:nvSpPr>
        <p:spPr>
          <a:xfrm>
            <a:off x="308854" y="2843701"/>
            <a:ext cx="1708986" cy="523512"/>
          </a:xfrm>
          <a:prstGeom prst="rect">
            <a:avLst/>
          </a:prstGeom>
          <a:solidFill>
            <a:schemeClr val="tx2"/>
          </a:solidFill>
          <a:ln>
            <a:solidFill>
              <a:schemeClr val="tx2"/>
            </a:solidFill>
          </a:ln>
        </p:spPr>
        <p:txBody>
          <a:bodyPr vert="horz" lIns="72000" tIns="36000" rIns="72000" bIns="36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900" dirty="0">
                <a:solidFill>
                  <a:prstClr val="white"/>
                </a:solidFill>
              </a:rPr>
              <a:t>How well do our leaders and teams support remote work?</a:t>
            </a:r>
            <a:endParaRPr kumimoji="0" lang="cs-CZ" sz="900" b="0" i="0" u="none" strike="noStrike" kern="1200" cap="none" spc="0" normalizeH="0" baseline="0" noProof="0" dirty="0">
              <a:ln>
                <a:noFill/>
              </a:ln>
              <a:solidFill>
                <a:prstClr val="white"/>
              </a:solidFill>
              <a:effectLst/>
              <a:uLnTx/>
              <a:uFillTx/>
              <a:latin typeface="Tietoevry Sans 1"/>
              <a:ea typeface="+mn-ea"/>
              <a:cs typeface="+mn-cs"/>
            </a:endParaRPr>
          </a:p>
        </p:txBody>
      </p:sp>
      <p:sp>
        <p:nvSpPr>
          <p:cNvPr id="11" name="Text Placeholder 4">
            <a:extLst>
              <a:ext uri="{FF2B5EF4-FFF2-40B4-BE49-F238E27FC236}">
                <a16:creationId xmlns:a16="http://schemas.microsoft.com/office/drawing/2014/main" id="{479D565A-09F2-41AA-A388-0BF2B1EC3558}"/>
              </a:ext>
            </a:extLst>
          </p:cNvPr>
          <p:cNvSpPr txBox="1">
            <a:spLocks/>
          </p:cNvSpPr>
          <p:nvPr/>
        </p:nvSpPr>
        <p:spPr>
          <a:xfrm>
            <a:off x="308854" y="3425390"/>
            <a:ext cx="1708986" cy="523512"/>
          </a:xfrm>
          <a:prstGeom prst="rect">
            <a:avLst/>
          </a:prstGeom>
          <a:solidFill>
            <a:schemeClr val="tx2"/>
          </a:solidFill>
          <a:ln>
            <a:solidFill>
              <a:schemeClr val="tx2"/>
            </a:solidFill>
          </a:ln>
        </p:spPr>
        <p:txBody>
          <a:bodyPr vert="horz" lIns="72000" tIns="36000" rIns="72000" bIns="36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900" dirty="0">
                <a:solidFill>
                  <a:prstClr val="white"/>
                </a:solidFill>
              </a:rPr>
              <a:t>What type of change is needed in the way we work?</a:t>
            </a:r>
            <a:endParaRPr kumimoji="0" lang="cs-CZ" sz="900" b="0" i="0" u="none" strike="noStrike" kern="1200" cap="none" spc="0" normalizeH="0" baseline="0" noProof="0" dirty="0">
              <a:ln>
                <a:noFill/>
              </a:ln>
              <a:solidFill>
                <a:prstClr val="white"/>
              </a:solidFill>
              <a:effectLst/>
              <a:uLnTx/>
              <a:uFillTx/>
              <a:latin typeface="Tietoevry Sans 1"/>
              <a:ea typeface="+mn-ea"/>
              <a:cs typeface="+mn-cs"/>
            </a:endParaRPr>
          </a:p>
        </p:txBody>
      </p:sp>
      <p:sp>
        <p:nvSpPr>
          <p:cNvPr id="12" name="Text Placeholder 4">
            <a:extLst>
              <a:ext uri="{FF2B5EF4-FFF2-40B4-BE49-F238E27FC236}">
                <a16:creationId xmlns:a16="http://schemas.microsoft.com/office/drawing/2014/main" id="{96B0233D-9E54-4EA3-A936-C20ABAA0D263}"/>
              </a:ext>
            </a:extLst>
          </p:cNvPr>
          <p:cNvSpPr txBox="1">
            <a:spLocks/>
          </p:cNvSpPr>
          <p:nvPr/>
        </p:nvSpPr>
        <p:spPr>
          <a:xfrm>
            <a:off x="308854" y="3991946"/>
            <a:ext cx="1708986" cy="523512"/>
          </a:xfrm>
          <a:prstGeom prst="rect">
            <a:avLst/>
          </a:prstGeom>
          <a:solidFill>
            <a:schemeClr val="tx2"/>
          </a:solidFill>
          <a:ln>
            <a:solidFill>
              <a:schemeClr val="tx2"/>
            </a:solidFill>
          </a:ln>
        </p:spPr>
        <p:txBody>
          <a:bodyPr vert="horz" lIns="72000" tIns="36000" rIns="72000" bIns="36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900" dirty="0">
                <a:solidFill>
                  <a:prstClr val="white"/>
                </a:solidFill>
              </a:rPr>
              <a:t>Do employees work effectively remotely</a:t>
            </a:r>
            <a:r>
              <a:rPr lang="cs-CZ" sz="900" dirty="0">
                <a:solidFill>
                  <a:prstClr val="white"/>
                </a:solidFill>
              </a:rPr>
              <a:t>?</a:t>
            </a:r>
            <a:endParaRPr kumimoji="0" lang="cs-CZ" sz="900" b="0" i="0" u="none" strike="noStrike" kern="1200" cap="none" spc="0" normalizeH="0" baseline="0" noProof="0" dirty="0">
              <a:ln>
                <a:noFill/>
              </a:ln>
              <a:solidFill>
                <a:prstClr val="white"/>
              </a:solidFill>
              <a:effectLst/>
              <a:uLnTx/>
              <a:uFillTx/>
              <a:latin typeface="Tietoevry Sans 1"/>
              <a:ea typeface="+mn-ea"/>
              <a:cs typeface="+mn-cs"/>
            </a:endParaRPr>
          </a:p>
        </p:txBody>
      </p:sp>
      <p:sp>
        <p:nvSpPr>
          <p:cNvPr id="13" name="Text Placeholder 5">
            <a:extLst>
              <a:ext uri="{FF2B5EF4-FFF2-40B4-BE49-F238E27FC236}">
                <a16:creationId xmlns:a16="http://schemas.microsoft.com/office/drawing/2014/main" id="{46E11C5C-A496-46DE-8BD2-9BE823CD876D}"/>
              </a:ext>
            </a:extLst>
          </p:cNvPr>
          <p:cNvSpPr txBox="1">
            <a:spLocks/>
          </p:cNvSpPr>
          <p:nvPr/>
        </p:nvSpPr>
        <p:spPr>
          <a:xfrm>
            <a:off x="2128630" y="2829763"/>
            <a:ext cx="2129260" cy="528262"/>
          </a:xfrm>
          <a:prstGeom prst="rect">
            <a:avLst/>
          </a:prstGeom>
          <a:ln>
            <a:solidFill>
              <a:schemeClr val="tx2"/>
            </a:solidFill>
          </a:ln>
        </p:spPr>
        <p:txBody>
          <a:bodyPr vert="horz" lIns="72000" tIns="36000" rIns="72000" bIns="36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900" dirty="0">
                <a:solidFill>
                  <a:srgbClr val="280071"/>
                </a:solidFill>
              </a:rPr>
              <a:t>88% agree that remote work is possible and supported by divisions and executives</a:t>
            </a:r>
            <a:endParaRPr kumimoji="0" lang="cs-CZ" sz="900" b="0" i="0" u="none" strike="noStrike" kern="1200" cap="none" spc="0" normalizeH="0" baseline="0" noProof="0" dirty="0">
              <a:ln>
                <a:noFill/>
              </a:ln>
              <a:solidFill>
                <a:srgbClr val="280071"/>
              </a:solidFill>
              <a:effectLst/>
              <a:uLnTx/>
              <a:uFillTx/>
              <a:latin typeface="Tietoevry Sans 1"/>
              <a:ea typeface="+mn-ea"/>
              <a:cs typeface="+mn-cs"/>
            </a:endParaRPr>
          </a:p>
        </p:txBody>
      </p:sp>
      <p:sp>
        <p:nvSpPr>
          <p:cNvPr id="14" name="Text Placeholder 5">
            <a:extLst>
              <a:ext uri="{FF2B5EF4-FFF2-40B4-BE49-F238E27FC236}">
                <a16:creationId xmlns:a16="http://schemas.microsoft.com/office/drawing/2014/main" id="{B9BF124A-B9FB-499E-A881-26057AF99DFA}"/>
              </a:ext>
            </a:extLst>
          </p:cNvPr>
          <p:cNvSpPr txBox="1">
            <a:spLocks/>
          </p:cNvSpPr>
          <p:nvPr/>
        </p:nvSpPr>
        <p:spPr>
          <a:xfrm>
            <a:off x="2128630" y="2252751"/>
            <a:ext cx="2129261" cy="528262"/>
          </a:xfrm>
          <a:prstGeom prst="rect">
            <a:avLst/>
          </a:prstGeom>
          <a:ln>
            <a:solidFill>
              <a:schemeClr val="tx2"/>
            </a:solidFill>
          </a:ln>
        </p:spPr>
        <p:txBody>
          <a:bodyPr vert="horz" lIns="72000" tIns="36000" rIns="72000" bIns="36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900" dirty="0">
                <a:solidFill>
                  <a:srgbClr val="280071"/>
                </a:solidFill>
              </a:rPr>
              <a:t>A total of 65% of meetings are expected to be virtual</a:t>
            </a:r>
            <a:endParaRPr kumimoji="0" lang="cs-CZ" sz="900" b="0" i="0" u="none" strike="noStrike" kern="1200" cap="none" spc="0" normalizeH="0" baseline="0" noProof="0" dirty="0">
              <a:ln>
                <a:noFill/>
              </a:ln>
              <a:solidFill>
                <a:srgbClr val="280071"/>
              </a:solidFill>
              <a:effectLst/>
              <a:uLnTx/>
              <a:uFillTx/>
              <a:latin typeface="Tietoevry Sans 1"/>
              <a:ea typeface="+mn-ea"/>
              <a:cs typeface="+mn-cs"/>
            </a:endParaRPr>
          </a:p>
        </p:txBody>
      </p:sp>
      <p:sp>
        <p:nvSpPr>
          <p:cNvPr id="15" name="Text Placeholder 5">
            <a:extLst>
              <a:ext uri="{FF2B5EF4-FFF2-40B4-BE49-F238E27FC236}">
                <a16:creationId xmlns:a16="http://schemas.microsoft.com/office/drawing/2014/main" id="{B8BBBE2F-9ED6-4140-AD9E-BBF6F41F9FF6}"/>
              </a:ext>
            </a:extLst>
          </p:cNvPr>
          <p:cNvSpPr txBox="1">
            <a:spLocks/>
          </p:cNvSpPr>
          <p:nvPr/>
        </p:nvSpPr>
        <p:spPr>
          <a:xfrm>
            <a:off x="2128629" y="1677538"/>
            <a:ext cx="2129262" cy="528262"/>
          </a:xfrm>
          <a:prstGeom prst="rect">
            <a:avLst/>
          </a:prstGeom>
          <a:ln>
            <a:solidFill>
              <a:schemeClr val="tx2"/>
            </a:solidFill>
          </a:ln>
        </p:spPr>
        <p:txBody>
          <a:bodyPr vert="horz" lIns="72000" tIns="36000" rIns="72000" bIns="36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900" dirty="0">
                <a:solidFill>
                  <a:srgbClr val="280071"/>
                </a:solidFill>
              </a:rPr>
              <a:t>People perceive that they spend more time in the office collaborating and socializing and less individual work</a:t>
            </a:r>
            <a:endParaRPr kumimoji="0" lang="cs-CZ" sz="900" b="0" i="0" u="none" strike="noStrike" kern="1200" cap="none" spc="0" normalizeH="0" baseline="0" noProof="0" dirty="0">
              <a:ln>
                <a:noFill/>
              </a:ln>
              <a:solidFill>
                <a:srgbClr val="280071"/>
              </a:solidFill>
              <a:effectLst/>
              <a:uLnTx/>
              <a:uFillTx/>
              <a:latin typeface="Tietoevry Sans 1"/>
              <a:ea typeface="+mn-ea"/>
              <a:cs typeface="+mn-cs"/>
            </a:endParaRPr>
          </a:p>
        </p:txBody>
      </p:sp>
      <p:sp>
        <p:nvSpPr>
          <p:cNvPr id="16" name="Text Placeholder 5">
            <a:extLst>
              <a:ext uri="{FF2B5EF4-FFF2-40B4-BE49-F238E27FC236}">
                <a16:creationId xmlns:a16="http://schemas.microsoft.com/office/drawing/2014/main" id="{0D14D892-9220-4B23-A2A9-4B21717BEBEC}"/>
              </a:ext>
            </a:extLst>
          </p:cNvPr>
          <p:cNvSpPr txBox="1">
            <a:spLocks/>
          </p:cNvSpPr>
          <p:nvPr/>
        </p:nvSpPr>
        <p:spPr>
          <a:xfrm>
            <a:off x="2128630" y="3416202"/>
            <a:ext cx="2129260" cy="528262"/>
          </a:xfrm>
          <a:prstGeom prst="rect">
            <a:avLst/>
          </a:prstGeom>
          <a:ln>
            <a:solidFill>
              <a:schemeClr val="tx2"/>
            </a:solidFill>
          </a:ln>
        </p:spPr>
        <p:txBody>
          <a:bodyPr vert="horz" lIns="72000" tIns="36000" rIns="72000" bIns="36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900" dirty="0">
                <a:solidFill>
                  <a:srgbClr val="280071"/>
                </a:solidFill>
              </a:rPr>
              <a:t>Most employees would like to use the same desk when they come to the office</a:t>
            </a:r>
            <a:endParaRPr kumimoji="0" lang="cs-CZ" sz="900" b="0" i="0" u="none" strike="noStrike" kern="1200" cap="none" spc="0" normalizeH="0" baseline="0" noProof="0" dirty="0">
              <a:ln>
                <a:noFill/>
              </a:ln>
              <a:solidFill>
                <a:srgbClr val="280071"/>
              </a:solidFill>
              <a:effectLst/>
              <a:uLnTx/>
              <a:uFillTx/>
              <a:latin typeface="Tietoevry Sans 1"/>
              <a:ea typeface="+mn-ea"/>
              <a:cs typeface="+mn-cs"/>
            </a:endParaRPr>
          </a:p>
        </p:txBody>
      </p:sp>
      <p:sp>
        <p:nvSpPr>
          <p:cNvPr id="17" name="Text Placeholder 5">
            <a:extLst>
              <a:ext uri="{FF2B5EF4-FFF2-40B4-BE49-F238E27FC236}">
                <a16:creationId xmlns:a16="http://schemas.microsoft.com/office/drawing/2014/main" id="{EDE8C901-8893-4271-90F7-9F7D0C1EB11C}"/>
              </a:ext>
            </a:extLst>
          </p:cNvPr>
          <p:cNvSpPr txBox="1">
            <a:spLocks/>
          </p:cNvSpPr>
          <p:nvPr/>
        </p:nvSpPr>
        <p:spPr>
          <a:xfrm>
            <a:off x="2128630" y="3993214"/>
            <a:ext cx="2129260" cy="528262"/>
          </a:xfrm>
          <a:prstGeom prst="rect">
            <a:avLst/>
          </a:prstGeom>
          <a:ln>
            <a:solidFill>
              <a:schemeClr val="tx2"/>
            </a:solidFill>
          </a:ln>
        </p:spPr>
        <p:txBody>
          <a:bodyPr vert="horz" lIns="72000" tIns="36000" rIns="72000" bIns="36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900" dirty="0">
                <a:solidFill>
                  <a:srgbClr val="280071"/>
                </a:solidFill>
              </a:rPr>
              <a:t>84% feel similar or more efficient when working remotely</a:t>
            </a:r>
            <a:endParaRPr kumimoji="0" lang="cs-CZ" sz="900" b="0" i="0" u="none" strike="noStrike" kern="1200" cap="none" spc="0" normalizeH="0" baseline="0" noProof="0" dirty="0">
              <a:ln>
                <a:noFill/>
              </a:ln>
              <a:solidFill>
                <a:srgbClr val="280071"/>
              </a:solidFill>
              <a:effectLst/>
              <a:uLnTx/>
              <a:uFillTx/>
              <a:latin typeface="Tietoevry Sans 1"/>
              <a:ea typeface="+mn-ea"/>
              <a:cs typeface="+mn-cs"/>
            </a:endParaRPr>
          </a:p>
        </p:txBody>
      </p:sp>
      <p:sp>
        <p:nvSpPr>
          <p:cNvPr id="18" name="Text Placeholder 6">
            <a:extLst>
              <a:ext uri="{FF2B5EF4-FFF2-40B4-BE49-F238E27FC236}">
                <a16:creationId xmlns:a16="http://schemas.microsoft.com/office/drawing/2014/main" id="{C4DAFA13-1815-4132-9A6B-23527EC5C227}"/>
              </a:ext>
            </a:extLst>
          </p:cNvPr>
          <p:cNvSpPr txBox="1">
            <a:spLocks/>
          </p:cNvSpPr>
          <p:nvPr/>
        </p:nvSpPr>
        <p:spPr>
          <a:xfrm>
            <a:off x="4710746" y="1682826"/>
            <a:ext cx="4138508" cy="528262"/>
          </a:xfrm>
          <a:prstGeom prst="rect">
            <a:avLst/>
          </a:prstGeom>
          <a:solidFill>
            <a:srgbClr val="F7EAE4"/>
          </a:solidFill>
          <a:ln>
            <a:solidFill>
              <a:srgbClr val="EACBBB"/>
            </a:solidFill>
          </a:ln>
        </p:spPr>
        <p:txBody>
          <a:bodyPr vert="horz" wrap="square" lIns="72000" tIns="36000" rIns="72000" bIns="36000" rtlCol="0">
            <a:normAutofit fontScale="92500" lnSpcReduction="10000"/>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lvl="0" indent="-171450">
              <a:buFont typeface="Arial" panose="020B0604020202020204" pitchFamily="34" charset="0"/>
              <a:buChar char="•"/>
            </a:pPr>
            <a:r>
              <a:rPr lang="en-US" sz="1000" noProof="1">
                <a:solidFill>
                  <a:srgbClr val="280071"/>
                </a:solidFill>
              </a:rPr>
              <a:t>Office design should be rethought site by site
Offices must have spaces for both collaboration and socialization and individual work</a:t>
            </a:r>
            <a:endParaRPr kumimoji="0" lang="cs-CZ" sz="1100" b="0" i="0" u="none" strike="noStrike" kern="1200" cap="none" spc="0" normalizeH="0" baseline="0" noProof="0" dirty="0">
              <a:ln>
                <a:noFill/>
              </a:ln>
              <a:solidFill>
                <a:prstClr val="black"/>
              </a:solidFill>
              <a:effectLst/>
              <a:uLnTx/>
              <a:uFillTx/>
              <a:latin typeface="Tietoevry Sans 1"/>
              <a:ea typeface="+mn-ea"/>
              <a:cs typeface="+mn-cs"/>
            </a:endParaRPr>
          </a:p>
        </p:txBody>
      </p:sp>
      <p:sp>
        <p:nvSpPr>
          <p:cNvPr id="19" name="Text Placeholder 6">
            <a:extLst>
              <a:ext uri="{FF2B5EF4-FFF2-40B4-BE49-F238E27FC236}">
                <a16:creationId xmlns:a16="http://schemas.microsoft.com/office/drawing/2014/main" id="{130532E6-CBC0-45D5-B364-9D4252508178}"/>
              </a:ext>
            </a:extLst>
          </p:cNvPr>
          <p:cNvSpPr txBox="1">
            <a:spLocks/>
          </p:cNvSpPr>
          <p:nvPr/>
        </p:nvSpPr>
        <p:spPr>
          <a:xfrm>
            <a:off x="4710746" y="2252968"/>
            <a:ext cx="4138508" cy="528262"/>
          </a:xfrm>
          <a:prstGeom prst="rect">
            <a:avLst/>
          </a:prstGeom>
          <a:solidFill>
            <a:srgbClr val="F7EAE4"/>
          </a:solidFill>
          <a:ln>
            <a:solidFill>
              <a:srgbClr val="EACBBB"/>
            </a:solidFill>
          </a:ln>
        </p:spPr>
        <p:txBody>
          <a:bodyPr vert="horz" wrap="none" lIns="72000" tIns="180000" rIns="72000" bIns="72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lvl="0" indent="-171450">
              <a:buFont typeface="Arial" panose="020B0604020202020204" pitchFamily="34" charset="0"/>
              <a:buChar char="•"/>
            </a:pPr>
            <a:r>
              <a:rPr lang="en-US" sz="900" noProof="1">
                <a:solidFill>
                  <a:srgbClr val="280071"/>
                </a:solidFill>
              </a:rPr>
              <a:t>Office infrastructure and layout must support virtual meetings</a:t>
            </a:r>
            <a:endParaRPr kumimoji="0" lang="cs-CZ" sz="1100" b="0" i="0" u="none" strike="noStrike" kern="1200" cap="none" spc="0" normalizeH="0" baseline="0" noProof="0" dirty="0">
              <a:ln>
                <a:noFill/>
              </a:ln>
              <a:solidFill>
                <a:prstClr val="black"/>
              </a:solidFill>
              <a:effectLst/>
              <a:uLnTx/>
              <a:uFillTx/>
              <a:latin typeface="Tietoevry Sans 1"/>
              <a:ea typeface="+mn-ea"/>
              <a:cs typeface="+mn-cs"/>
            </a:endParaRPr>
          </a:p>
        </p:txBody>
      </p:sp>
      <p:sp>
        <p:nvSpPr>
          <p:cNvPr id="20" name="Text Placeholder 6">
            <a:extLst>
              <a:ext uri="{FF2B5EF4-FFF2-40B4-BE49-F238E27FC236}">
                <a16:creationId xmlns:a16="http://schemas.microsoft.com/office/drawing/2014/main" id="{0B655B68-3166-4CDD-AE45-0E21D1A84736}"/>
              </a:ext>
            </a:extLst>
          </p:cNvPr>
          <p:cNvSpPr txBox="1">
            <a:spLocks/>
          </p:cNvSpPr>
          <p:nvPr/>
        </p:nvSpPr>
        <p:spPr>
          <a:xfrm>
            <a:off x="4710746" y="2837741"/>
            <a:ext cx="4145917" cy="528262"/>
          </a:xfrm>
          <a:prstGeom prst="rect">
            <a:avLst/>
          </a:prstGeom>
          <a:solidFill>
            <a:srgbClr val="F7EAE4"/>
          </a:solidFill>
          <a:ln>
            <a:solidFill>
              <a:srgbClr val="EACBBB"/>
            </a:solidFill>
          </a:ln>
        </p:spPr>
        <p:txBody>
          <a:bodyPr vert="horz" wrap="none" lIns="72000" tIns="72000" rIns="72000" bIns="72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lvl="0" indent="-171450">
              <a:buFont typeface="Arial" panose="020B0604020202020204" pitchFamily="34" charset="0"/>
              <a:buChar char="•"/>
            </a:pPr>
            <a:r>
              <a:rPr lang="cs-CZ" sz="900" noProof="1">
                <a:solidFill>
                  <a:srgbClr val="280071"/>
                </a:solidFill>
              </a:rPr>
              <a:t>Fi</a:t>
            </a:r>
            <a:r>
              <a:rPr lang="en-US" sz="900" noProof="1">
                <a:solidFill>
                  <a:srgbClr val="280071"/>
                </a:solidFill>
              </a:rPr>
              <a:t>Remní culture encourages remote work
A solid foundation for a hybrid model</a:t>
            </a:r>
            <a:endParaRPr kumimoji="0" lang="cs-CZ" sz="1100" b="0" i="0" u="none" strike="noStrike" kern="1200" cap="none" spc="0" normalizeH="0" baseline="0" noProof="0" dirty="0">
              <a:ln>
                <a:noFill/>
              </a:ln>
              <a:solidFill>
                <a:prstClr val="black"/>
              </a:solidFill>
              <a:effectLst/>
              <a:uLnTx/>
              <a:uFillTx/>
              <a:latin typeface="Tietoevry Sans 1"/>
              <a:ea typeface="+mn-ea"/>
              <a:cs typeface="+mn-cs"/>
            </a:endParaRPr>
          </a:p>
        </p:txBody>
      </p:sp>
      <p:sp>
        <p:nvSpPr>
          <p:cNvPr id="21" name="Text Placeholder 6">
            <a:extLst>
              <a:ext uri="{FF2B5EF4-FFF2-40B4-BE49-F238E27FC236}">
                <a16:creationId xmlns:a16="http://schemas.microsoft.com/office/drawing/2014/main" id="{3F4B64F7-9892-4FEA-B4A2-8540DC68E6FE}"/>
              </a:ext>
            </a:extLst>
          </p:cNvPr>
          <p:cNvSpPr txBox="1">
            <a:spLocks/>
          </p:cNvSpPr>
          <p:nvPr/>
        </p:nvSpPr>
        <p:spPr>
          <a:xfrm>
            <a:off x="4710746" y="3417009"/>
            <a:ext cx="4145916" cy="528262"/>
          </a:xfrm>
          <a:prstGeom prst="rect">
            <a:avLst/>
          </a:prstGeom>
          <a:solidFill>
            <a:srgbClr val="F7EAE4"/>
          </a:solidFill>
          <a:ln>
            <a:solidFill>
              <a:srgbClr val="EACBBB"/>
            </a:solidFill>
          </a:ln>
        </p:spPr>
        <p:txBody>
          <a:bodyPr vert="horz" wrap="square" lIns="72000" tIns="36000" rIns="72000" bIns="36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lvl="0" indent="-171450">
              <a:buFont typeface="Arial" panose="020B0604020202020204" pitchFamily="34" charset="0"/>
              <a:buChar char="•"/>
            </a:pPr>
            <a:r>
              <a:rPr lang="en-US" sz="900" noProof="1">
                <a:solidFill>
                  <a:srgbClr val="280071"/>
                </a:solidFill>
              </a:rPr>
              <a:t>Location-specific projects will take into account the local needs and requirements of employees. The level of change management needed will be evaluated site by site</a:t>
            </a:r>
            <a:endParaRPr kumimoji="0" lang="cs-CZ" sz="1100" b="0" i="0" u="none" strike="noStrike" kern="1200" cap="none" spc="0" normalizeH="0" baseline="0" noProof="0" dirty="0">
              <a:ln>
                <a:noFill/>
              </a:ln>
              <a:solidFill>
                <a:prstClr val="black"/>
              </a:solidFill>
              <a:effectLst/>
              <a:uLnTx/>
              <a:uFillTx/>
              <a:latin typeface="Tietoevry Sans 1"/>
              <a:ea typeface="+mn-ea"/>
              <a:cs typeface="+mn-cs"/>
            </a:endParaRPr>
          </a:p>
        </p:txBody>
      </p:sp>
      <p:sp>
        <p:nvSpPr>
          <p:cNvPr id="22" name="Text Placeholder 6">
            <a:extLst>
              <a:ext uri="{FF2B5EF4-FFF2-40B4-BE49-F238E27FC236}">
                <a16:creationId xmlns:a16="http://schemas.microsoft.com/office/drawing/2014/main" id="{E09AD987-F22D-475B-B613-47DF04F19572}"/>
              </a:ext>
            </a:extLst>
          </p:cNvPr>
          <p:cNvSpPr txBox="1">
            <a:spLocks/>
          </p:cNvSpPr>
          <p:nvPr/>
        </p:nvSpPr>
        <p:spPr>
          <a:xfrm>
            <a:off x="4710746" y="3987196"/>
            <a:ext cx="4145916" cy="528262"/>
          </a:xfrm>
          <a:prstGeom prst="rect">
            <a:avLst/>
          </a:prstGeom>
          <a:solidFill>
            <a:srgbClr val="F7EAE4"/>
          </a:solidFill>
          <a:ln>
            <a:solidFill>
              <a:srgbClr val="EACBBB"/>
            </a:solidFill>
          </a:ln>
        </p:spPr>
        <p:txBody>
          <a:bodyPr vert="horz" wrap="square" lIns="72000" tIns="72000" rIns="72000" bIns="72000" rtlCol="0">
            <a:normAutofit/>
          </a:bodyPr>
          <a:lstStyle>
            <a:lvl1pPr marL="0" indent="0" algn="l" defTabSz="685800" rtl="0" eaLnBrk="1" latinLnBrk="0" hangingPunct="1">
              <a:lnSpc>
                <a:spcPct val="100000"/>
              </a:lnSpc>
              <a:spcBef>
                <a:spcPts val="600"/>
              </a:spcBef>
              <a:buFont typeface="Arial" panose="020B0604020202020204" pitchFamily="34" charset="0"/>
              <a:buNone/>
              <a:defRPr sz="1100" kern="1200">
                <a:solidFill>
                  <a:schemeClr val="tx1"/>
                </a:solidFill>
                <a:latin typeface="+mn-lt"/>
                <a:ea typeface="+mn-ea"/>
                <a:cs typeface="+mn-cs"/>
              </a:defRPr>
            </a:lvl1pPr>
            <a:lvl2pPr marL="179388"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2pPr>
            <a:lvl3pPr marL="360362"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3pPr>
            <a:lvl4pPr marL="539750"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4pPr>
            <a:lvl5pPr marL="719137" indent="0" algn="l" defTabSz="685800" rtl="0" eaLnBrk="1" latinLnBrk="0" hangingPunct="1">
              <a:lnSpc>
                <a:spcPct val="100000"/>
              </a:lnSpc>
              <a:spcBef>
                <a:spcPts val="375"/>
              </a:spcBef>
              <a:buFont typeface="Arial" panose="020B0604020202020204" pitchFamily="34" charset="0"/>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lvl="0" indent="-171450">
              <a:buFont typeface="Arial" panose="020B0604020202020204" pitchFamily="34" charset="0"/>
              <a:buChar char="•"/>
            </a:pPr>
            <a:r>
              <a:rPr lang="en-US" sz="900" noProof="1">
                <a:solidFill>
                  <a:srgbClr val="280071"/>
                </a:solidFill>
              </a:rPr>
              <a:t>Increased flexibility and hybrid working life are a positive change for employees</a:t>
            </a:r>
            <a:endParaRPr kumimoji="0" lang="cs-CZ" sz="1100" b="0" i="0" u="none" strike="noStrike" kern="1200" cap="none" spc="0" normalizeH="0" baseline="0" noProof="0" dirty="0">
              <a:ln>
                <a:noFill/>
              </a:ln>
              <a:solidFill>
                <a:prstClr val="black"/>
              </a:solidFill>
              <a:effectLst/>
              <a:uLnTx/>
              <a:uFillTx/>
              <a:latin typeface="Tietoevry Sans 1"/>
              <a:ea typeface="+mn-ea"/>
              <a:cs typeface="+mn-cs"/>
            </a:endParaRPr>
          </a:p>
        </p:txBody>
      </p:sp>
      <p:sp>
        <p:nvSpPr>
          <p:cNvPr id="24" name="TextBox 23">
            <a:extLst>
              <a:ext uri="{FF2B5EF4-FFF2-40B4-BE49-F238E27FC236}">
                <a16:creationId xmlns:a16="http://schemas.microsoft.com/office/drawing/2014/main" id="{A18C96C3-BD0B-4992-9EFA-46B6FA1D6DCF}"/>
              </a:ext>
            </a:extLst>
          </p:cNvPr>
          <p:cNvSpPr txBox="1"/>
          <p:nvPr/>
        </p:nvSpPr>
        <p:spPr>
          <a:xfrm>
            <a:off x="287337" y="4677856"/>
            <a:ext cx="8798484" cy="165036"/>
          </a:xfrm>
          <a:prstGeom prst="rect">
            <a:avLst/>
          </a:prstGeom>
          <a:noFill/>
        </p:spPr>
        <p:txBody>
          <a:bodyPr wrap="square" lIns="36000" tIns="36000" rIns="36000" bIns="36000">
            <a:spAutoFit/>
          </a:bodyPr>
          <a:lstStyle/>
          <a:p>
            <a:pPr lvl="0">
              <a:defRPr/>
            </a:pPr>
            <a:r>
              <a:rPr lang="en-US" sz="600" dirty="0">
                <a:solidFill>
                  <a:srgbClr val="FFFFFF">
                    <a:lumMod val="50000"/>
                  </a:srgbClr>
                </a:solidFill>
              </a:rPr>
              <a:t>Source: TietoEVRY global employee survey sent by the Future Workplace program to a randomized representative group of employees. Completed in November 2020 with 666 respondents from 19 countries.</a:t>
            </a:r>
            <a:endParaRPr kumimoji="0" lang="cs-CZ" sz="600" b="0" i="0" u="none" strike="noStrike" kern="1200" cap="none" spc="0" normalizeH="0" baseline="0" noProof="0" dirty="0">
              <a:ln>
                <a:noFill/>
              </a:ln>
              <a:solidFill>
                <a:srgbClr val="FFFFFF">
                  <a:lumMod val="50000"/>
                </a:srgbClr>
              </a:solidFill>
              <a:effectLst/>
              <a:uLnTx/>
              <a:uFillTx/>
              <a:latin typeface="Tietoevry Sans 1"/>
              <a:ea typeface="+mn-ea"/>
              <a:cs typeface="+mn-cs"/>
            </a:endParaRPr>
          </a:p>
        </p:txBody>
      </p:sp>
      <p:sp>
        <p:nvSpPr>
          <p:cNvPr id="25" name="TextBox 24">
            <a:extLst>
              <a:ext uri="{FF2B5EF4-FFF2-40B4-BE49-F238E27FC236}">
                <a16:creationId xmlns:a16="http://schemas.microsoft.com/office/drawing/2014/main" id="{95D342EB-B8C4-47B7-82D4-C919034490ED}"/>
              </a:ext>
            </a:extLst>
          </p:cNvPr>
          <p:cNvSpPr txBox="1"/>
          <p:nvPr/>
        </p:nvSpPr>
        <p:spPr>
          <a:xfrm>
            <a:off x="308853" y="743842"/>
            <a:ext cx="1708985" cy="292036"/>
          </a:xfrm>
          <a:prstGeom prst="rect">
            <a:avLst/>
          </a:prstGeom>
          <a:noFill/>
        </p:spPr>
        <p:txBody>
          <a:bodyPr wrap="none" rtlCol="0">
            <a:noAutofit/>
          </a:bodyPr>
          <a:lstStyle/>
          <a:p>
            <a:pPr lvl="0"/>
            <a:r>
              <a:rPr lang="cs-CZ" sz="1400" dirty="0" err="1">
                <a:solidFill>
                  <a:srgbClr val="280071"/>
                </a:solidFill>
              </a:rPr>
              <a:t>Key</a:t>
            </a:r>
            <a:r>
              <a:rPr lang="cs-CZ" sz="1400" dirty="0">
                <a:solidFill>
                  <a:srgbClr val="280071"/>
                </a:solidFill>
              </a:rPr>
              <a:t> </a:t>
            </a:r>
            <a:r>
              <a:rPr lang="cs-CZ" sz="1400" dirty="0" err="1">
                <a:solidFill>
                  <a:srgbClr val="280071"/>
                </a:solidFill>
              </a:rPr>
              <a:t>question</a:t>
            </a:r>
            <a:endParaRPr kumimoji="0" lang="cs-CZ" sz="1400" b="0" i="0" u="none" strike="noStrike" kern="1200" cap="none" spc="0" normalizeH="0" baseline="0" noProof="0" dirty="0">
              <a:ln>
                <a:noFill/>
              </a:ln>
              <a:solidFill>
                <a:srgbClr val="280071"/>
              </a:solidFill>
              <a:effectLst/>
              <a:uLnTx/>
              <a:uFillTx/>
              <a:latin typeface="Tietoevry Sans 1"/>
              <a:ea typeface="+mn-ea"/>
              <a:cs typeface="+mn-cs"/>
            </a:endParaRPr>
          </a:p>
        </p:txBody>
      </p:sp>
      <p:sp>
        <p:nvSpPr>
          <p:cNvPr id="26" name="TextBox 25">
            <a:extLst>
              <a:ext uri="{FF2B5EF4-FFF2-40B4-BE49-F238E27FC236}">
                <a16:creationId xmlns:a16="http://schemas.microsoft.com/office/drawing/2014/main" id="{CBA2B6BB-1E2E-4A8D-9F24-226A38434A37}"/>
              </a:ext>
            </a:extLst>
          </p:cNvPr>
          <p:cNvSpPr txBox="1"/>
          <p:nvPr/>
        </p:nvSpPr>
        <p:spPr>
          <a:xfrm>
            <a:off x="2128629" y="743335"/>
            <a:ext cx="1708985" cy="292036"/>
          </a:xfrm>
          <a:prstGeom prst="rect">
            <a:avLst/>
          </a:prstGeom>
          <a:noFill/>
        </p:spPr>
        <p:txBody>
          <a:bodyPr wrap="none" rtlCol="0">
            <a:noAutofit/>
          </a:bodyPr>
          <a:lstStyle/>
          <a:p>
            <a:pPr lvl="0">
              <a:defRPr/>
            </a:pPr>
            <a:r>
              <a:rPr lang="cs-CZ" sz="1400" dirty="0" err="1">
                <a:solidFill>
                  <a:srgbClr val="280071"/>
                </a:solidFill>
              </a:rPr>
              <a:t>Finding</a:t>
            </a:r>
            <a:endParaRPr kumimoji="0" lang="cs-CZ" sz="1400" b="0" i="0" u="none" strike="noStrike" kern="1200" cap="none" spc="0" normalizeH="0" baseline="0" noProof="0" dirty="0">
              <a:ln>
                <a:noFill/>
              </a:ln>
              <a:solidFill>
                <a:srgbClr val="280071"/>
              </a:solidFill>
              <a:effectLst/>
              <a:uLnTx/>
              <a:uFillTx/>
              <a:latin typeface="Tietoevry Sans 1"/>
              <a:ea typeface="+mn-ea"/>
              <a:cs typeface="+mn-cs"/>
            </a:endParaRPr>
          </a:p>
        </p:txBody>
      </p:sp>
      <p:sp>
        <p:nvSpPr>
          <p:cNvPr id="27" name="TextBox 26">
            <a:extLst>
              <a:ext uri="{FF2B5EF4-FFF2-40B4-BE49-F238E27FC236}">
                <a16:creationId xmlns:a16="http://schemas.microsoft.com/office/drawing/2014/main" id="{BA0BB32A-908A-4FB8-A5E7-22BDB1A4FCA0}"/>
              </a:ext>
            </a:extLst>
          </p:cNvPr>
          <p:cNvSpPr txBox="1"/>
          <p:nvPr/>
        </p:nvSpPr>
        <p:spPr>
          <a:xfrm>
            <a:off x="4686579" y="739508"/>
            <a:ext cx="1708985" cy="292036"/>
          </a:xfrm>
          <a:prstGeom prst="rect">
            <a:avLst/>
          </a:prstGeom>
          <a:noFill/>
        </p:spPr>
        <p:txBody>
          <a:bodyPr wrap="none" rtlCol="0">
            <a:noAutofit/>
          </a:bodyPr>
          <a:lstStyle/>
          <a:p>
            <a:pPr lvl="0"/>
            <a:r>
              <a:rPr lang="cs-CZ" sz="1400" dirty="0" err="1">
                <a:solidFill>
                  <a:srgbClr val="280071"/>
                </a:solidFill>
              </a:rPr>
              <a:t>Key</a:t>
            </a:r>
            <a:r>
              <a:rPr lang="cs-CZ" sz="1400" dirty="0">
                <a:solidFill>
                  <a:srgbClr val="280071"/>
                </a:solidFill>
              </a:rPr>
              <a:t> </a:t>
            </a:r>
            <a:r>
              <a:rPr lang="cs-CZ" sz="1400" dirty="0" err="1">
                <a:solidFill>
                  <a:srgbClr val="280071"/>
                </a:solidFill>
              </a:rPr>
              <a:t>Implications</a:t>
            </a:r>
            <a:endParaRPr kumimoji="0" lang="cs-CZ" sz="1400" b="0" i="0" u="none" strike="noStrike" kern="1200" cap="none" spc="0" normalizeH="0" baseline="0" noProof="0" dirty="0">
              <a:ln>
                <a:noFill/>
              </a:ln>
              <a:solidFill>
                <a:srgbClr val="280071"/>
              </a:solidFill>
              <a:effectLst/>
              <a:uLnTx/>
              <a:uFillTx/>
              <a:latin typeface="Tietoevry Sans 1"/>
              <a:ea typeface="+mn-ea"/>
              <a:cs typeface="+mn-cs"/>
            </a:endParaRPr>
          </a:p>
        </p:txBody>
      </p:sp>
      <p:sp>
        <p:nvSpPr>
          <p:cNvPr id="28" name="Arrow: Right 27">
            <a:extLst>
              <a:ext uri="{FF2B5EF4-FFF2-40B4-BE49-F238E27FC236}">
                <a16:creationId xmlns:a16="http://schemas.microsoft.com/office/drawing/2014/main" id="{DDE441E8-10D7-43B2-9390-0C61F42780A6}"/>
              </a:ext>
            </a:extLst>
          </p:cNvPr>
          <p:cNvSpPr/>
          <p:nvPr/>
        </p:nvSpPr>
        <p:spPr>
          <a:xfrm>
            <a:off x="4362131" y="1130628"/>
            <a:ext cx="317899"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Tietoevry Sans 1"/>
              <a:ea typeface="+mn-ea"/>
              <a:cs typeface="+mn-cs"/>
            </a:endParaRPr>
          </a:p>
        </p:txBody>
      </p:sp>
      <p:sp>
        <p:nvSpPr>
          <p:cNvPr id="29" name="Arrow: Right 28">
            <a:extLst>
              <a:ext uri="{FF2B5EF4-FFF2-40B4-BE49-F238E27FC236}">
                <a16:creationId xmlns:a16="http://schemas.microsoft.com/office/drawing/2014/main" id="{A44C3E68-4FD4-433E-85A3-A8A8EFFC9F3E}"/>
              </a:ext>
            </a:extLst>
          </p:cNvPr>
          <p:cNvSpPr/>
          <p:nvPr/>
        </p:nvSpPr>
        <p:spPr>
          <a:xfrm>
            <a:off x="4362131" y="1712218"/>
            <a:ext cx="317899"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Tietoevry Sans 1"/>
              <a:ea typeface="+mn-ea"/>
              <a:cs typeface="+mn-cs"/>
            </a:endParaRPr>
          </a:p>
        </p:txBody>
      </p:sp>
      <p:sp>
        <p:nvSpPr>
          <p:cNvPr id="30" name="Arrow: Right 29">
            <a:extLst>
              <a:ext uri="{FF2B5EF4-FFF2-40B4-BE49-F238E27FC236}">
                <a16:creationId xmlns:a16="http://schemas.microsoft.com/office/drawing/2014/main" id="{D6936280-A524-4D74-BBAF-89547AAD3F5D}"/>
              </a:ext>
            </a:extLst>
          </p:cNvPr>
          <p:cNvSpPr/>
          <p:nvPr/>
        </p:nvSpPr>
        <p:spPr>
          <a:xfrm>
            <a:off x="4362131" y="2271222"/>
            <a:ext cx="317899"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Tietoevry Sans 1"/>
              <a:ea typeface="+mn-ea"/>
              <a:cs typeface="+mn-cs"/>
            </a:endParaRPr>
          </a:p>
        </p:txBody>
      </p:sp>
      <p:sp>
        <p:nvSpPr>
          <p:cNvPr id="31" name="Arrow: Right 30">
            <a:extLst>
              <a:ext uri="{FF2B5EF4-FFF2-40B4-BE49-F238E27FC236}">
                <a16:creationId xmlns:a16="http://schemas.microsoft.com/office/drawing/2014/main" id="{0D77581B-C1AE-4121-929C-E91BA3790070}"/>
              </a:ext>
            </a:extLst>
          </p:cNvPr>
          <p:cNvSpPr/>
          <p:nvPr/>
        </p:nvSpPr>
        <p:spPr>
          <a:xfrm>
            <a:off x="4362131" y="2858870"/>
            <a:ext cx="317899"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Tietoevry Sans 1"/>
              <a:ea typeface="+mn-ea"/>
              <a:cs typeface="+mn-cs"/>
            </a:endParaRPr>
          </a:p>
        </p:txBody>
      </p:sp>
      <p:sp>
        <p:nvSpPr>
          <p:cNvPr id="32" name="Arrow: Right 31">
            <a:extLst>
              <a:ext uri="{FF2B5EF4-FFF2-40B4-BE49-F238E27FC236}">
                <a16:creationId xmlns:a16="http://schemas.microsoft.com/office/drawing/2014/main" id="{2FCBA4CA-0B33-4D95-B949-897F20AA3CA0}"/>
              </a:ext>
            </a:extLst>
          </p:cNvPr>
          <p:cNvSpPr/>
          <p:nvPr/>
        </p:nvSpPr>
        <p:spPr>
          <a:xfrm>
            <a:off x="4362131" y="3442858"/>
            <a:ext cx="317899"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Tietoevry Sans 1"/>
              <a:ea typeface="+mn-ea"/>
              <a:cs typeface="+mn-cs"/>
            </a:endParaRPr>
          </a:p>
        </p:txBody>
      </p:sp>
      <p:sp>
        <p:nvSpPr>
          <p:cNvPr id="33" name="Arrow: Right 32">
            <a:extLst>
              <a:ext uri="{FF2B5EF4-FFF2-40B4-BE49-F238E27FC236}">
                <a16:creationId xmlns:a16="http://schemas.microsoft.com/office/drawing/2014/main" id="{3DB1F637-4B66-4870-8EF6-66D47D9DD465}"/>
              </a:ext>
            </a:extLst>
          </p:cNvPr>
          <p:cNvSpPr/>
          <p:nvPr/>
        </p:nvSpPr>
        <p:spPr>
          <a:xfrm>
            <a:off x="4362131" y="4015029"/>
            <a:ext cx="317899"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Tietoevry Sans 1"/>
              <a:ea typeface="+mn-ea"/>
              <a:cs typeface="+mn-cs"/>
            </a:endParaRPr>
          </a:p>
        </p:txBody>
      </p:sp>
    </p:spTree>
    <p:extLst>
      <p:ext uri="{BB962C8B-B14F-4D97-AF65-F5344CB8AC3E}">
        <p14:creationId xmlns:p14="http://schemas.microsoft.com/office/powerpoint/2010/main" val="415090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5B44-9C12-C18F-EFB9-48794D13D4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63C8F6-14B1-2664-3CD4-35C01B16BCA4}"/>
              </a:ext>
            </a:extLst>
          </p:cNvPr>
          <p:cNvSpPr>
            <a:spLocks noGrp="1"/>
          </p:cNvSpPr>
          <p:nvPr>
            <p:ph type="ctrTitle"/>
          </p:nvPr>
        </p:nvSpPr>
        <p:spPr>
          <a:xfrm>
            <a:off x="576261" y="615978"/>
            <a:ext cx="4679618" cy="2583344"/>
          </a:xfrm>
        </p:spPr>
        <p:txBody>
          <a:bodyPr/>
          <a:lstStyle/>
          <a:p>
            <a:r>
              <a:rPr lang="cs-CZ" dirty="0"/>
              <a:t>Hybrid </a:t>
            </a:r>
            <a:r>
              <a:rPr lang="cs-CZ" dirty="0" err="1"/>
              <a:t>Working</a:t>
            </a:r>
            <a:r>
              <a:rPr lang="cs-CZ" dirty="0"/>
              <a:t> </a:t>
            </a:r>
            <a:r>
              <a:rPr lang="cs-CZ" dirty="0" err="1"/>
              <a:t>at</a:t>
            </a:r>
            <a:r>
              <a:rPr lang="cs-CZ" dirty="0"/>
              <a:t> </a:t>
            </a:r>
            <a:r>
              <a:rPr lang="cs-CZ" dirty="0" err="1"/>
              <a:t>Tietoevry</a:t>
            </a:r>
            <a:endParaRPr lang="cs-CZ" dirty="0"/>
          </a:p>
        </p:txBody>
      </p:sp>
      <p:sp>
        <p:nvSpPr>
          <p:cNvPr id="4" name="Subtitle 3">
            <a:extLst>
              <a:ext uri="{FF2B5EF4-FFF2-40B4-BE49-F238E27FC236}">
                <a16:creationId xmlns:a16="http://schemas.microsoft.com/office/drawing/2014/main" id="{7ABD017A-7D16-C033-735E-D1952826FC6B}"/>
              </a:ext>
            </a:extLst>
          </p:cNvPr>
          <p:cNvSpPr>
            <a:spLocks noGrp="1"/>
          </p:cNvSpPr>
          <p:nvPr>
            <p:ph type="subTitle" idx="1"/>
          </p:nvPr>
        </p:nvSpPr>
        <p:spPr>
          <a:xfrm>
            <a:off x="576261" y="3304270"/>
            <a:ext cx="4104000" cy="365125"/>
          </a:xfrm>
        </p:spPr>
        <p:txBody>
          <a:bodyPr/>
          <a:lstStyle/>
          <a:p>
            <a:r>
              <a:rPr lang="cs-CZ" dirty="0" err="1"/>
              <a:t>Upgrading</a:t>
            </a:r>
            <a:r>
              <a:rPr lang="cs-CZ" dirty="0"/>
              <a:t> </a:t>
            </a:r>
            <a:r>
              <a:rPr lang="cs-CZ" dirty="0" err="1"/>
              <a:t>Working</a:t>
            </a:r>
            <a:r>
              <a:rPr lang="cs-CZ" dirty="0"/>
              <a:t> </a:t>
            </a:r>
            <a:r>
              <a:rPr lang="cs-CZ" dirty="0" err="1"/>
              <a:t>Life</a:t>
            </a:r>
            <a:endParaRPr lang="cs-CZ" dirty="0"/>
          </a:p>
          <a:p>
            <a:endParaRPr lang="cs-CZ" dirty="0"/>
          </a:p>
        </p:txBody>
      </p:sp>
      <p:pic>
        <p:nvPicPr>
          <p:cNvPr id="14" name="Picture 13">
            <a:extLst>
              <a:ext uri="{FF2B5EF4-FFF2-40B4-BE49-F238E27FC236}">
                <a16:creationId xmlns:a16="http://schemas.microsoft.com/office/drawing/2014/main" id="{9B6BDA50-5B1C-AC71-5F25-2C8D5121C9B0}"/>
              </a:ext>
            </a:extLst>
          </p:cNvPr>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p:blipFill>
        <p:spPr>
          <a:xfrm flipH="1">
            <a:off x="5432400" y="0"/>
            <a:ext cx="3711600" cy="5143500"/>
          </a:xfrm>
          <a:prstGeom prst="rect">
            <a:avLst/>
          </a:prstGeom>
        </p:spPr>
      </p:pic>
      <p:pic>
        <p:nvPicPr>
          <p:cNvPr id="21" name="Graphic 20">
            <a:extLst>
              <a:ext uri="{FF2B5EF4-FFF2-40B4-BE49-F238E27FC236}">
                <a16:creationId xmlns:a16="http://schemas.microsoft.com/office/drawing/2014/main" id="{0A53A908-F7E3-1EC7-D8A5-DB5E3E69446F}"/>
              </a:ext>
            </a:extLst>
          </p:cNvPr>
          <p:cNvPicPr>
            <a:picLocks noChangeAspect="1"/>
          </p:cNvPicPr>
          <p:nvPr/>
        </p:nvPicPr>
        <p:blipFill>
          <a:blip r:embed="rId5">
            <a:extLst>
              <a:ext uri="{96DAC541-7B7A-43D3-8B79-37D633B846F1}">
                <asvg:svgBlip xmlns:asvg="http://schemas.microsoft.com/office/drawing/2016/SVG/main" r:embed="rId6"/>
              </a:ext>
            </a:extLst>
          </a:blip>
          <a:srcRect l="89823"/>
          <a:stretch/>
        </p:blipFill>
        <p:spPr>
          <a:xfrm>
            <a:off x="5432400" y="197318"/>
            <a:ext cx="262911" cy="2583343"/>
          </a:xfrm>
          <a:prstGeom prst="rect">
            <a:avLst/>
          </a:prstGeom>
        </p:spPr>
      </p:pic>
    </p:spTree>
    <p:extLst>
      <p:ext uri="{BB962C8B-B14F-4D97-AF65-F5344CB8AC3E}">
        <p14:creationId xmlns:p14="http://schemas.microsoft.com/office/powerpoint/2010/main" val="2347010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32D7-A79F-40C8-3EAB-CB3C2F802B3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241547-2429-9F4B-5D25-E5CCF064A667}"/>
              </a:ext>
            </a:extLst>
          </p:cNvPr>
          <p:cNvSpPr>
            <a:spLocks noGrp="1"/>
          </p:cNvSpPr>
          <p:nvPr>
            <p:ph type="sldNum" sz="quarter" idx="16"/>
          </p:nvPr>
        </p:nvSpPr>
        <p:spPr/>
        <p:txBody>
          <a:bodyPr/>
          <a:lstStyle/>
          <a:p>
            <a:fld id="{61E25E67-CBB9-434B-BBF7-0A5E970272B8}" type="slidenum">
              <a:rPr lang="cs-CZ" smtClean="0"/>
              <a:pPr/>
              <a:t>8</a:t>
            </a:fld>
            <a:endParaRPr lang="cs-CZ" dirty="0"/>
          </a:p>
        </p:txBody>
      </p:sp>
      <p:pic>
        <p:nvPicPr>
          <p:cNvPr id="8" name="Picture 7">
            <a:extLst>
              <a:ext uri="{FF2B5EF4-FFF2-40B4-BE49-F238E27FC236}">
                <a16:creationId xmlns:a16="http://schemas.microsoft.com/office/drawing/2014/main" id="{B3C12760-64B3-55C2-C15F-01AC4EAC83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1382" y="331847"/>
            <a:ext cx="5873310" cy="2239903"/>
          </a:xfrm>
          <a:prstGeom prst="rect">
            <a:avLst/>
          </a:prstGeom>
          <a:noFill/>
          <a:ln w="12700">
            <a:solidFill>
              <a:srgbClr val="280071"/>
            </a:solidFill>
          </a:ln>
        </p:spPr>
      </p:pic>
      <p:pic>
        <p:nvPicPr>
          <p:cNvPr id="6" name="Picture 5">
            <a:extLst>
              <a:ext uri="{FF2B5EF4-FFF2-40B4-BE49-F238E27FC236}">
                <a16:creationId xmlns:a16="http://schemas.microsoft.com/office/drawing/2014/main" id="{22C05B1F-C767-7909-E71F-F412A8AA3A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7660" y="2669887"/>
            <a:ext cx="5873310" cy="2219527"/>
          </a:xfrm>
          <a:prstGeom prst="rect">
            <a:avLst/>
          </a:prstGeom>
          <a:noFill/>
          <a:ln w="12700">
            <a:solidFill>
              <a:srgbClr val="280071"/>
            </a:solidFill>
          </a:ln>
        </p:spPr>
      </p:pic>
      <p:sp>
        <p:nvSpPr>
          <p:cNvPr id="9" name="Title 8">
            <a:extLst>
              <a:ext uri="{FF2B5EF4-FFF2-40B4-BE49-F238E27FC236}">
                <a16:creationId xmlns:a16="http://schemas.microsoft.com/office/drawing/2014/main" id="{FCB6A9D9-E785-F9F1-4558-2DE6B234FF7A}"/>
              </a:ext>
            </a:extLst>
          </p:cNvPr>
          <p:cNvSpPr>
            <a:spLocks noGrp="1"/>
          </p:cNvSpPr>
          <p:nvPr>
            <p:ph type="title"/>
          </p:nvPr>
        </p:nvSpPr>
        <p:spPr>
          <a:xfrm>
            <a:off x="286231" y="331847"/>
            <a:ext cx="2698723" cy="966755"/>
          </a:xfrm>
        </p:spPr>
        <p:txBody>
          <a:bodyPr/>
          <a:lstStyle/>
          <a:p>
            <a:r>
              <a:rPr lang="cs-CZ" sz="2800" dirty="0" err="1"/>
              <a:t>Guidelines</a:t>
            </a:r>
            <a:r>
              <a:rPr lang="cs-CZ" sz="2800" dirty="0"/>
              <a:t> and </a:t>
            </a:r>
            <a:r>
              <a:rPr lang="cs-CZ" sz="2800" dirty="0" err="1"/>
              <a:t>processes</a:t>
            </a:r>
            <a:br>
              <a:rPr lang="cs-CZ" dirty="0"/>
            </a:br>
            <a:br>
              <a:rPr lang="cs-CZ" dirty="0"/>
            </a:br>
            <a:endParaRPr lang="cs-CZ" sz="1800" dirty="0"/>
          </a:p>
        </p:txBody>
      </p:sp>
      <p:sp>
        <p:nvSpPr>
          <p:cNvPr id="11" name="TextBox 10">
            <a:extLst>
              <a:ext uri="{FF2B5EF4-FFF2-40B4-BE49-F238E27FC236}">
                <a16:creationId xmlns:a16="http://schemas.microsoft.com/office/drawing/2014/main" id="{57EB9588-7A9D-376E-9927-13B1D6774C6C}"/>
              </a:ext>
            </a:extLst>
          </p:cNvPr>
          <p:cNvSpPr txBox="1"/>
          <p:nvPr/>
        </p:nvSpPr>
        <p:spPr>
          <a:xfrm>
            <a:off x="286231" y="1507975"/>
            <a:ext cx="2226448" cy="2518382"/>
          </a:xfrm>
          <a:prstGeom prst="rect">
            <a:avLst/>
          </a:prstGeom>
          <a:noFill/>
        </p:spPr>
        <p:txBody>
          <a:bodyPr wrap="square">
            <a:spAutoFit/>
          </a:bodyPr>
          <a:lstStyle/>
          <a:p>
            <a:pPr marL="285750" indent="-285750">
              <a:lnSpc>
                <a:spcPct val="250000"/>
              </a:lnSpc>
              <a:buClr>
                <a:srgbClr val="280071"/>
              </a:buClr>
              <a:buFont typeface="Arial" panose="020B0604020202020204" pitchFamily="34" charset="0"/>
              <a:buChar char="•"/>
            </a:pPr>
            <a:r>
              <a:rPr lang="cs-CZ" sz="1600" dirty="0">
                <a:solidFill>
                  <a:srgbClr val="280071"/>
                </a:solidFill>
                <a:latin typeface="+mj-lt"/>
                <a:ea typeface="Aptos" panose="020B0004020202020204" pitchFamily="34" charset="0"/>
                <a:cs typeface="Aptos" panose="020B0004020202020204" pitchFamily="34" charset="0"/>
              </a:rPr>
              <a:t>Hybrid </a:t>
            </a:r>
            <a:r>
              <a:rPr lang="cs-CZ" sz="1600" dirty="0" err="1">
                <a:solidFill>
                  <a:srgbClr val="280071"/>
                </a:solidFill>
                <a:latin typeface="+mj-lt"/>
                <a:ea typeface="Aptos" panose="020B0004020202020204" pitchFamily="34" charset="0"/>
                <a:cs typeface="Aptos" panose="020B0004020202020204" pitchFamily="34" charset="0"/>
              </a:rPr>
              <a:t>workplace</a:t>
            </a:r>
            <a:endParaRPr lang="cs-CZ" sz="1600" dirty="0">
              <a:solidFill>
                <a:srgbClr val="280071"/>
              </a:solidFill>
              <a:latin typeface="+mj-lt"/>
              <a:ea typeface="Aptos" panose="020B0004020202020204" pitchFamily="34" charset="0"/>
              <a:cs typeface="Aptos" panose="020B0004020202020204" pitchFamily="34" charset="0"/>
            </a:endParaRPr>
          </a:p>
          <a:p>
            <a:pPr marL="285750" indent="-285750">
              <a:lnSpc>
                <a:spcPct val="250000"/>
              </a:lnSpc>
              <a:buClr>
                <a:srgbClr val="280071"/>
              </a:buClr>
              <a:buFont typeface="Arial" panose="020B0604020202020204" pitchFamily="34" charset="0"/>
              <a:buChar char="•"/>
            </a:pPr>
            <a:r>
              <a:rPr lang="cs-CZ" sz="1600" dirty="0" err="1">
                <a:solidFill>
                  <a:srgbClr val="280071"/>
                </a:solidFill>
                <a:latin typeface="+mj-lt"/>
                <a:ea typeface="Aptos" panose="020B0004020202020204" pitchFamily="34" charset="0"/>
                <a:cs typeface="Aptos" panose="020B0004020202020204" pitchFamily="34" charset="0"/>
              </a:rPr>
              <a:t>Internal</a:t>
            </a:r>
            <a:r>
              <a:rPr lang="cs-CZ" sz="1600" dirty="0">
                <a:solidFill>
                  <a:srgbClr val="280071"/>
                </a:solidFill>
                <a:latin typeface="+mj-lt"/>
                <a:ea typeface="Aptos" panose="020B0004020202020204" pitchFamily="34" charset="0"/>
                <a:cs typeface="Aptos" panose="020B0004020202020204" pitchFamily="34" charset="0"/>
              </a:rPr>
              <a:t> </a:t>
            </a:r>
            <a:r>
              <a:rPr lang="cs-CZ" sz="1600" dirty="0" err="1">
                <a:solidFill>
                  <a:srgbClr val="280071"/>
                </a:solidFill>
                <a:latin typeface="+mj-lt"/>
                <a:ea typeface="Aptos" panose="020B0004020202020204" pitchFamily="34" charset="0"/>
                <a:cs typeface="Aptos" panose="020B0004020202020204" pitchFamily="34" charset="0"/>
              </a:rPr>
              <a:t>regulations</a:t>
            </a:r>
            <a:r>
              <a:rPr lang="cs-CZ" sz="1600" dirty="0">
                <a:solidFill>
                  <a:srgbClr val="280071"/>
                </a:solidFill>
                <a:latin typeface="+mj-lt"/>
                <a:ea typeface="Aptos" panose="020B0004020202020204" pitchFamily="34" charset="0"/>
                <a:cs typeface="Aptos" panose="020B0004020202020204" pitchFamily="34" charset="0"/>
              </a:rPr>
              <a:t>
</a:t>
            </a:r>
            <a:r>
              <a:rPr lang="cs-CZ" sz="1600" dirty="0" err="1">
                <a:solidFill>
                  <a:srgbClr val="280071"/>
                </a:solidFill>
                <a:latin typeface="+mj-lt"/>
                <a:ea typeface="Aptos" panose="020B0004020202020204" pitchFamily="34" charset="0"/>
                <a:cs typeface="Aptos" panose="020B0004020202020204" pitchFamily="34" charset="0"/>
              </a:rPr>
              <a:t>Legal</a:t>
            </a:r>
            <a:r>
              <a:rPr lang="cs-CZ" sz="1600" dirty="0">
                <a:solidFill>
                  <a:srgbClr val="280071"/>
                </a:solidFill>
                <a:latin typeface="+mj-lt"/>
                <a:ea typeface="Aptos" panose="020B0004020202020204" pitchFamily="34" charset="0"/>
                <a:cs typeface="Aptos" panose="020B0004020202020204" pitchFamily="34" charset="0"/>
              </a:rPr>
              <a:t> </a:t>
            </a:r>
            <a:r>
              <a:rPr lang="cs-CZ" sz="1600" dirty="0" err="1">
                <a:solidFill>
                  <a:srgbClr val="280071"/>
                </a:solidFill>
                <a:latin typeface="+mj-lt"/>
                <a:ea typeface="Aptos" panose="020B0004020202020204" pitchFamily="34" charset="0"/>
                <a:cs typeface="Aptos" panose="020B0004020202020204" pitchFamily="34" charset="0"/>
              </a:rPr>
              <a:t>Standards</a:t>
            </a:r>
            <a:br>
              <a:rPr lang="cs-CZ" sz="1600" dirty="0">
                <a:latin typeface="+mj-lt"/>
              </a:rPr>
            </a:br>
            <a:endParaRPr lang="cs-CZ" sz="1600" dirty="0">
              <a:latin typeface="+mj-lt"/>
            </a:endParaRPr>
          </a:p>
        </p:txBody>
      </p:sp>
    </p:spTree>
    <p:extLst>
      <p:ext uri="{BB962C8B-B14F-4D97-AF65-F5344CB8AC3E}">
        <p14:creationId xmlns:p14="http://schemas.microsoft.com/office/powerpoint/2010/main" val="204623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32505-F051-8BC4-0798-11351A4425B2}"/>
              </a:ext>
            </a:extLst>
          </p:cNvPr>
          <p:cNvSpPr>
            <a:spLocks noGrp="1"/>
          </p:cNvSpPr>
          <p:nvPr>
            <p:ph type="title"/>
          </p:nvPr>
        </p:nvSpPr>
        <p:spPr/>
        <p:txBody>
          <a:bodyPr/>
          <a:lstStyle/>
          <a:p>
            <a:r>
              <a:rPr lang="en-US" sz="2800" dirty="0">
                <a:solidFill>
                  <a:srgbClr val="280071"/>
                </a:solidFill>
              </a:rPr>
              <a:t>Modernizing working life in Tietoevry</a:t>
            </a:r>
            <a:br>
              <a:rPr lang="cs-CZ" sz="2800" dirty="0">
                <a:solidFill>
                  <a:srgbClr val="280071"/>
                </a:solidFill>
              </a:rPr>
            </a:br>
            <a:r>
              <a:rPr lang="en-US" sz="2000" dirty="0">
                <a:solidFill>
                  <a:srgbClr val="280071"/>
                </a:solidFill>
                <a:latin typeface="Tietoevry Sans 1 Medium" pitchFamily="50" charset="0"/>
              </a:rPr>
              <a:t>What's in it for you?</a:t>
            </a:r>
            <a:endParaRPr lang="cs-CZ" sz="2800" dirty="0">
              <a:solidFill>
                <a:srgbClr val="280071"/>
              </a:solidFill>
              <a:latin typeface="Tietoevry Sans 1 Medium" pitchFamily="50" charset="0"/>
            </a:endParaRPr>
          </a:p>
        </p:txBody>
      </p:sp>
      <p:sp>
        <p:nvSpPr>
          <p:cNvPr id="3" name="Footer Placeholder 2">
            <a:extLst>
              <a:ext uri="{FF2B5EF4-FFF2-40B4-BE49-F238E27FC236}">
                <a16:creationId xmlns:a16="http://schemas.microsoft.com/office/drawing/2014/main" id="{30E429A4-F0DC-6D8F-83C6-EFBFC16156B5}"/>
              </a:ext>
            </a:extLst>
          </p:cNvPr>
          <p:cNvSpPr>
            <a:spLocks noGrp="1"/>
          </p:cNvSpPr>
          <p:nvPr>
            <p:ph type="ftr" sz="quarter" idx="15"/>
          </p:nvPr>
        </p:nvSpPr>
        <p:spPr/>
        <p:txBody>
          <a:bodyPr/>
          <a:lstStyle/>
          <a:p>
            <a:r>
              <a:rPr lang="cs-CZ" dirty="0" err="1"/>
              <a:t>Internal</a:t>
            </a:r>
            <a:endParaRPr lang="cs-CZ" dirty="0"/>
          </a:p>
        </p:txBody>
      </p:sp>
      <p:sp>
        <p:nvSpPr>
          <p:cNvPr id="4" name="Slide Number Placeholder 3">
            <a:extLst>
              <a:ext uri="{FF2B5EF4-FFF2-40B4-BE49-F238E27FC236}">
                <a16:creationId xmlns:a16="http://schemas.microsoft.com/office/drawing/2014/main" id="{6F09E890-C654-1BB5-40BC-BCD8E948601F}"/>
              </a:ext>
            </a:extLst>
          </p:cNvPr>
          <p:cNvSpPr>
            <a:spLocks noGrp="1"/>
          </p:cNvSpPr>
          <p:nvPr>
            <p:ph type="sldNum" sz="quarter" idx="16"/>
          </p:nvPr>
        </p:nvSpPr>
        <p:spPr/>
        <p:txBody>
          <a:bodyPr/>
          <a:lstStyle/>
          <a:p>
            <a:fld id="{61E25E67-CBB9-434B-BBF7-0A5E970272B8}" type="slidenum">
              <a:rPr lang="cs-CZ" smtClean="0"/>
              <a:pPr/>
              <a:t>9</a:t>
            </a:fld>
            <a:endParaRPr lang="cs-CZ" dirty="0"/>
          </a:p>
        </p:txBody>
      </p:sp>
      <p:sp>
        <p:nvSpPr>
          <p:cNvPr id="5" name="TextBox 4">
            <a:extLst>
              <a:ext uri="{FF2B5EF4-FFF2-40B4-BE49-F238E27FC236}">
                <a16:creationId xmlns:a16="http://schemas.microsoft.com/office/drawing/2014/main" id="{73D67006-03BB-371F-155D-1AEC50C380BE}"/>
              </a:ext>
            </a:extLst>
          </p:cNvPr>
          <p:cNvSpPr txBox="1"/>
          <p:nvPr/>
        </p:nvSpPr>
        <p:spPr>
          <a:xfrm>
            <a:off x="3946224" y="2998381"/>
            <a:ext cx="1151856" cy="461665"/>
          </a:xfrm>
          <a:prstGeom prst="rect">
            <a:avLst/>
          </a:prstGeom>
          <a:noFill/>
        </p:spPr>
        <p:txBody>
          <a:bodyPr wrap="square" rtlCol="0">
            <a:spAutoFit/>
          </a:bodyPr>
          <a:lstStyle/>
          <a:p>
            <a:pPr algn="ctr" defTabSz="914378"/>
            <a:r>
              <a:rPr lang="cs-CZ" sz="1200" b="1" dirty="0" err="1">
                <a:solidFill>
                  <a:srgbClr val="280071"/>
                </a:solidFill>
              </a:rPr>
              <a:t>Better</a:t>
            </a:r>
            <a:r>
              <a:rPr lang="cs-CZ" sz="1200" b="1" dirty="0">
                <a:solidFill>
                  <a:srgbClr val="280071"/>
                </a:solidFill>
              </a:rPr>
              <a:t> </a:t>
            </a:r>
            <a:r>
              <a:rPr lang="cs-CZ" sz="1200" b="1" dirty="0" err="1">
                <a:solidFill>
                  <a:srgbClr val="280071"/>
                </a:solidFill>
              </a:rPr>
              <a:t>work</a:t>
            </a:r>
            <a:r>
              <a:rPr lang="cs-CZ" sz="1200" b="1" dirty="0">
                <a:solidFill>
                  <a:srgbClr val="280071"/>
                </a:solidFill>
              </a:rPr>
              <a:t> </a:t>
            </a:r>
            <a:r>
              <a:rPr lang="cs-CZ" sz="1200" b="1" dirty="0" err="1">
                <a:solidFill>
                  <a:srgbClr val="280071"/>
                </a:solidFill>
              </a:rPr>
              <a:t>experience</a:t>
            </a:r>
            <a:endParaRPr lang="cs-CZ" sz="1200" b="1" dirty="0">
              <a:solidFill>
                <a:srgbClr val="280071"/>
              </a:solidFill>
            </a:endParaRPr>
          </a:p>
        </p:txBody>
      </p:sp>
      <p:grpSp>
        <p:nvGrpSpPr>
          <p:cNvPr id="6" name="Group 5">
            <a:extLst>
              <a:ext uri="{FF2B5EF4-FFF2-40B4-BE49-F238E27FC236}">
                <a16:creationId xmlns:a16="http://schemas.microsoft.com/office/drawing/2014/main" id="{F969EEB8-5C5E-6439-E57E-8AD5BC6D34BE}"/>
              </a:ext>
            </a:extLst>
          </p:cNvPr>
          <p:cNvGrpSpPr/>
          <p:nvPr/>
        </p:nvGrpSpPr>
        <p:grpSpPr>
          <a:xfrm>
            <a:off x="3150979" y="1777039"/>
            <a:ext cx="2727644" cy="2681543"/>
            <a:chOff x="3431902" y="1293056"/>
            <a:chExt cx="2254253" cy="2216149"/>
          </a:xfrm>
          <a:solidFill>
            <a:srgbClr val="280071"/>
          </a:solidFill>
        </p:grpSpPr>
        <p:sp>
          <p:nvSpPr>
            <p:cNvPr id="7" name="Freeform 92">
              <a:extLst>
                <a:ext uri="{FF2B5EF4-FFF2-40B4-BE49-F238E27FC236}">
                  <a16:creationId xmlns:a16="http://schemas.microsoft.com/office/drawing/2014/main" id="{DA1770FA-C1B9-1B3A-316F-BE4E7DAD936C}"/>
                </a:ext>
              </a:extLst>
            </p:cNvPr>
            <p:cNvSpPr>
              <a:spLocks/>
            </p:cNvSpPr>
            <p:nvPr/>
          </p:nvSpPr>
          <p:spPr bwMode="auto">
            <a:xfrm>
              <a:off x="4184379" y="2972630"/>
              <a:ext cx="749301" cy="536575"/>
            </a:xfrm>
            <a:custGeom>
              <a:avLst/>
              <a:gdLst>
                <a:gd name="T0" fmla="*/ 122 w 472"/>
                <a:gd name="T1" fmla="*/ 4 h 338"/>
                <a:gd name="T2" fmla="*/ 0 w 472"/>
                <a:gd name="T3" fmla="*/ 338 h 338"/>
                <a:gd name="T4" fmla="*/ 472 w 472"/>
                <a:gd name="T5" fmla="*/ 338 h 338"/>
                <a:gd name="T6" fmla="*/ 350 w 472"/>
                <a:gd name="T7" fmla="*/ 4 h 338"/>
                <a:gd name="T8" fmla="*/ 350 w 472"/>
                <a:gd name="T9" fmla="*/ 4 h 338"/>
                <a:gd name="T10" fmla="*/ 348 w 472"/>
                <a:gd name="T11" fmla="*/ 0 h 338"/>
                <a:gd name="T12" fmla="*/ 346 w 472"/>
                <a:gd name="T13" fmla="*/ 0 h 338"/>
                <a:gd name="T14" fmla="*/ 126 w 472"/>
                <a:gd name="T15" fmla="*/ 0 h 338"/>
                <a:gd name="T16" fmla="*/ 126 w 472"/>
                <a:gd name="T17" fmla="*/ 0 h 338"/>
                <a:gd name="T18" fmla="*/ 124 w 472"/>
                <a:gd name="T19" fmla="*/ 0 h 338"/>
                <a:gd name="T20" fmla="*/ 122 w 472"/>
                <a:gd name="T21" fmla="*/ 4 h 338"/>
                <a:gd name="T22" fmla="*/ 122 w 472"/>
                <a:gd name="T23" fmla="*/ 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338">
                  <a:moveTo>
                    <a:pt x="122" y="4"/>
                  </a:moveTo>
                  <a:lnTo>
                    <a:pt x="0" y="338"/>
                  </a:lnTo>
                  <a:lnTo>
                    <a:pt x="472" y="338"/>
                  </a:lnTo>
                  <a:lnTo>
                    <a:pt x="350" y="4"/>
                  </a:lnTo>
                  <a:lnTo>
                    <a:pt x="350" y="4"/>
                  </a:lnTo>
                  <a:lnTo>
                    <a:pt x="348" y="0"/>
                  </a:lnTo>
                  <a:lnTo>
                    <a:pt x="346" y="0"/>
                  </a:lnTo>
                  <a:lnTo>
                    <a:pt x="126" y="0"/>
                  </a:lnTo>
                  <a:lnTo>
                    <a:pt x="126" y="0"/>
                  </a:lnTo>
                  <a:lnTo>
                    <a:pt x="124" y="0"/>
                  </a:lnTo>
                  <a:lnTo>
                    <a:pt x="122" y="4"/>
                  </a:lnTo>
                  <a:lnTo>
                    <a:pt x="122" y="4"/>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8" name="Freeform 95">
              <a:extLst>
                <a:ext uri="{FF2B5EF4-FFF2-40B4-BE49-F238E27FC236}">
                  <a16:creationId xmlns:a16="http://schemas.microsoft.com/office/drawing/2014/main" id="{129EE259-186B-F596-6ABE-CF46D6F3E752}"/>
                </a:ext>
              </a:extLst>
            </p:cNvPr>
            <p:cNvSpPr>
              <a:spLocks/>
            </p:cNvSpPr>
            <p:nvPr/>
          </p:nvSpPr>
          <p:spPr bwMode="auto">
            <a:xfrm>
              <a:off x="4768580" y="2731330"/>
              <a:ext cx="771525" cy="768350"/>
            </a:xfrm>
            <a:custGeom>
              <a:avLst/>
              <a:gdLst>
                <a:gd name="T0" fmla="*/ 0 w 486"/>
                <a:gd name="T1" fmla="*/ 148 h 484"/>
                <a:gd name="T2" fmla="*/ 122 w 486"/>
                <a:gd name="T3" fmla="*/ 484 h 484"/>
                <a:gd name="T4" fmla="*/ 486 w 486"/>
                <a:gd name="T5" fmla="*/ 180 h 484"/>
                <a:gd name="T6" fmla="*/ 176 w 486"/>
                <a:gd name="T7" fmla="*/ 2 h 484"/>
                <a:gd name="T8" fmla="*/ 176 w 486"/>
                <a:gd name="T9" fmla="*/ 2 h 484"/>
                <a:gd name="T10" fmla="*/ 172 w 486"/>
                <a:gd name="T11" fmla="*/ 0 h 484"/>
                <a:gd name="T12" fmla="*/ 170 w 486"/>
                <a:gd name="T13" fmla="*/ 2 h 484"/>
                <a:gd name="T14" fmla="*/ 2 w 486"/>
                <a:gd name="T15" fmla="*/ 142 h 484"/>
                <a:gd name="T16" fmla="*/ 2 w 486"/>
                <a:gd name="T17" fmla="*/ 142 h 484"/>
                <a:gd name="T18" fmla="*/ 0 w 486"/>
                <a:gd name="T19" fmla="*/ 146 h 484"/>
                <a:gd name="T20" fmla="*/ 0 w 486"/>
                <a:gd name="T21" fmla="*/ 148 h 484"/>
                <a:gd name="T22" fmla="*/ 0 w 486"/>
                <a:gd name="T23" fmla="*/ 14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6" h="484">
                  <a:moveTo>
                    <a:pt x="0" y="148"/>
                  </a:moveTo>
                  <a:lnTo>
                    <a:pt x="122" y="484"/>
                  </a:lnTo>
                  <a:lnTo>
                    <a:pt x="486" y="180"/>
                  </a:lnTo>
                  <a:lnTo>
                    <a:pt x="176" y="2"/>
                  </a:lnTo>
                  <a:lnTo>
                    <a:pt x="176" y="2"/>
                  </a:lnTo>
                  <a:lnTo>
                    <a:pt x="172" y="0"/>
                  </a:lnTo>
                  <a:lnTo>
                    <a:pt x="170" y="2"/>
                  </a:lnTo>
                  <a:lnTo>
                    <a:pt x="2" y="142"/>
                  </a:lnTo>
                  <a:lnTo>
                    <a:pt x="2" y="142"/>
                  </a:lnTo>
                  <a:lnTo>
                    <a:pt x="0" y="146"/>
                  </a:lnTo>
                  <a:lnTo>
                    <a:pt x="0" y="148"/>
                  </a:lnTo>
                  <a:lnTo>
                    <a:pt x="0" y="14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9" name="Freeform 98">
              <a:extLst>
                <a:ext uri="{FF2B5EF4-FFF2-40B4-BE49-F238E27FC236}">
                  <a16:creationId xmlns:a16="http://schemas.microsoft.com/office/drawing/2014/main" id="{5652E6CB-1D39-0865-7397-E9C4A9C5EC29}"/>
                </a:ext>
              </a:extLst>
            </p:cNvPr>
            <p:cNvSpPr>
              <a:spLocks/>
            </p:cNvSpPr>
            <p:nvPr/>
          </p:nvSpPr>
          <p:spPr bwMode="auto">
            <a:xfrm>
              <a:off x="5057504" y="2251906"/>
              <a:ext cx="628651" cy="739775"/>
            </a:xfrm>
            <a:custGeom>
              <a:avLst/>
              <a:gdLst>
                <a:gd name="T0" fmla="*/ 4 w 396"/>
                <a:gd name="T1" fmla="*/ 286 h 466"/>
                <a:gd name="T2" fmla="*/ 312 w 396"/>
                <a:gd name="T3" fmla="*/ 466 h 466"/>
                <a:gd name="T4" fmla="*/ 396 w 396"/>
                <a:gd name="T5" fmla="*/ 0 h 466"/>
                <a:gd name="T6" fmla="*/ 44 w 396"/>
                <a:gd name="T7" fmla="*/ 62 h 466"/>
                <a:gd name="T8" fmla="*/ 44 w 396"/>
                <a:gd name="T9" fmla="*/ 62 h 466"/>
                <a:gd name="T10" fmla="*/ 40 w 396"/>
                <a:gd name="T11" fmla="*/ 62 h 466"/>
                <a:gd name="T12" fmla="*/ 40 w 396"/>
                <a:gd name="T13" fmla="*/ 66 h 466"/>
                <a:gd name="T14" fmla="*/ 0 w 396"/>
                <a:gd name="T15" fmla="*/ 282 h 466"/>
                <a:gd name="T16" fmla="*/ 0 w 396"/>
                <a:gd name="T17" fmla="*/ 282 h 466"/>
                <a:gd name="T18" fmla="*/ 2 w 396"/>
                <a:gd name="T19" fmla="*/ 284 h 466"/>
                <a:gd name="T20" fmla="*/ 4 w 396"/>
                <a:gd name="T21" fmla="*/ 286 h 466"/>
                <a:gd name="T22" fmla="*/ 4 w 396"/>
                <a:gd name="T23" fmla="*/ 28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466">
                  <a:moveTo>
                    <a:pt x="4" y="286"/>
                  </a:moveTo>
                  <a:lnTo>
                    <a:pt x="312" y="466"/>
                  </a:lnTo>
                  <a:lnTo>
                    <a:pt x="396" y="0"/>
                  </a:lnTo>
                  <a:lnTo>
                    <a:pt x="44" y="62"/>
                  </a:lnTo>
                  <a:lnTo>
                    <a:pt x="44" y="62"/>
                  </a:lnTo>
                  <a:lnTo>
                    <a:pt x="40" y="62"/>
                  </a:lnTo>
                  <a:lnTo>
                    <a:pt x="40" y="66"/>
                  </a:lnTo>
                  <a:lnTo>
                    <a:pt x="0" y="282"/>
                  </a:lnTo>
                  <a:lnTo>
                    <a:pt x="0" y="282"/>
                  </a:lnTo>
                  <a:lnTo>
                    <a:pt x="2" y="284"/>
                  </a:lnTo>
                  <a:lnTo>
                    <a:pt x="4" y="286"/>
                  </a:lnTo>
                  <a:lnTo>
                    <a:pt x="4" y="286"/>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10" name="Freeform 101">
              <a:extLst>
                <a:ext uri="{FF2B5EF4-FFF2-40B4-BE49-F238E27FC236}">
                  <a16:creationId xmlns:a16="http://schemas.microsoft.com/office/drawing/2014/main" id="{FCBF3812-A152-09D7-5F2D-C52209FF3DE1}"/>
                </a:ext>
              </a:extLst>
            </p:cNvPr>
            <p:cNvSpPr>
              <a:spLocks/>
            </p:cNvSpPr>
            <p:nvPr/>
          </p:nvSpPr>
          <p:spPr bwMode="auto">
            <a:xfrm>
              <a:off x="4936854" y="1569281"/>
              <a:ext cx="742951" cy="749299"/>
            </a:xfrm>
            <a:custGeom>
              <a:avLst/>
              <a:gdLst>
                <a:gd name="T0" fmla="*/ 116 w 468"/>
                <a:gd name="T1" fmla="*/ 472 h 472"/>
                <a:gd name="T2" fmla="*/ 468 w 468"/>
                <a:gd name="T3" fmla="*/ 410 h 472"/>
                <a:gd name="T4" fmla="*/ 232 w 468"/>
                <a:gd name="T5" fmla="*/ 0 h 472"/>
                <a:gd name="T6" fmla="*/ 2 w 468"/>
                <a:gd name="T7" fmla="*/ 274 h 472"/>
                <a:gd name="T8" fmla="*/ 2 w 468"/>
                <a:gd name="T9" fmla="*/ 274 h 472"/>
                <a:gd name="T10" fmla="*/ 0 w 468"/>
                <a:gd name="T11" fmla="*/ 278 h 472"/>
                <a:gd name="T12" fmla="*/ 0 w 468"/>
                <a:gd name="T13" fmla="*/ 280 h 472"/>
                <a:gd name="T14" fmla="*/ 110 w 468"/>
                <a:gd name="T15" fmla="*/ 470 h 472"/>
                <a:gd name="T16" fmla="*/ 110 w 468"/>
                <a:gd name="T17" fmla="*/ 470 h 472"/>
                <a:gd name="T18" fmla="*/ 112 w 468"/>
                <a:gd name="T19" fmla="*/ 472 h 472"/>
                <a:gd name="T20" fmla="*/ 116 w 468"/>
                <a:gd name="T21" fmla="*/ 472 h 472"/>
                <a:gd name="T22" fmla="*/ 116 w 468"/>
                <a:gd name="T23"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472">
                  <a:moveTo>
                    <a:pt x="116" y="472"/>
                  </a:moveTo>
                  <a:lnTo>
                    <a:pt x="468" y="410"/>
                  </a:lnTo>
                  <a:lnTo>
                    <a:pt x="232" y="0"/>
                  </a:lnTo>
                  <a:lnTo>
                    <a:pt x="2" y="274"/>
                  </a:lnTo>
                  <a:lnTo>
                    <a:pt x="2" y="274"/>
                  </a:lnTo>
                  <a:lnTo>
                    <a:pt x="0" y="278"/>
                  </a:lnTo>
                  <a:lnTo>
                    <a:pt x="0" y="280"/>
                  </a:lnTo>
                  <a:lnTo>
                    <a:pt x="110" y="470"/>
                  </a:lnTo>
                  <a:lnTo>
                    <a:pt x="110" y="470"/>
                  </a:lnTo>
                  <a:lnTo>
                    <a:pt x="112" y="472"/>
                  </a:lnTo>
                  <a:lnTo>
                    <a:pt x="116" y="472"/>
                  </a:lnTo>
                  <a:lnTo>
                    <a:pt x="116" y="47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11" name="Freeform 104">
              <a:extLst>
                <a:ext uri="{FF2B5EF4-FFF2-40B4-BE49-F238E27FC236}">
                  <a16:creationId xmlns:a16="http://schemas.microsoft.com/office/drawing/2014/main" id="{CEAA9AE0-D06A-9A6E-BC35-EAFD47C5DF4C}"/>
                </a:ext>
              </a:extLst>
            </p:cNvPr>
            <p:cNvSpPr>
              <a:spLocks/>
            </p:cNvSpPr>
            <p:nvPr/>
          </p:nvSpPr>
          <p:spPr bwMode="auto">
            <a:xfrm>
              <a:off x="4574904" y="1293056"/>
              <a:ext cx="704851" cy="695324"/>
            </a:xfrm>
            <a:custGeom>
              <a:avLst/>
              <a:gdLst>
                <a:gd name="T0" fmla="*/ 214 w 444"/>
                <a:gd name="T1" fmla="*/ 436 h 438"/>
                <a:gd name="T2" fmla="*/ 444 w 444"/>
                <a:gd name="T3" fmla="*/ 162 h 438"/>
                <a:gd name="T4" fmla="*/ 0 w 444"/>
                <a:gd name="T5" fmla="*/ 0 h 438"/>
                <a:gd name="T6" fmla="*/ 0 w 444"/>
                <a:gd name="T7" fmla="*/ 358 h 438"/>
                <a:gd name="T8" fmla="*/ 0 w 444"/>
                <a:gd name="T9" fmla="*/ 358 h 438"/>
                <a:gd name="T10" fmla="*/ 0 w 444"/>
                <a:gd name="T11" fmla="*/ 360 h 438"/>
                <a:gd name="T12" fmla="*/ 2 w 444"/>
                <a:gd name="T13" fmla="*/ 362 h 438"/>
                <a:gd name="T14" fmla="*/ 208 w 444"/>
                <a:gd name="T15" fmla="*/ 438 h 438"/>
                <a:gd name="T16" fmla="*/ 208 w 444"/>
                <a:gd name="T17" fmla="*/ 438 h 438"/>
                <a:gd name="T18" fmla="*/ 212 w 444"/>
                <a:gd name="T19" fmla="*/ 438 h 438"/>
                <a:gd name="T20" fmla="*/ 214 w 444"/>
                <a:gd name="T21" fmla="*/ 436 h 438"/>
                <a:gd name="T22" fmla="*/ 214 w 444"/>
                <a:gd name="T23" fmla="*/ 43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4" h="438">
                  <a:moveTo>
                    <a:pt x="214" y="436"/>
                  </a:moveTo>
                  <a:lnTo>
                    <a:pt x="444" y="162"/>
                  </a:lnTo>
                  <a:lnTo>
                    <a:pt x="0" y="0"/>
                  </a:lnTo>
                  <a:lnTo>
                    <a:pt x="0" y="358"/>
                  </a:lnTo>
                  <a:lnTo>
                    <a:pt x="0" y="358"/>
                  </a:lnTo>
                  <a:lnTo>
                    <a:pt x="0" y="360"/>
                  </a:lnTo>
                  <a:lnTo>
                    <a:pt x="2" y="362"/>
                  </a:lnTo>
                  <a:lnTo>
                    <a:pt x="208" y="438"/>
                  </a:lnTo>
                  <a:lnTo>
                    <a:pt x="208" y="438"/>
                  </a:lnTo>
                  <a:lnTo>
                    <a:pt x="212" y="438"/>
                  </a:lnTo>
                  <a:lnTo>
                    <a:pt x="214" y="436"/>
                  </a:lnTo>
                  <a:lnTo>
                    <a:pt x="214" y="436"/>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12" name="Freeform 107">
              <a:extLst>
                <a:ext uri="{FF2B5EF4-FFF2-40B4-BE49-F238E27FC236}">
                  <a16:creationId xmlns:a16="http://schemas.microsoft.com/office/drawing/2014/main" id="{6B6385DD-0296-C76B-D090-8F4DA953A098}"/>
                </a:ext>
              </a:extLst>
            </p:cNvPr>
            <p:cNvSpPr>
              <a:spLocks/>
            </p:cNvSpPr>
            <p:nvPr/>
          </p:nvSpPr>
          <p:spPr bwMode="auto">
            <a:xfrm>
              <a:off x="3838303" y="1293056"/>
              <a:ext cx="704851" cy="695324"/>
            </a:xfrm>
            <a:custGeom>
              <a:avLst/>
              <a:gdLst>
                <a:gd name="T0" fmla="*/ 444 w 444"/>
                <a:gd name="T1" fmla="*/ 358 h 438"/>
                <a:gd name="T2" fmla="*/ 444 w 444"/>
                <a:gd name="T3" fmla="*/ 0 h 438"/>
                <a:gd name="T4" fmla="*/ 0 w 444"/>
                <a:gd name="T5" fmla="*/ 162 h 438"/>
                <a:gd name="T6" fmla="*/ 230 w 444"/>
                <a:gd name="T7" fmla="*/ 436 h 438"/>
                <a:gd name="T8" fmla="*/ 230 w 444"/>
                <a:gd name="T9" fmla="*/ 436 h 438"/>
                <a:gd name="T10" fmla="*/ 232 w 444"/>
                <a:gd name="T11" fmla="*/ 438 h 438"/>
                <a:gd name="T12" fmla="*/ 234 w 444"/>
                <a:gd name="T13" fmla="*/ 438 h 438"/>
                <a:gd name="T14" fmla="*/ 440 w 444"/>
                <a:gd name="T15" fmla="*/ 362 h 438"/>
                <a:gd name="T16" fmla="*/ 440 w 444"/>
                <a:gd name="T17" fmla="*/ 362 h 438"/>
                <a:gd name="T18" fmla="*/ 444 w 444"/>
                <a:gd name="T19" fmla="*/ 360 h 438"/>
                <a:gd name="T20" fmla="*/ 444 w 444"/>
                <a:gd name="T21" fmla="*/ 358 h 438"/>
                <a:gd name="T22" fmla="*/ 444 w 444"/>
                <a:gd name="T23" fmla="*/ 35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4" h="438">
                  <a:moveTo>
                    <a:pt x="444" y="358"/>
                  </a:moveTo>
                  <a:lnTo>
                    <a:pt x="444" y="0"/>
                  </a:lnTo>
                  <a:lnTo>
                    <a:pt x="0" y="162"/>
                  </a:lnTo>
                  <a:lnTo>
                    <a:pt x="230" y="436"/>
                  </a:lnTo>
                  <a:lnTo>
                    <a:pt x="230" y="436"/>
                  </a:lnTo>
                  <a:lnTo>
                    <a:pt x="232" y="438"/>
                  </a:lnTo>
                  <a:lnTo>
                    <a:pt x="234" y="438"/>
                  </a:lnTo>
                  <a:lnTo>
                    <a:pt x="440" y="362"/>
                  </a:lnTo>
                  <a:lnTo>
                    <a:pt x="440" y="362"/>
                  </a:lnTo>
                  <a:lnTo>
                    <a:pt x="444" y="360"/>
                  </a:lnTo>
                  <a:lnTo>
                    <a:pt x="444" y="358"/>
                  </a:lnTo>
                  <a:lnTo>
                    <a:pt x="444" y="35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13" name="Freeform 110">
              <a:extLst>
                <a:ext uri="{FF2B5EF4-FFF2-40B4-BE49-F238E27FC236}">
                  <a16:creationId xmlns:a16="http://schemas.microsoft.com/office/drawing/2014/main" id="{061F1740-55A0-A6F1-782A-B87BBC5CE4EA}"/>
                </a:ext>
              </a:extLst>
            </p:cNvPr>
            <p:cNvSpPr>
              <a:spLocks/>
            </p:cNvSpPr>
            <p:nvPr/>
          </p:nvSpPr>
          <p:spPr bwMode="auto">
            <a:xfrm>
              <a:off x="3438253" y="1569281"/>
              <a:ext cx="742951" cy="749299"/>
            </a:xfrm>
            <a:custGeom>
              <a:avLst/>
              <a:gdLst>
                <a:gd name="T0" fmla="*/ 466 w 468"/>
                <a:gd name="T1" fmla="*/ 274 h 472"/>
                <a:gd name="T2" fmla="*/ 236 w 468"/>
                <a:gd name="T3" fmla="*/ 0 h 472"/>
                <a:gd name="T4" fmla="*/ 0 w 468"/>
                <a:gd name="T5" fmla="*/ 410 h 472"/>
                <a:gd name="T6" fmla="*/ 352 w 468"/>
                <a:gd name="T7" fmla="*/ 472 h 472"/>
                <a:gd name="T8" fmla="*/ 352 w 468"/>
                <a:gd name="T9" fmla="*/ 472 h 472"/>
                <a:gd name="T10" fmla="*/ 356 w 468"/>
                <a:gd name="T11" fmla="*/ 472 h 472"/>
                <a:gd name="T12" fmla="*/ 358 w 468"/>
                <a:gd name="T13" fmla="*/ 470 h 472"/>
                <a:gd name="T14" fmla="*/ 466 w 468"/>
                <a:gd name="T15" fmla="*/ 280 h 472"/>
                <a:gd name="T16" fmla="*/ 466 w 468"/>
                <a:gd name="T17" fmla="*/ 280 h 472"/>
                <a:gd name="T18" fmla="*/ 468 w 468"/>
                <a:gd name="T19" fmla="*/ 278 h 472"/>
                <a:gd name="T20" fmla="*/ 466 w 468"/>
                <a:gd name="T21" fmla="*/ 274 h 472"/>
                <a:gd name="T22" fmla="*/ 466 w 468"/>
                <a:gd name="T23" fmla="*/ 274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472">
                  <a:moveTo>
                    <a:pt x="466" y="274"/>
                  </a:moveTo>
                  <a:lnTo>
                    <a:pt x="236" y="0"/>
                  </a:lnTo>
                  <a:lnTo>
                    <a:pt x="0" y="410"/>
                  </a:lnTo>
                  <a:lnTo>
                    <a:pt x="352" y="472"/>
                  </a:lnTo>
                  <a:lnTo>
                    <a:pt x="352" y="472"/>
                  </a:lnTo>
                  <a:lnTo>
                    <a:pt x="356" y="472"/>
                  </a:lnTo>
                  <a:lnTo>
                    <a:pt x="358" y="470"/>
                  </a:lnTo>
                  <a:lnTo>
                    <a:pt x="466" y="280"/>
                  </a:lnTo>
                  <a:lnTo>
                    <a:pt x="466" y="280"/>
                  </a:lnTo>
                  <a:lnTo>
                    <a:pt x="468" y="278"/>
                  </a:lnTo>
                  <a:lnTo>
                    <a:pt x="466" y="274"/>
                  </a:lnTo>
                  <a:lnTo>
                    <a:pt x="466" y="274"/>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14" name="Freeform 113">
              <a:extLst>
                <a:ext uri="{FF2B5EF4-FFF2-40B4-BE49-F238E27FC236}">
                  <a16:creationId xmlns:a16="http://schemas.microsoft.com/office/drawing/2014/main" id="{B802D7F6-4AF5-1388-4BCE-C8FA3A4AFB07}"/>
                </a:ext>
              </a:extLst>
            </p:cNvPr>
            <p:cNvSpPr>
              <a:spLocks/>
            </p:cNvSpPr>
            <p:nvPr/>
          </p:nvSpPr>
          <p:spPr bwMode="auto">
            <a:xfrm>
              <a:off x="3431902" y="2251907"/>
              <a:ext cx="625475" cy="739775"/>
            </a:xfrm>
            <a:custGeom>
              <a:avLst/>
              <a:gdLst>
                <a:gd name="T0" fmla="*/ 352 w 394"/>
                <a:gd name="T1" fmla="*/ 62 h 466"/>
                <a:gd name="T2" fmla="*/ 0 w 394"/>
                <a:gd name="T3" fmla="*/ 0 h 466"/>
                <a:gd name="T4" fmla="*/ 82 w 394"/>
                <a:gd name="T5" fmla="*/ 466 h 466"/>
                <a:gd name="T6" fmla="*/ 392 w 394"/>
                <a:gd name="T7" fmla="*/ 286 h 466"/>
                <a:gd name="T8" fmla="*/ 392 w 394"/>
                <a:gd name="T9" fmla="*/ 286 h 466"/>
                <a:gd name="T10" fmla="*/ 394 w 394"/>
                <a:gd name="T11" fmla="*/ 284 h 466"/>
                <a:gd name="T12" fmla="*/ 394 w 394"/>
                <a:gd name="T13" fmla="*/ 282 h 466"/>
                <a:gd name="T14" fmla="*/ 356 w 394"/>
                <a:gd name="T15" fmla="*/ 66 h 466"/>
                <a:gd name="T16" fmla="*/ 356 w 394"/>
                <a:gd name="T17" fmla="*/ 66 h 466"/>
                <a:gd name="T18" fmla="*/ 356 w 394"/>
                <a:gd name="T19" fmla="*/ 62 h 466"/>
                <a:gd name="T20" fmla="*/ 352 w 394"/>
                <a:gd name="T21" fmla="*/ 62 h 466"/>
                <a:gd name="T22" fmla="*/ 352 w 394"/>
                <a:gd name="T23" fmla="*/ 6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466">
                  <a:moveTo>
                    <a:pt x="352" y="62"/>
                  </a:moveTo>
                  <a:lnTo>
                    <a:pt x="0" y="0"/>
                  </a:lnTo>
                  <a:lnTo>
                    <a:pt x="82" y="466"/>
                  </a:lnTo>
                  <a:lnTo>
                    <a:pt x="392" y="286"/>
                  </a:lnTo>
                  <a:lnTo>
                    <a:pt x="392" y="286"/>
                  </a:lnTo>
                  <a:lnTo>
                    <a:pt x="394" y="284"/>
                  </a:lnTo>
                  <a:lnTo>
                    <a:pt x="394" y="282"/>
                  </a:lnTo>
                  <a:lnTo>
                    <a:pt x="356" y="66"/>
                  </a:lnTo>
                  <a:lnTo>
                    <a:pt x="356" y="66"/>
                  </a:lnTo>
                  <a:lnTo>
                    <a:pt x="356" y="62"/>
                  </a:lnTo>
                  <a:lnTo>
                    <a:pt x="352" y="62"/>
                  </a:lnTo>
                  <a:lnTo>
                    <a:pt x="352" y="6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15" name="Freeform 116">
              <a:extLst>
                <a:ext uri="{FF2B5EF4-FFF2-40B4-BE49-F238E27FC236}">
                  <a16:creationId xmlns:a16="http://schemas.microsoft.com/office/drawing/2014/main" id="{B02F919D-C2C6-1FA1-84E4-E4F2443C07A5}"/>
                </a:ext>
              </a:extLst>
            </p:cNvPr>
            <p:cNvSpPr>
              <a:spLocks/>
            </p:cNvSpPr>
            <p:nvPr/>
          </p:nvSpPr>
          <p:spPr bwMode="auto">
            <a:xfrm>
              <a:off x="3577951" y="2731332"/>
              <a:ext cx="771525" cy="768350"/>
            </a:xfrm>
            <a:custGeom>
              <a:avLst/>
              <a:gdLst>
                <a:gd name="T0" fmla="*/ 310 w 486"/>
                <a:gd name="T1" fmla="*/ 2 h 484"/>
                <a:gd name="T2" fmla="*/ 0 w 486"/>
                <a:gd name="T3" fmla="*/ 180 h 484"/>
                <a:gd name="T4" fmla="*/ 362 w 486"/>
                <a:gd name="T5" fmla="*/ 484 h 484"/>
                <a:gd name="T6" fmla="*/ 486 w 486"/>
                <a:gd name="T7" fmla="*/ 148 h 484"/>
                <a:gd name="T8" fmla="*/ 486 w 486"/>
                <a:gd name="T9" fmla="*/ 148 h 484"/>
                <a:gd name="T10" fmla="*/ 486 w 486"/>
                <a:gd name="T11" fmla="*/ 146 h 484"/>
                <a:gd name="T12" fmla="*/ 484 w 486"/>
                <a:gd name="T13" fmla="*/ 142 h 484"/>
                <a:gd name="T14" fmla="*/ 316 w 486"/>
                <a:gd name="T15" fmla="*/ 2 h 484"/>
                <a:gd name="T16" fmla="*/ 316 w 486"/>
                <a:gd name="T17" fmla="*/ 2 h 484"/>
                <a:gd name="T18" fmla="*/ 314 w 486"/>
                <a:gd name="T19" fmla="*/ 0 h 484"/>
                <a:gd name="T20" fmla="*/ 310 w 486"/>
                <a:gd name="T21" fmla="*/ 2 h 484"/>
                <a:gd name="T22" fmla="*/ 310 w 486"/>
                <a:gd name="T23" fmla="*/ 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6" h="484">
                  <a:moveTo>
                    <a:pt x="310" y="2"/>
                  </a:moveTo>
                  <a:lnTo>
                    <a:pt x="0" y="180"/>
                  </a:lnTo>
                  <a:lnTo>
                    <a:pt x="362" y="484"/>
                  </a:lnTo>
                  <a:lnTo>
                    <a:pt x="486" y="148"/>
                  </a:lnTo>
                  <a:lnTo>
                    <a:pt x="486" y="148"/>
                  </a:lnTo>
                  <a:lnTo>
                    <a:pt x="486" y="146"/>
                  </a:lnTo>
                  <a:lnTo>
                    <a:pt x="484" y="142"/>
                  </a:lnTo>
                  <a:lnTo>
                    <a:pt x="316" y="2"/>
                  </a:lnTo>
                  <a:lnTo>
                    <a:pt x="316" y="2"/>
                  </a:lnTo>
                  <a:lnTo>
                    <a:pt x="314" y="0"/>
                  </a:lnTo>
                  <a:lnTo>
                    <a:pt x="310" y="2"/>
                  </a:lnTo>
                  <a:lnTo>
                    <a:pt x="310" y="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grpSp>
      <p:grpSp>
        <p:nvGrpSpPr>
          <p:cNvPr id="16" name="Group 15">
            <a:extLst>
              <a:ext uri="{FF2B5EF4-FFF2-40B4-BE49-F238E27FC236}">
                <a16:creationId xmlns:a16="http://schemas.microsoft.com/office/drawing/2014/main" id="{22A98FCF-2348-7A42-114D-21F341B0D705}"/>
              </a:ext>
            </a:extLst>
          </p:cNvPr>
          <p:cNvGrpSpPr/>
          <p:nvPr/>
        </p:nvGrpSpPr>
        <p:grpSpPr>
          <a:xfrm>
            <a:off x="2997311" y="1707886"/>
            <a:ext cx="3034981" cy="2992724"/>
            <a:chOff x="3304900" y="1235904"/>
            <a:chExt cx="2508247" cy="2473322"/>
          </a:xfrm>
          <a:solidFill>
            <a:srgbClr val="E0E1EB"/>
          </a:solidFill>
        </p:grpSpPr>
        <p:sp>
          <p:nvSpPr>
            <p:cNvPr id="17" name="Freeform 93">
              <a:extLst>
                <a:ext uri="{FF2B5EF4-FFF2-40B4-BE49-F238E27FC236}">
                  <a16:creationId xmlns:a16="http://schemas.microsoft.com/office/drawing/2014/main" id="{E945D2CC-42FC-FA47-5386-4C1B21B6E1DF}"/>
                </a:ext>
              </a:extLst>
            </p:cNvPr>
            <p:cNvSpPr>
              <a:spLocks/>
            </p:cNvSpPr>
            <p:nvPr/>
          </p:nvSpPr>
          <p:spPr bwMode="auto">
            <a:xfrm>
              <a:off x="4184375" y="3509202"/>
              <a:ext cx="749299" cy="200024"/>
            </a:xfrm>
            <a:custGeom>
              <a:avLst/>
              <a:gdLst>
                <a:gd name="T0" fmla="*/ 236 w 472"/>
                <a:gd name="T1" fmla="*/ 126 h 126"/>
                <a:gd name="T2" fmla="*/ 0 w 472"/>
                <a:gd name="T3" fmla="*/ 0 h 126"/>
                <a:gd name="T4" fmla="*/ 236 w 472"/>
                <a:gd name="T5" fmla="*/ 0 h 126"/>
                <a:gd name="T6" fmla="*/ 472 w 472"/>
                <a:gd name="T7" fmla="*/ 0 h 126"/>
                <a:gd name="T8" fmla="*/ 236 w 472"/>
                <a:gd name="T9" fmla="*/ 126 h 126"/>
              </a:gdLst>
              <a:ahLst/>
              <a:cxnLst>
                <a:cxn ang="0">
                  <a:pos x="T0" y="T1"/>
                </a:cxn>
                <a:cxn ang="0">
                  <a:pos x="T2" y="T3"/>
                </a:cxn>
                <a:cxn ang="0">
                  <a:pos x="T4" y="T5"/>
                </a:cxn>
                <a:cxn ang="0">
                  <a:pos x="T6" y="T7"/>
                </a:cxn>
                <a:cxn ang="0">
                  <a:pos x="T8" y="T9"/>
                </a:cxn>
              </a:cxnLst>
              <a:rect l="0" t="0" r="r" b="b"/>
              <a:pathLst>
                <a:path w="472" h="126">
                  <a:moveTo>
                    <a:pt x="236" y="126"/>
                  </a:moveTo>
                  <a:lnTo>
                    <a:pt x="0" y="0"/>
                  </a:lnTo>
                  <a:lnTo>
                    <a:pt x="236" y="0"/>
                  </a:lnTo>
                  <a:lnTo>
                    <a:pt x="472" y="0"/>
                  </a:lnTo>
                  <a:lnTo>
                    <a:pt x="236"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18" name="Freeform 94">
              <a:extLst>
                <a:ext uri="{FF2B5EF4-FFF2-40B4-BE49-F238E27FC236}">
                  <a16:creationId xmlns:a16="http://schemas.microsoft.com/office/drawing/2014/main" id="{9FAF90BF-F3B7-8AB8-07B6-A1786863231D}"/>
                </a:ext>
              </a:extLst>
            </p:cNvPr>
            <p:cNvSpPr>
              <a:spLocks/>
            </p:cNvSpPr>
            <p:nvPr/>
          </p:nvSpPr>
          <p:spPr bwMode="auto">
            <a:xfrm>
              <a:off x="4339950" y="2972628"/>
              <a:ext cx="438150" cy="107950"/>
            </a:xfrm>
            <a:custGeom>
              <a:avLst/>
              <a:gdLst>
                <a:gd name="T0" fmla="*/ 248 w 276"/>
                <a:gd name="T1" fmla="*/ 0 h 68"/>
                <a:gd name="T2" fmla="*/ 28 w 276"/>
                <a:gd name="T3" fmla="*/ 0 h 68"/>
                <a:gd name="T4" fmla="*/ 28 w 276"/>
                <a:gd name="T5" fmla="*/ 0 h 68"/>
                <a:gd name="T6" fmla="*/ 26 w 276"/>
                <a:gd name="T7" fmla="*/ 0 h 68"/>
                <a:gd name="T8" fmla="*/ 24 w 276"/>
                <a:gd name="T9" fmla="*/ 4 h 68"/>
                <a:gd name="T10" fmla="*/ 0 w 276"/>
                <a:gd name="T11" fmla="*/ 68 h 68"/>
                <a:gd name="T12" fmla="*/ 276 w 276"/>
                <a:gd name="T13" fmla="*/ 68 h 68"/>
                <a:gd name="T14" fmla="*/ 252 w 276"/>
                <a:gd name="T15" fmla="*/ 4 h 68"/>
                <a:gd name="T16" fmla="*/ 252 w 276"/>
                <a:gd name="T17" fmla="*/ 4 h 68"/>
                <a:gd name="T18" fmla="*/ 250 w 276"/>
                <a:gd name="T19" fmla="*/ 0 h 68"/>
                <a:gd name="T20" fmla="*/ 248 w 276"/>
                <a:gd name="T21" fmla="*/ 0 h 68"/>
                <a:gd name="T22" fmla="*/ 248 w 276"/>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68">
                  <a:moveTo>
                    <a:pt x="248" y="0"/>
                  </a:moveTo>
                  <a:lnTo>
                    <a:pt x="28" y="0"/>
                  </a:lnTo>
                  <a:lnTo>
                    <a:pt x="28" y="0"/>
                  </a:lnTo>
                  <a:lnTo>
                    <a:pt x="26" y="0"/>
                  </a:lnTo>
                  <a:lnTo>
                    <a:pt x="24" y="4"/>
                  </a:lnTo>
                  <a:lnTo>
                    <a:pt x="0" y="68"/>
                  </a:lnTo>
                  <a:lnTo>
                    <a:pt x="276" y="68"/>
                  </a:lnTo>
                  <a:lnTo>
                    <a:pt x="252" y="4"/>
                  </a:lnTo>
                  <a:lnTo>
                    <a:pt x="252" y="4"/>
                  </a:lnTo>
                  <a:lnTo>
                    <a:pt x="250" y="0"/>
                  </a:lnTo>
                  <a:lnTo>
                    <a:pt x="248" y="0"/>
                  </a:lnTo>
                  <a:lnTo>
                    <a:pt x="2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19" name="Freeform 96">
              <a:extLst>
                <a:ext uri="{FF2B5EF4-FFF2-40B4-BE49-F238E27FC236}">
                  <a16:creationId xmlns:a16="http://schemas.microsoft.com/office/drawing/2014/main" id="{7564DA33-CD0E-CA34-ACEA-F90B9868DC17}"/>
                </a:ext>
              </a:extLst>
            </p:cNvPr>
            <p:cNvSpPr>
              <a:spLocks/>
            </p:cNvSpPr>
            <p:nvPr/>
          </p:nvSpPr>
          <p:spPr bwMode="auto">
            <a:xfrm>
              <a:off x="4962249" y="3017077"/>
              <a:ext cx="577850" cy="482599"/>
            </a:xfrm>
            <a:custGeom>
              <a:avLst/>
              <a:gdLst>
                <a:gd name="T0" fmla="*/ 262 w 364"/>
                <a:gd name="T1" fmla="*/ 248 h 304"/>
                <a:gd name="T2" fmla="*/ 0 w 364"/>
                <a:gd name="T3" fmla="*/ 304 h 304"/>
                <a:gd name="T4" fmla="*/ 182 w 364"/>
                <a:gd name="T5" fmla="*/ 152 h 304"/>
                <a:gd name="T6" fmla="*/ 364 w 364"/>
                <a:gd name="T7" fmla="*/ 0 h 304"/>
                <a:gd name="T8" fmla="*/ 262 w 364"/>
                <a:gd name="T9" fmla="*/ 248 h 304"/>
              </a:gdLst>
              <a:ahLst/>
              <a:cxnLst>
                <a:cxn ang="0">
                  <a:pos x="T0" y="T1"/>
                </a:cxn>
                <a:cxn ang="0">
                  <a:pos x="T2" y="T3"/>
                </a:cxn>
                <a:cxn ang="0">
                  <a:pos x="T4" y="T5"/>
                </a:cxn>
                <a:cxn ang="0">
                  <a:pos x="T6" y="T7"/>
                </a:cxn>
                <a:cxn ang="0">
                  <a:pos x="T8" y="T9"/>
                </a:cxn>
              </a:cxnLst>
              <a:rect l="0" t="0" r="r" b="b"/>
              <a:pathLst>
                <a:path w="364" h="304">
                  <a:moveTo>
                    <a:pt x="262" y="248"/>
                  </a:moveTo>
                  <a:lnTo>
                    <a:pt x="0" y="304"/>
                  </a:lnTo>
                  <a:lnTo>
                    <a:pt x="182" y="152"/>
                  </a:lnTo>
                  <a:lnTo>
                    <a:pt x="364" y="0"/>
                  </a:lnTo>
                  <a:lnTo>
                    <a:pt x="262"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20" name="Freeform 97">
              <a:extLst>
                <a:ext uri="{FF2B5EF4-FFF2-40B4-BE49-F238E27FC236}">
                  <a16:creationId xmlns:a16="http://schemas.microsoft.com/office/drawing/2014/main" id="{EBD5F7DA-218A-3F07-D81B-60AAD6D00516}"/>
                </a:ext>
              </a:extLst>
            </p:cNvPr>
            <p:cNvSpPr>
              <a:spLocks/>
            </p:cNvSpPr>
            <p:nvPr/>
          </p:nvSpPr>
          <p:spPr bwMode="auto">
            <a:xfrm>
              <a:off x="4768574" y="2731328"/>
              <a:ext cx="371475" cy="336550"/>
            </a:xfrm>
            <a:custGeom>
              <a:avLst/>
              <a:gdLst>
                <a:gd name="T0" fmla="*/ 170 w 234"/>
                <a:gd name="T1" fmla="*/ 2 h 212"/>
                <a:gd name="T2" fmla="*/ 2 w 234"/>
                <a:gd name="T3" fmla="*/ 142 h 212"/>
                <a:gd name="T4" fmla="*/ 2 w 234"/>
                <a:gd name="T5" fmla="*/ 142 h 212"/>
                <a:gd name="T6" fmla="*/ 0 w 234"/>
                <a:gd name="T7" fmla="*/ 146 h 212"/>
                <a:gd name="T8" fmla="*/ 0 w 234"/>
                <a:gd name="T9" fmla="*/ 148 h 212"/>
                <a:gd name="T10" fmla="*/ 24 w 234"/>
                <a:gd name="T11" fmla="*/ 212 h 212"/>
                <a:gd name="T12" fmla="*/ 234 w 234"/>
                <a:gd name="T13" fmla="*/ 36 h 212"/>
                <a:gd name="T14" fmla="*/ 176 w 234"/>
                <a:gd name="T15" fmla="*/ 2 h 212"/>
                <a:gd name="T16" fmla="*/ 176 w 234"/>
                <a:gd name="T17" fmla="*/ 2 h 212"/>
                <a:gd name="T18" fmla="*/ 172 w 234"/>
                <a:gd name="T19" fmla="*/ 0 h 212"/>
                <a:gd name="T20" fmla="*/ 170 w 234"/>
                <a:gd name="T21" fmla="*/ 2 h 212"/>
                <a:gd name="T22" fmla="*/ 170 w 234"/>
                <a:gd name="T23"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212">
                  <a:moveTo>
                    <a:pt x="170" y="2"/>
                  </a:moveTo>
                  <a:lnTo>
                    <a:pt x="2" y="142"/>
                  </a:lnTo>
                  <a:lnTo>
                    <a:pt x="2" y="142"/>
                  </a:lnTo>
                  <a:lnTo>
                    <a:pt x="0" y="146"/>
                  </a:lnTo>
                  <a:lnTo>
                    <a:pt x="0" y="148"/>
                  </a:lnTo>
                  <a:lnTo>
                    <a:pt x="24" y="212"/>
                  </a:lnTo>
                  <a:lnTo>
                    <a:pt x="234" y="36"/>
                  </a:lnTo>
                  <a:lnTo>
                    <a:pt x="176" y="2"/>
                  </a:lnTo>
                  <a:lnTo>
                    <a:pt x="176" y="2"/>
                  </a:lnTo>
                  <a:lnTo>
                    <a:pt x="172" y="0"/>
                  </a:lnTo>
                  <a:lnTo>
                    <a:pt x="170" y="2"/>
                  </a:lnTo>
                  <a:lnTo>
                    <a:pt x="17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21" name="Freeform 99">
              <a:extLst>
                <a:ext uri="{FF2B5EF4-FFF2-40B4-BE49-F238E27FC236}">
                  <a16:creationId xmlns:a16="http://schemas.microsoft.com/office/drawing/2014/main" id="{DB75A6F3-FDF7-A500-1833-F90BC235EEB2}"/>
                </a:ext>
              </a:extLst>
            </p:cNvPr>
            <p:cNvSpPr>
              <a:spLocks/>
            </p:cNvSpPr>
            <p:nvPr/>
          </p:nvSpPr>
          <p:spPr bwMode="auto">
            <a:xfrm>
              <a:off x="5552797" y="2251903"/>
              <a:ext cx="260350" cy="739774"/>
            </a:xfrm>
            <a:custGeom>
              <a:avLst/>
              <a:gdLst>
                <a:gd name="T0" fmla="*/ 164 w 164"/>
                <a:gd name="T1" fmla="*/ 254 h 466"/>
                <a:gd name="T2" fmla="*/ 0 w 164"/>
                <a:gd name="T3" fmla="*/ 466 h 466"/>
                <a:gd name="T4" fmla="*/ 42 w 164"/>
                <a:gd name="T5" fmla="*/ 232 h 466"/>
                <a:gd name="T6" fmla="*/ 84 w 164"/>
                <a:gd name="T7" fmla="*/ 0 h 466"/>
                <a:gd name="T8" fmla="*/ 164 w 164"/>
                <a:gd name="T9" fmla="*/ 254 h 466"/>
              </a:gdLst>
              <a:ahLst/>
              <a:cxnLst>
                <a:cxn ang="0">
                  <a:pos x="T0" y="T1"/>
                </a:cxn>
                <a:cxn ang="0">
                  <a:pos x="T2" y="T3"/>
                </a:cxn>
                <a:cxn ang="0">
                  <a:pos x="T4" y="T5"/>
                </a:cxn>
                <a:cxn ang="0">
                  <a:pos x="T6" y="T7"/>
                </a:cxn>
                <a:cxn ang="0">
                  <a:pos x="T8" y="T9"/>
                </a:cxn>
              </a:cxnLst>
              <a:rect l="0" t="0" r="r" b="b"/>
              <a:pathLst>
                <a:path w="164" h="466">
                  <a:moveTo>
                    <a:pt x="164" y="254"/>
                  </a:moveTo>
                  <a:lnTo>
                    <a:pt x="0" y="466"/>
                  </a:lnTo>
                  <a:lnTo>
                    <a:pt x="42" y="232"/>
                  </a:lnTo>
                  <a:lnTo>
                    <a:pt x="84" y="0"/>
                  </a:lnTo>
                  <a:lnTo>
                    <a:pt x="164"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22" name="Freeform 100">
              <a:extLst>
                <a:ext uri="{FF2B5EF4-FFF2-40B4-BE49-F238E27FC236}">
                  <a16:creationId xmlns:a16="http://schemas.microsoft.com/office/drawing/2014/main" id="{CBAD319B-5816-F183-0B93-A295494A3C49}"/>
                </a:ext>
              </a:extLst>
            </p:cNvPr>
            <p:cNvSpPr>
              <a:spLocks/>
            </p:cNvSpPr>
            <p:nvPr/>
          </p:nvSpPr>
          <p:spPr bwMode="auto">
            <a:xfrm>
              <a:off x="5057498" y="2331278"/>
              <a:ext cx="174625" cy="428624"/>
            </a:xfrm>
            <a:custGeom>
              <a:avLst/>
              <a:gdLst>
                <a:gd name="T0" fmla="*/ 40 w 110"/>
                <a:gd name="T1" fmla="*/ 16 h 270"/>
                <a:gd name="T2" fmla="*/ 0 w 110"/>
                <a:gd name="T3" fmla="*/ 232 h 270"/>
                <a:gd name="T4" fmla="*/ 0 w 110"/>
                <a:gd name="T5" fmla="*/ 232 h 270"/>
                <a:gd name="T6" fmla="*/ 2 w 110"/>
                <a:gd name="T7" fmla="*/ 234 h 270"/>
                <a:gd name="T8" fmla="*/ 4 w 110"/>
                <a:gd name="T9" fmla="*/ 236 h 270"/>
                <a:gd name="T10" fmla="*/ 62 w 110"/>
                <a:gd name="T11" fmla="*/ 270 h 270"/>
                <a:gd name="T12" fmla="*/ 110 w 110"/>
                <a:gd name="T13" fmla="*/ 0 h 270"/>
                <a:gd name="T14" fmla="*/ 44 w 110"/>
                <a:gd name="T15" fmla="*/ 12 h 270"/>
                <a:gd name="T16" fmla="*/ 44 w 110"/>
                <a:gd name="T17" fmla="*/ 12 h 270"/>
                <a:gd name="T18" fmla="*/ 40 w 110"/>
                <a:gd name="T19" fmla="*/ 12 h 270"/>
                <a:gd name="T20" fmla="*/ 40 w 110"/>
                <a:gd name="T21" fmla="*/ 16 h 270"/>
                <a:gd name="T22" fmla="*/ 40 w 110"/>
                <a:gd name="T23" fmla="*/ 1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270">
                  <a:moveTo>
                    <a:pt x="40" y="16"/>
                  </a:moveTo>
                  <a:lnTo>
                    <a:pt x="0" y="232"/>
                  </a:lnTo>
                  <a:lnTo>
                    <a:pt x="0" y="232"/>
                  </a:lnTo>
                  <a:lnTo>
                    <a:pt x="2" y="234"/>
                  </a:lnTo>
                  <a:lnTo>
                    <a:pt x="4" y="236"/>
                  </a:lnTo>
                  <a:lnTo>
                    <a:pt x="62" y="270"/>
                  </a:lnTo>
                  <a:lnTo>
                    <a:pt x="110" y="0"/>
                  </a:lnTo>
                  <a:lnTo>
                    <a:pt x="44" y="12"/>
                  </a:lnTo>
                  <a:lnTo>
                    <a:pt x="44" y="12"/>
                  </a:lnTo>
                  <a:lnTo>
                    <a:pt x="40" y="12"/>
                  </a:lnTo>
                  <a:lnTo>
                    <a:pt x="40" y="16"/>
                  </a:lnTo>
                  <a:lnTo>
                    <a:pt x="4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23" name="Freeform 102">
              <a:extLst>
                <a:ext uri="{FF2B5EF4-FFF2-40B4-BE49-F238E27FC236}">
                  <a16:creationId xmlns:a16="http://schemas.microsoft.com/office/drawing/2014/main" id="{F9FB81D4-8299-AB73-F84A-90D77B9E7ABE}"/>
                </a:ext>
              </a:extLst>
            </p:cNvPr>
            <p:cNvSpPr>
              <a:spLocks/>
            </p:cNvSpPr>
            <p:nvPr/>
          </p:nvSpPr>
          <p:spPr bwMode="auto">
            <a:xfrm>
              <a:off x="5305148" y="1569279"/>
              <a:ext cx="374650" cy="650874"/>
            </a:xfrm>
            <a:custGeom>
              <a:avLst/>
              <a:gdLst>
                <a:gd name="T0" fmla="*/ 224 w 236"/>
                <a:gd name="T1" fmla="*/ 144 h 410"/>
                <a:gd name="T2" fmla="*/ 236 w 236"/>
                <a:gd name="T3" fmla="*/ 410 h 410"/>
                <a:gd name="T4" fmla="*/ 118 w 236"/>
                <a:gd name="T5" fmla="*/ 206 h 410"/>
                <a:gd name="T6" fmla="*/ 0 w 236"/>
                <a:gd name="T7" fmla="*/ 0 h 410"/>
                <a:gd name="T8" fmla="*/ 224 w 236"/>
                <a:gd name="T9" fmla="*/ 144 h 410"/>
              </a:gdLst>
              <a:ahLst/>
              <a:cxnLst>
                <a:cxn ang="0">
                  <a:pos x="T0" y="T1"/>
                </a:cxn>
                <a:cxn ang="0">
                  <a:pos x="T2" y="T3"/>
                </a:cxn>
                <a:cxn ang="0">
                  <a:pos x="T4" y="T5"/>
                </a:cxn>
                <a:cxn ang="0">
                  <a:pos x="T6" y="T7"/>
                </a:cxn>
                <a:cxn ang="0">
                  <a:pos x="T8" y="T9"/>
                </a:cxn>
              </a:cxnLst>
              <a:rect l="0" t="0" r="r" b="b"/>
              <a:pathLst>
                <a:path w="236" h="410">
                  <a:moveTo>
                    <a:pt x="224" y="144"/>
                  </a:moveTo>
                  <a:lnTo>
                    <a:pt x="236" y="410"/>
                  </a:lnTo>
                  <a:lnTo>
                    <a:pt x="118" y="206"/>
                  </a:lnTo>
                  <a:lnTo>
                    <a:pt x="0" y="0"/>
                  </a:lnTo>
                  <a:lnTo>
                    <a:pt x="224"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24" name="Freeform 103">
              <a:extLst>
                <a:ext uri="{FF2B5EF4-FFF2-40B4-BE49-F238E27FC236}">
                  <a16:creationId xmlns:a16="http://schemas.microsoft.com/office/drawing/2014/main" id="{C6DD3BFA-91B9-842C-9405-76986675E30C}"/>
                </a:ext>
              </a:extLst>
            </p:cNvPr>
            <p:cNvSpPr>
              <a:spLocks/>
            </p:cNvSpPr>
            <p:nvPr/>
          </p:nvSpPr>
          <p:spPr bwMode="auto">
            <a:xfrm>
              <a:off x="4936848" y="1921704"/>
              <a:ext cx="288925" cy="396875"/>
            </a:xfrm>
            <a:custGeom>
              <a:avLst/>
              <a:gdLst>
                <a:gd name="T0" fmla="*/ 0 w 182"/>
                <a:gd name="T1" fmla="*/ 58 h 250"/>
                <a:gd name="T2" fmla="*/ 110 w 182"/>
                <a:gd name="T3" fmla="*/ 248 h 250"/>
                <a:gd name="T4" fmla="*/ 110 w 182"/>
                <a:gd name="T5" fmla="*/ 248 h 250"/>
                <a:gd name="T6" fmla="*/ 112 w 182"/>
                <a:gd name="T7" fmla="*/ 250 h 250"/>
                <a:gd name="T8" fmla="*/ 116 w 182"/>
                <a:gd name="T9" fmla="*/ 250 h 250"/>
                <a:gd name="T10" fmla="*/ 182 w 182"/>
                <a:gd name="T11" fmla="*/ 238 h 250"/>
                <a:gd name="T12" fmla="*/ 46 w 182"/>
                <a:gd name="T13" fmla="*/ 0 h 250"/>
                <a:gd name="T14" fmla="*/ 2 w 182"/>
                <a:gd name="T15" fmla="*/ 52 h 250"/>
                <a:gd name="T16" fmla="*/ 2 w 182"/>
                <a:gd name="T17" fmla="*/ 52 h 250"/>
                <a:gd name="T18" fmla="*/ 0 w 182"/>
                <a:gd name="T19" fmla="*/ 56 h 250"/>
                <a:gd name="T20" fmla="*/ 0 w 182"/>
                <a:gd name="T21" fmla="*/ 58 h 250"/>
                <a:gd name="T22" fmla="*/ 0 w 182"/>
                <a:gd name="T23" fmla="*/ 5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50">
                  <a:moveTo>
                    <a:pt x="0" y="58"/>
                  </a:moveTo>
                  <a:lnTo>
                    <a:pt x="110" y="248"/>
                  </a:lnTo>
                  <a:lnTo>
                    <a:pt x="110" y="248"/>
                  </a:lnTo>
                  <a:lnTo>
                    <a:pt x="112" y="250"/>
                  </a:lnTo>
                  <a:lnTo>
                    <a:pt x="116" y="250"/>
                  </a:lnTo>
                  <a:lnTo>
                    <a:pt x="182" y="238"/>
                  </a:lnTo>
                  <a:lnTo>
                    <a:pt x="46" y="0"/>
                  </a:lnTo>
                  <a:lnTo>
                    <a:pt x="2" y="52"/>
                  </a:lnTo>
                  <a:lnTo>
                    <a:pt x="2" y="52"/>
                  </a:lnTo>
                  <a:lnTo>
                    <a:pt x="0" y="56"/>
                  </a:lnTo>
                  <a:lnTo>
                    <a:pt x="0" y="58"/>
                  </a:lnTo>
                  <a:lnTo>
                    <a:pt x="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25" name="Freeform 105">
              <a:extLst>
                <a:ext uri="{FF2B5EF4-FFF2-40B4-BE49-F238E27FC236}">
                  <a16:creationId xmlns:a16="http://schemas.microsoft.com/office/drawing/2014/main" id="{A3D4ABC3-C2F1-E92F-667E-D058B8C4DBB9}"/>
                </a:ext>
              </a:extLst>
            </p:cNvPr>
            <p:cNvSpPr>
              <a:spLocks/>
            </p:cNvSpPr>
            <p:nvPr/>
          </p:nvSpPr>
          <p:spPr bwMode="auto">
            <a:xfrm>
              <a:off x="4574898" y="1235905"/>
              <a:ext cx="704850" cy="314324"/>
            </a:xfrm>
            <a:custGeom>
              <a:avLst/>
              <a:gdLst>
                <a:gd name="T0" fmla="*/ 264 w 444"/>
                <a:gd name="T1" fmla="*/ 0 h 198"/>
                <a:gd name="T2" fmla="*/ 444 w 444"/>
                <a:gd name="T3" fmla="*/ 198 h 198"/>
                <a:gd name="T4" fmla="*/ 222 w 444"/>
                <a:gd name="T5" fmla="*/ 118 h 198"/>
                <a:gd name="T6" fmla="*/ 0 w 444"/>
                <a:gd name="T7" fmla="*/ 36 h 198"/>
                <a:gd name="T8" fmla="*/ 264 w 444"/>
                <a:gd name="T9" fmla="*/ 0 h 198"/>
              </a:gdLst>
              <a:ahLst/>
              <a:cxnLst>
                <a:cxn ang="0">
                  <a:pos x="T0" y="T1"/>
                </a:cxn>
                <a:cxn ang="0">
                  <a:pos x="T2" y="T3"/>
                </a:cxn>
                <a:cxn ang="0">
                  <a:pos x="T4" y="T5"/>
                </a:cxn>
                <a:cxn ang="0">
                  <a:pos x="T6" y="T7"/>
                </a:cxn>
                <a:cxn ang="0">
                  <a:pos x="T8" y="T9"/>
                </a:cxn>
              </a:cxnLst>
              <a:rect l="0" t="0" r="r" b="b"/>
              <a:pathLst>
                <a:path w="444" h="198">
                  <a:moveTo>
                    <a:pt x="264" y="0"/>
                  </a:moveTo>
                  <a:lnTo>
                    <a:pt x="444" y="198"/>
                  </a:lnTo>
                  <a:lnTo>
                    <a:pt x="222" y="118"/>
                  </a:lnTo>
                  <a:lnTo>
                    <a:pt x="0" y="36"/>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26" name="Freeform 106">
              <a:extLst>
                <a:ext uri="{FF2B5EF4-FFF2-40B4-BE49-F238E27FC236}">
                  <a16:creationId xmlns:a16="http://schemas.microsoft.com/office/drawing/2014/main" id="{29DACBBD-84BF-8AE8-993E-A3842BA3BD89}"/>
                </a:ext>
              </a:extLst>
            </p:cNvPr>
            <p:cNvSpPr>
              <a:spLocks/>
            </p:cNvSpPr>
            <p:nvPr/>
          </p:nvSpPr>
          <p:spPr bwMode="auto">
            <a:xfrm>
              <a:off x="4574897" y="1753429"/>
              <a:ext cx="409575" cy="234950"/>
            </a:xfrm>
            <a:custGeom>
              <a:avLst/>
              <a:gdLst>
                <a:gd name="T0" fmla="*/ 2 w 258"/>
                <a:gd name="T1" fmla="*/ 72 h 148"/>
                <a:gd name="T2" fmla="*/ 208 w 258"/>
                <a:gd name="T3" fmla="*/ 148 h 148"/>
                <a:gd name="T4" fmla="*/ 208 w 258"/>
                <a:gd name="T5" fmla="*/ 148 h 148"/>
                <a:gd name="T6" fmla="*/ 212 w 258"/>
                <a:gd name="T7" fmla="*/ 148 h 148"/>
                <a:gd name="T8" fmla="*/ 214 w 258"/>
                <a:gd name="T9" fmla="*/ 146 h 148"/>
                <a:gd name="T10" fmla="*/ 258 w 258"/>
                <a:gd name="T11" fmla="*/ 94 h 148"/>
                <a:gd name="T12" fmla="*/ 0 w 258"/>
                <a:gd name="T13" fmla="*/ 0 h 148"/>
                <a:gd name="T14" fmla="*/ 0 w 258"/>
                <a:gd name="T15" fmla="*/ 68 h 148"/>
                <a:gd name="T16" fmla="*/ 0 w 258"/>
                <a:gd name="T17" fmla="*/ 68 h 148"/>
                <a:gd name="T18" fmla="*/ 0 w 258"/>
                <a:gd name="T19" fmla="*/ 70 h 148"/>
                <a:gd name="T20" fmla="*/ 2 w 258"/>
                <a:gd name="T21" fmla="*/ 72 h 148"/>
                <a:gd name="T22" fmla="*/ 2 w 258"/>
                <a:gd name="T23" fmla="*/ 7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48">
                  <a:moveTo>
                    <a:pt x="2" y="72"/>
                  </a:moveTo>
                  <a:lnTo>
                    <a:pt x="208" y="148"/>
                  </a:lnTo>
                  <a:lnTo>
                    <a:pt x="208" y="148"/>
                  </a:lnTo>
                  <a:lnTo>
                    <a:pt x="212" y="148"/>
                  </a:lnTo>
                  <a:lnTo>
                    <a:pt x="214" y="146"/>
                  </a:lnTo>
                  <a:lnTo>
                    <a:pt x="258" y="94"/>
                  </a:lnTo>
                  <a:lnTo>
                    <a:pt x="0" y="0"/>
                  </a:lnTo>
                  <a:lnTo>
                    <a:pt x="0" y="68"/>
                  </a:lnTo>
                  <a:lnTo>
                    <a:pt x="0" y="68"/>
                  </a:lnTo>
                  <a:lnTo>
                    <a:pt x="0" y="70"/>
                  </a:lnTo>
                  <a:lnTo>
                    <a:pt x="2" y="72"/>
                  </a:lnTo>
                  <a:lnTo>
                    <a:pt x="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27" name="Freeform 108">
              <a:extLst>
                <a:ext uri="{FF2B5EF4-FFF2-40B4-BE49-F238E27FC236}">
                  <a16:creationId xmlns:a16="http://schemas.microsoft.com/office/drawing/2014/main" id="{559DCAE9-9AEF-D18E-7DDC-56A2B7CA76D2}"/>
                </a:ext>
              </a:extLst>
            </p:cNvPr>
            <p:cNvSpPr>
              <a:spLocks/>
            </p:cNvSpPr>
            <p:nvPr/>
          </p:nvSpPr>
          <p:spPr bwMode="auto">
            <a:xfrm>
              <a:off x="3838298" y="1235904"/>
              <a:ext cx="704850" cy="314324"/>
            </a:xfrm>
            <a:custGeom>
              <a:avLst/>
              <a:gdLst>
                <a:gd name="T0" fmla="*/ 180 w 444"/>
                <a:gd name="T1" fmla="*/ 0 h 198"/>
                <a:gd name="T2" fmla="*/ 444 w 444"/>
                <a:gd name="T3" fmla="*/ 36 h 198"/>
                <a:gd name="T4" fmla="*/ 222 w 444"/>
                <a:gd name="T5" fmla="*/ 118 h 198"/>
                <a:gd name="T6" fmla="*/ 0 w 444"/>
                <a:gd name="T7" fmla="*/ 198 h 198"/>
                <a:gd name="T8" fmla="*/ 180 w 444"/>
                <a:gd name="T9" fmla="*/ 0 h 198"/>
              </a:gdLst>
              <a:ahLst/>
              <a:cxnLst>
                <a:cxn ang="0">
                  <a:pos x="T0" y="T1"/>
                </a:cxn>
                <a:cxn ang="0">
                  <a:pos x="T2" y="T3"/>
                </a:cxn>
                <a:cxn ang="0">
                  <a:pos x="T4" y="T5"/>
                </a:cxn>
                <a:cxn ang="0">
                  <a:pos x="T6" y="T7"/>
                </a:cxn>
                <a:cxn ang="0">
                  <a:pos x="T8" y="T9"/>
                </a:cxn>
              </a:cxnLst>
              <a:rect l="0" t="0" r="r" b="b"/>
              <a:pathLst>
                <a:path w="444" h="198">
                  <a:moveTo>
                    <a:pt x="180" y="0"/>
                  </a:moveTo>
                  <a:lnTo>
                    <a:pt x="444" y="36"/>
                  </a:lnTo>
                  <a:lnTo>
                    <a:pt x="222" y="118"/>
                  </a:lnTo>
                  <a:lnTo>
                    <a:pt x="0" y="198"/>
                  </a:lnTo>
                  <a:lnTo>
                    <a:pt x="1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28" name="Freeform 109">
              <a:extLst>
                <a:ext uri="{FF2B5EF4-FFF2-40B4-BE49-F238E27FC236}">
                  <a16:creationId xmlns:a16="http://schemas.microsoft.com/office/drawing/2014/main" id="{DED340B9-EC74-A997-B6A9-27B30B061B3A}"/>
                </a:ext>
              </a:extLst>
            </p:cNvPr>
            <p:cNvSpPr>
              <a:spLocks/>
            </p:cNvSpPr>
            <p:nvPr/>
          </p:nvSpPr>
          <p:spPr bwMode="auto">
            <a:xfrm>
              <a:off x="4133574" y="1753428"/>
              <a:ext cx="409575" cy="234950"/>
            </a:xfrm>
            <a:custGeom>
              <a:avLst/>
              <a:gdLst>
                <a:gd name="T0" fmla="*/ 48 w 258"/>
                <a:gd name="T1" fmla="*/ 148 h 148"/>
                <a:gd name="T2" fmla="*/ 254 w 258"/>
                <a:gd name="T3" fmla="*/ 72 h 148"/>
                <a:gd name="T4" fmla="*/ 254 w 258"/>
                <a:gd name="T5" fmla="*/ 72 h 148"/>
                <a:gd name="T6" fmla="*/ 258 w 258"/>
                <a:gd name="T7" fmla="*/ 70 h 148"/>
                <a:gd name="T8" fmla="*/ 258 w 258"/>
                <a:gd name="T9" fmla="*/ 68 h 148"/>
                <a:gd name="T10" fmla="*/ 258 w 258"/>
                <a:gd name="T11" fmla="*/ 0 h 148"/>
                <a:gd name="T12" fmla="*/ 0 w 258"/>
                <a:gd name="T13" fmla="*/ 94 h 148"/>
                <a:gd name="T14" fmla="*/ 44 w 258"/>
                <a:gd name="T15" fmla="*/ 146 h 148"/>
                <a:gd name="T16" fmla="*/ 44 w 258"/>
                <a:gd name="T17" fmla="*/ 146 h 148"/>
                <a:gd name="T18" fmla="*/ 46 w 258"/>
                <a:gd name="T19" fmla="*/ 148 h 148"/>
                <a:gd name="T20" fmla="*/ 48 w 258"/>
                <a:gd name="T21" fmla="*/ 148 h 148"/>
                <a:gd name="T22" fmla="*/ 48 w 258"/>
                <a:gd name="T23"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48">
                  <a:moveTo>
                    <a:pt x="48" y="148"/>
                  </a:moveTo>
                  <a:lnTo>
                    <a:pt x="254" y="72"/>
                  </a:lnTo>
                  <a:lnTo>
                    <a:pt x="254" y="72"/>
                  </a:lnTo>
                  <a:lnTo>
                    <a:pt x="258" y="70"/>
                  </a:lnTo>
                  <a:lnTo>
                    <a:pt x="258" y="68"/>
                  </a:lnTo>
                  <a:lnTo>
                    <a:pt x="258" y="0"/>
                  </a:lnTo>
                  <a:lnTo>
                    <a:pt x="0" y="94"/>
                  </a:lnTo>
                  <a:lnTo>
                    <a:pt x="44" y="146"/>
                  </a:lnTo>
                  <a:lnTo>
                    <a:pt x="44" y="146"/>
                  </a:lnTo>
                  <a:lnTo>
                    <a:pt x="46" y="148"/>
                  </a:lnTo>
                  <a:lnTo>
                    <a:pt x="48" y="148"/>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29" name="Freeform 111">
              <a:extLst>
                <a:ext uri="{FF2B5EF4-FFF2-40B4-BE49-F238E27FC236}">
                  <a16:creationId xmlns:a16="http://schemas.microsoft.com/office/drawing/2014/main" id="{AB896E52-4811-2BEB-8492-5C102859A8A4}"/>
                </a:ext>
              </a:extLst>
            </p:cNvPr>
            <p:cNvSpPr>
              <a:spLocks/>
            </p:cNvSpPr>
            <p:nvPr/>
          </p:nvSpPr>
          <p:spPr bwMode="auto">
            <a:xfrm>
              <a:off x="3438249" y="1569279"/>
              <a:ext cx="374650" cy="650874"/>
            </a:xfrm>
            <a:custGeom>
              <a:avLst/>
              <a:gdLst>
                <a:gd name="T0" fmla="*/ 10 w 236"/>
                <a:gd name="T1" fmla="*/ 144 h 410"/>
                <a:gd name="T2" fmla="*/ 236 w 236"/>
                <a:gd name="T3" fmla="*/ 0 h 410"/>
                <a:gd name="T4" fmla="*/ 118 w 236"/>
                <a:gd name="T5" fmla="*/ 206 h 410"/>
                <a:gd name="T6" fmla="*/ 0 w 236"/>
                <a:gd name="T7" fmla="*/ 410 h 410"/>
                <a:gd name="T8" fmla="*/ 10 w 236"/>
                <a:gd name="T9" fmla="*/ 144 h 410"/>
              </a:gdLst>
              <a:ahLst/>
              <a:cxnLst>
                <a:cxn ang="0">
                  <a:pos x="T0" y="T1"/>
                </a:cxn>
                <a:cxn ang="0">
                  <a:pos x="T2" y="T3"/>
                </a:cxn>
                <a:cxn ang="0">
                  <a:pos x="T4" y="T5"/>
                </a:cxn>
                <a:cxn ang="0">
                  <a:pos x="T6" y="T7"/>
                </a:cxn>
                <a:cxn ang="0">
                  <a:pos x="T8" y="T9"/>
                </a:cxn>
              </a:cxnLst>
              <a:rect l="0" t="0" r="r" b="b"/>
              <a:pathLst>
                <a:path w="236" h="410">
                  <a:moveTo>
                    <a:pt x="10" y="144"/>
                  </a:moveTo>
                  <a:lnTo>
                    <a:pt x="236" y="0"/>
                  </a:lnTo>
                  <a:lnTo>
                    <a:pt x="118" y="206"/>
                  </a:lnTo>
                  <a:lnTo>
                    <a:pt x="0" y="410"/>
                  </a:lnTo>
                  <a:lnTo>
                    <a:pt x="10"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30" name="Freeform 112">
              <a:extLst>
                <a:ext uri="{FF2B5EF4-FFF2-40B4-BE49-F238E27FC236}">
                  <a16:creationId xmlns:a16="http://schemas.microsoft.com/office/drawing/2014/main" id="{C7BDF1FB-462F-BC60-A235-133CFE15BCE8}"/>
                </a:ext>
              </a:extLst>
            </p:cNvPr>
            <p:cNvSpPr>
              <a:spLocks/>
            </p:cNvSpPr>
            <p:nvPr/>
          </p:nvSpPr>
          <p:spPr bwMode="auto">
            <a:xfrm>
              <a:off x="3889099" y="1921703"/>
              <a:ext cx="292100" cy="396875"/>
            </a:xfrm>
            <a:custGeom>
              <a:avLst/>
              <a:gdLst>
                <a:gd name="T0" fmla="*/ 74 w 184"/>
                <a:gd name="T1" fmla="*/ 248 h 250"/>
                <a:gd name="T2" fmla="*/ 182 w 184"/>
                <a:gd name="T3" fmla="*/ 58 h 250"/>
                <a:gd name="T4" fmla="*/ 182 w 184"/>
                <a:gd name="T5" fmla="*/ 58 h 250"/>
                <a:gd name="T6" fmla="*/ 184 w 184"/>
                <a:gd name="T7" fmla="*/ 56 h 250"/>
                <a:gd name="T8" fmla="*/ 182 w 184"/>
                <a:gd name="T9" fmla="*/ 52 h 250"/>
                <a:gd name="T10" fmla="*/ 138 w 184"/>
                <a:gd name="T11" fmla="*/ 0 h 250"/>
                <a:gd name="T12" fmla="*/ 0 w 184"/>
                <a:gd name="T13" fmla="*/ 238 h 250"/>
                <a:gd name="T14" fmla="*/ 68 w 184"/>
                <a:gd name="T15" fmla="*/ 250 h 250"/>
                <a:gd name="T16" fmla="*/ 68 w 184"/>
                <a:gd name="T17" fmla="*/ 250 h 250"/>
                <a:gd name="T18" fmla="*/ 72 w 184"/>
                <a:gd name="T19" fmla="*/ 250 h 250"/>
                <a:gd name="T20" fmla="*/ 74 w 184"/>
                <a:gd name="T21" fmla="*/ 248 h 250"/>
                <a:gd name="T22" fmla="*/ 74 w 184"/>
                <a:gd name="T23" fmla="*/ 2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50">
                  <a:moveTo>
                    <a:pt x="74" y="248"/>
                  </a:moveTo>
                  <a:lnTo>
                    <a:pt x="182" y="58"/>
                  </a:lnTo>
                  <a:lnTo>
                    <a:pt x="182" y="58"/>
                  </a:lnTo>
                  <a:lnTo>
                    <a:pt x="184" y="56"/>
                  </a:lnTo>
                  <a:lnTo>
                    <a:pt x="182" y="52"/>
                  </a:lnTo>
                  <a:lnTo>
                    <a:pt x="138" y="0"/>
                  </a:lnTo>
                  <a:lnTo>
                    <a:pt x="0" y="238"/>
                  </a:lnTo>
                  <a:lnTo>
                    <a:pt x="68" y="250"/>
                  </a:lnTo>
                  <a:lnTo>
                    <a:pt x="68" y="250"/>
                  </a:lnTo>
                  <a:lnTo>
                    <a:pt x="72" y="250"/>
                  </a:lnTo>
                  <a:lnTo>
                    <a:pt x="74" y="248"/>
                  </a:lnTo>
                  <a:lnTo>
                    <a:pt x="74"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31" name="Freeform 114">
              <a:extLst>
                <a:ext uri="{FF2B5EF4-FFF2-40B4-BE49-F238E27FC236}">
                  <a16:creationId xmlns:a16="http://schemas.microsoft.com/office/drawing/2014/main" id="{D5315375-F0FF-FCA7-E949-F28FB9F3C5B0}"/>
                </a:ext>
              </a:extLst>
            </p:cNvPr>
            <p:cNvSpPr>
              <a:spLocks/>
            </p:cNvSpPr>
            <p:nvPr/>
          </p:nvSpPr>
          <p:spPr bwMode="auto">
            <a:xfrm>
              <a:off x="3304900" y="2251903"/>
              <a:ext cx="257175" cy="739774"/>
            </a:xfrm>
            <a:custGeom>
              <a:avLst/>
              <a:gdLst>
                <a:gd name="T0" fmla="*/ 0 w 162"/>
                <a:gd name="T1" fmla="*/ 254 h 466"/>
                <a:gd name="T2" fmla="*/ 80 w 162"/>
                <a:gd name="T3" fmla="*/ 0 h 466"/>
                <a:gd name="T4" fmla="*/ 122 w 162"/>
                <a:gd name="T5" fmla="*/ 232 h 466"/>
                <a:gd name="T6" fmla="*/ 162 w 162"/>
                <a:gd name="T7" fmla="*/ 466 h 466"/>
                <a:gd name="T8" fmla="*/ 0 w 162"/>
                <a:gd name="T9" fmla="*/ 254 h 466"/>
              </a:gdLst>
              <a:ahLst/>
              <a:cxnLst>
                <a:cxn ang="0">
                  <a:pos x="T0" y="T1"/>
                </a:cxn>
                <a:cxn ang="0">
                  <a:pos x="T2" y="T3"/>
                </a:cxn>
                <a:cxn ang="0">
                  <a:pos x="T4" y="T5"/>
                </a:cxn>
                <a:cxn ang="0">
                  <a:pos x="T6" y="T7"/>
                </a:cxn>
                <a:cxn ang="0">
                  <a:pos x="T8" y="T9"/>
                </a:cxn>
              </a:cxnLst>
              <a:rect l="0" t="0" r="r" b="b"/>
              <a:pathLst>
                <a:path w="162" h="466">
                  <a:moveTo>
                    <a:pt x="0" y="254"/>
                  </a:moveTo>
                  <a:lnTo>
                    <a:pt x="80" y="0"/>
                  </a:lnTo>
                  <a:lnTo>
                    <a:pt x="122" y="232"/>
                  </a:lnTo>
                  <a:lnTo>
                    <a:pt x="162" y="466"/>
                  </a:lnTo>
                  <a:lnTo>
                    <a:pt x="0"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32" name="Freeform 115">
              <a:extLst>
                <a:ext uri="{FF2B5EF4-FFF2-40B4-BE49-F238E27FC236}">
                  <a16:creationId xmlns:a16="http://schemas.microsoft.com/office/drawing/2014/main" id="{536AF70D-8144-5C2A-D23B-7A03B973E68D}"/>
                </a:ext>
              </a:extLst>
            </p:cNvPr>
            <p:cNvSpPr>
              <a:spLocks/>
            </p:cNvSpPr>
            <p:nvPr/>
          </p:nvSpPr>
          <p:spPr bwMode="auto">
            <a:xfrm>
              <a:off x="3885924" y="2331279"/>
              <a:ext cx="171450" cy="428624"/>
            </a:xfrm>
            <a:custGeom>
              <a:avLst/>
              <a:gdLst>
                <a:gd name="T0" fmla="*/ 108 w 108"/>
                <a:gd name="T1" fmla="*/ 232 h 270"/>
                <a:gd name="T2" fmla="*/ 70 w 108"/>
                <a:gd name="T3" fmla="*/ 16 h 270"/>
                <a:gd name="T4" fmla="*/ 70 w 108"/>
                <a:gd name="T5" fmla="*/ 16 h 270"/>
                <a:gd name="T6" fmla="*/ 70 w 108"/>
                <a:gd name="T7" fmla="*/ 12 h 270"/>
                <a:gd name="T8" fmla="*/ 66 w 108"/>
                <a:gd name="T9" fmla="*/ 12 h 270"/>
                <a:gd name="T10" fmla="*/ 0 w 108"/>
                <a:gd name="T11" fmla="*/ 0 h 270"/>
                <a:gd name="T12" fmla="*/ 48 w 108"/>
                <a:gd name="T13" fmla="*/ 270 h 270"/>
                <a:gd name="T14" fmla="*/ 106 w 108"/>
                <a:gd name="T15" fmla="*/ 236 h 270"/>
                <a:gd name="T16" fmla="*/ 106 w 108"/>
                <a:gd name="T17" fmla="*/ 236 h 270"/>
                <a:gd name="T18" fmla="*/ 108 w 108"/>
                <a:gd name="T19" fmla="*/ 234 h 270"/>
                <a:gd name="T20" fmla="*/ 108 w 108"/>
                <a:gd name="T21" fmla="*/ 232 h 270"/>
                <a:gd name="T22" fmla="*/ 108 w 108"/>
                <a:gd name="T23" fmla="*/ 23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270">
                  <a:moveTo>
                    <a:pt x="108" y="232"/>
                  </a:moveTo>
                  <a:lnTo>
                    <a:pt x="70" y="16"/>
                  </a:lnTo>
                  <a:lnTo>
                    <a:pt x="70" y="16"/>
                  </a:lnTo>
                  <a:lnTo>
                    <a:pt x="70" y="12"/>
                  </a:lnTo>
                  <a:lnTo>
                    <a:pt x="66" y="12"/>
                  </a:lnTo>
                  <a:lnTo>
                    <a:pt x="0" y="0"/>
                  </a:lnTo>
                  <a:lnTo>
                    <a:pt x="48" y="270"/>
                  </a:lnTo>
                  <a:lnTo>
                    <a:pt x="106" y="236"/>
                  </a:lnTo>
                  <a:lnTo>
                    <a:pt x="106" y="236"/>
                  </a:lnTo>
                  <a:lnTo>
                    <a:pt x="108" y="234"/>
                  </a:lnTo>
                  <a:lnTo>
                    <a:pt x="108" y="232"/>
                  </a:lnTo>
                  <a:lnTo>
                    <a:pt x="108"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33" name="Freeform 117">
              <a:extLst>
                <a:ext uri="{FF2B5EF4-FFF2-40B4-BE49-F238E27FC236}">
                  <a16:creationId xmlns:a16="http://schemas.microsoft.com/office/drawing/2014/main" id="{12176807-5193-4F59-62A7-700DCD6D2392}"/>
                </a:ext>
              </a:extLst>
            </p:cNvPr>
            <p:cNvSpPr>
              <a:spLocks/>
            </p:cNvSpPr>
            <p:nvPr/>
          </p:nvSpPr>
          <p:spPr bwMode="auto">
            <a:xfrm>
              <a:off x="3577950" y="3017079"/>
              <a:ext cx="574675" cy="482599"/>
            </a:xfrm>
            <a:custGeom>
              <a:avLst/>
              <a:gdLst>
                <a:gd name="T0" fmla="*/ 102 w 362"/>
                <a:gd name="T1" fmla="*/ 248 h 304"/>
                <a:gd name="T2" fmla="*/ 0 w 362"/>
                <a:gd name="T3" fmla="*/ 0 h 304"/>
                <a:gd name="T4" fmla="*/ 182 w 362"/>
                <a:gd name="T5" fmla="*/ 152 h 304"/>
                <a:gd name="T6" fmla="*/ 362 w 362"/>
                <a:gd name="T7" fmla="*/ 304 h 304"/>
                <a:gd name="T8" fmla="*/ 102 w 362"/>
                <a:gd name="T9" fmla="*/ 248 h 304"/>
              </a:gdLst>
              <a:ahLst/>
              <a:cxnLst>
                <a:cxn ang="0">
                  <a:pos x="T0" y="T1"/>
                </a:cxn>
                <a:cxn ang="0">
                  <a:pos x="T2" y="T3"/>
                </a:cxn>
                <a:cxn ang="0">
                  <a:pos x="T4" y="T5"/>
                </a:cxn>
                <a:cxn ang="0">
                  <a:pos x="T6" y="T7"/>
                </a:cxn>
                <a:cxn ang="0">
                  <a:pos x="T8" y="T9"/>
                </a:cxn>
              </a:cxnLst>
              <a:rect l="0" t="0" r="r" b="b"/>
              <a:pathLst>
                <a:path w="362" h="304">
                  <a:moveTo>
                    <a:pt x="102" y="248"/>
                  </a:moveTo>
                  <a:lnTo>
                    <a:pt x="0" y="0"/>
                  </a:lnTo>
                  <a:lnTo>
                    <a:pt x="182" y="152"/>
                  </a:lnTo>
                  <a:lnTo>
                    <a:pt x="362" y="304"/>
                  </a:lnTo>
                  <a:lnTo>
                    <a:pt x="102"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sp>
          <p:nvSpPr>
            <p:cNvPr id="34" name="Freeform 118">
              <a:extLst>
                <a:ext uri="{FF2B5EF4-FFF2-40B4-BE49-F238E27FC236}">
                  <a16:creationId xmlns:a16="http://schemas.microsoft.com/office/drawing/2014/main" id="{50716E98-75D8-97C8-4BA5-E0E12F11159F}"/>
                </a:ext>
              </a:extLst>
            </p:cNvPr>
            <p:cNvSpPr>
              <a:spLocks/>
            </p:cNvSpPr>
            <p:nvPr/>
          </p:nvSpPr>
          <p:spPr bwMode="auto">
            <a:xfrm>
              <a:off x="3978001" y="2731332"/>
              <a:ext cx="371475" cy="336550"/>
            </a:xfrm>
            <a:custGeom>
              <a:avLst/>
              <a:gdLst>
                <a:gd name="T0" fmla="*/ 232 w 234"/>
                <a:gd name="T1" fmla="*/ 142 h 212"/>
                <a:gd name="T2" fmla="*/ 64 w 234"/>
                <a:gd name="T3" fmla="*/ 2 h 212"/>
                <a:gd name="T4" fmla="*/ 64 w 234"/>
                <a:gd name="T5" fmla="*/ 2 h 212"/>
                <a:gd name="T6" fmla="*/ 62 w 234"/>
                <a:gd name="T7" fmla="*/ 0 h 212"/>
                <a:gd name="T8" fmla="*/ 58 w 234"/>
                <a:gd name="T9" fmla="*/ 2 h 212"/>
                <a:gd name="T10" fmla="*/ 0 w 234"/>
                <a:gd name="T11" fmla="*/ 36 h 212"/>
                <a:gd name="T12" fmla="*/ 210 w 234"/>
                <a:gd name="T13" fmla="*/ 212 h 212"/>
                <a:gd name="T14" fmla="*/ 234 w 234"/>
                <a:gd name="T15" fmla="*/ 148 h 212"/>
                <a:gd name="T16" fmla="*/ 234 w 234"/>
                <a:gd name="T17" fmla="*/ 148 h 212"/>
                <a:gd name="T18" fmla="*/ 234 w 234"/>
                <a:gd name="T19" fmla="*/ 146 h 212"/>
                <a:gd name="T20" fmla="*/ 232 w 234"/>
                <a:gd name="T21" fmla="*/ 142 h 212"/>
                <a:gd name="T22" fmla="*/ 232 w 234"/>
                <a:gd name="T23"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 h="212">
                  <a:moveTo>
                    <a:pt x="232" y="142"/>
                  </a:moveTo>
                  <a:lnTo>
                    <a:pt x="64" y="2"/>
                  </a:lnTo>
                  <a:lnTo>
                    <a:pt x="64" y="2"/>
                  </a:lnTo>
                  <a:lnTo>
                    <a:pt x="62" y="0"/>
                  </a:lnTo>
                  <a:lnTo>
                    <a:pt x="58" y="2"/>
                  </a:lnTo>
                  <a:lnTo>
                    <a:pt x="0" y="36"/>
                  </a:lnTo>
                  <a:lnTo>
                    <a:pt x="210" y="212"/>
                  </a:lnTo>
                  <a:lnTo>
                    <a:pt x="234" y="148"/>
                  </a:lnTo>
                  <a:lnTo>
                    <a:pt x="234" y="148"/>
                  </a:lnTo>
                  <a:lnTo>
                    <a:pt x="234" y="146"/>
                  </a:lnTo>
                  <a:lnTo>
                    <a:pt x="232" y="142"/>
                  </a:lnTo>
                  <a:lnTo>
                    <a:pt x="232"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cs-CZ" dirty="0">
                <a:solidFill>
                  <a:srgbClr val="7F7F7F"/>
                </a:solidFill>
              </a:endParaRPr>
            </a:p>
          </p:txBody>
        </p:sp>
      </p:grpSp>
      <p:sp>
        <p:nvSpPr>
          <p:cNvPr id="35" name="Rectangle 34">
            <a:extLst>
              <a:ext uri="{FF2B5EF4-FFF2-40B4-BE49-F238E27FC236}">
                <a16:creationId xmlns:a16="http://schemas.microsoft.com/office/drawing/2014/main" id="{EC365366-83BC-71A4-DB46-8B416B613786}"/>
              </a:ext>
            </a:extLst>
          </p:cNvPr>
          <p:cNvSpPr/>
          <p:nvPr/>
        </p:nvSpPr>
        <p:spPr>
          <a:xfrm>
            <a:off x="603249" y="2265559"/>
            <a:ext cx="2347543" cy="507831"/>
          </a:xfrm>
          <a:prstGeom prst="rect">
            <a:avLst/>
          </a:prstGeom>
        </p:spPr>
        <p:txBody>
          <a:bodyPr wrap="square">
            <a:spAutoFit/>
          </a:bodyPr>
          <a:lstStyle/>
          <a:p>
            <a:pPr defTabSz="914378"/>
            <a:r>
              <a:rPr lang="cs-CZ" sz="900" b="1" dirty="0">
                <a:solidFill>
                  <a:srgbClr val="280071"/>
                </a:solidFill>
              </a:rPr>
              <a:t>Digital </a:t>
            </a:r>
            <a:r>
              <a:rPr lang="cs-CZ" sz="900" b="1" dirty="0" err="1">
                <a:solidFill>
                  <a:srgbClr val="280071"/>
                </a:solidFill>
              </a:rPr>
              <a:t>tools</a:t>
            </a:r>
            <a:endParaRPr lang="en-US" sz="900" b="1" dirty="0">
              <a:solidFill>
                <a:srgbClr val="280071"/>
              </a:solidFill>
            </a:endParaRPr>
          </a:p>
          <a:p>
            <a:pPr defTabSz="914378"/>
            <a:r>
              <a:rPr lang="en-US" sz="900" dirty="0">
                <a:latin typeface="+mj-lt"/>
              </a:rPr>
              <a:t>Tools to increase collaboration virtually and across locations</a:t>
            </a:r>
            <a:endParaRPr lang="cs-CZ" sz="900" dirty="0">
              <a:latin typeface="+mj-lt"/>
            </a:endParaRPr>
          </a:p>
        </p:txBody>
      </p:sp>
      <p:cxnSp>
        <p:nvCxnSpPr>
          <p:cNvPr id="36" name="Straight Connector 35">
            <a:extLst>
              <a:ext uri="{FF2B5EF4-FFF2-40B4-BE49-F238E27FC236}">
                <a16:creationId xmlns:a16="http://schemas.microsoft.com/office/drawing/2014/main" id="{83C41505-EBCC-226D-783B-0996694418DD}"/>
              </a:ext>
            </a:extLst>
          </p:cNvPr>
          <p:cNvCxnSpPr/>
          <p:nvPr/>
        </p:nvCxnSpPr>
        <p:spPr bwMode="auto">
          <a:xfrm>
            <a:off x="1044617" y="2848821"/>
            <a:ext cx="2054021" cy="0"/>
          </a:xfrm>
          <a:prstGeom prst="line">
            <a:avLst/>
          </a:prstGeom>
          <a:solidFill>
            <a:schemeClr val="accent1"/>
          </a:solidFill>
          <a:ln w="6350" cap="flat" cmpd="sng" algn="ctr">
            <a:solidFill>
              <a:srgbClr val="B6B1AE"/>
            </a:solidFill>
            <a:prstDash val="solid"/>
            <a:round/>
            <a:headEnd type="oval" w="med" len="med"/>
            <a:tailEnd type="none" w="med" len="med"/>
          </a:ln>
          <a:effectLst/>
        </p:spPr>
      </p:cxnSp>
      <p:sp>
        <p:nvSpPr>
          <p:cNvPr id="37" name="Rectangle 36">
            <a:extLst>
              <a:ext uri="{FF2B5EF4-FFF2-40B4-BE49-F238E27FC236}">
                <a16:creationId xmlns:a16="http://schemas.microsoft.com/office/drawing/2014/main" id="{416FB540-3C32-8760-E267-EE072D285075}"/>
              </a:ext>
            </a:extLst>
          </p:cNvPr>
          <p:cNvSpPr/>
          <p:nvPr/>
        </p:nvSpPr>
        <p:spPr>
          <a:xfrm>
            <a:off x="1599636" y="1107730"/>
            <a:ext cx="3180248" cy="507831"/>
          </a:xfrm>
          <a:prstGeom prst="rect">
            <a:avLst/>
          </a:prstGeom>
        </p:spPr>
        <p:txBody>
          <a:bodyPr wrap="square">
            <a:spAutoFit/>
          </a:bodyPr>
          <a:lstStyle/>
          <a:p>
            <a:pPr defTabSz="914378"/>
            <a:r>
              <a:rPr lang="cs-CZ" sz="900" b="1" dirty="0">
                <a:solidFill>
                  <a:srgbClr val="280071"/>
                </a:solidFill>
              </a:rPr>
              <a:t>Flexibilit</a:t>
            </a:r>
            <a:r>
              <a:rPr lang="en-US" sz="900" b="1" dirty="0">
                <a:solidFill>
                  <a:srgbClr val="280071"/>
                </a:solidFill>
              </a:rPr>
              <a:t>y</a:t>
            </a:r>
            <a:r>
              <a:rPr lang="cs-CZ" sz="900" b="1" dirty="0">
                <a:solidFill>
                  <a:srgbClr val="280071"/>
                </a:solidFill>
              </a:rPr>
              <a:t> a</a:t>
            </a:r>
            <a:r>
              <a:rPr lang="en-US" sz="900" b="1" dirty="0" err="1">
                <a:solidFill>
                  <a:srgbClr val="280071"/>
                </a:solidFill>
              </a:rPr>
              <a:t>nd</a:t>
            </a:r>
            <a:r>
              <a:rPr lang="en-US" sz="900" b="1" dirty="0">
                <a:solidFill>
                  <a:srgbClr val="280071"/>
                </a:solidFill>
              </a:rPr>
              <a:t> </a:t>
            </a:r>
            <a:r>
              <a:rPr lang="cs-CZ" sz="900" b="1" dirty="0">
                <a:solidFill>
                  <a:srgbClr val="280071"/>
                </a:solidFill>
              </a:rPr>
              <a:t> </a:t>
            </a:r>
            <a:r>
              <a:rPr lang="cs-CZ" sz="900" b="1" dirty="0" err="1">
                <a:solidFill>
                  <a:srgbClr val="280071"/>
                </a:solidFill>
              </a:rPr>
              <a:t>wellbeing</a:t>
            </a:r>
            <a:endParaRPr lang="cs-CZ" sz="900" b="1" dirty="0">
              <a:solidFill>
                <a:srgbClr val="280071"/>
              </a:solidFill>
            </a:endParaRPr>
          </a:p>
          <a:p>
            <a:pPr defTabSz="914378"/>
            <a:r>
              <a:rPr lang="en-US" sz="900" dirty="0">
                <a:latin typeface="+mj-lt"/>
              </a:rPr>
              <a:t>The ability to decide how you want to work - focus and less distractions or cooperation and brainstorming?</a:t>
            </a:r>
            <a:endParaRPr lang="cs-CZ" sz="900" dirty="0">
              <a:latin typeface="+mj-lt"/>
            </a:endParaRPr>
          </a:p>
        </p:txBody>
      </p:sp>
      <p:cxnSp>
        <p:nvCxnSpPr>
          <p:cNvPr id="38" name="Straight Connector 37">
            <a:extLst>
              <a:ext uri="{FF2B5EF4-FFF2-40B4-BE49-F238E27FC236}">
                <a16:creationId xmlns:a16="http://schemas.microsoft.com/office/drawing/2014/main" id="{C4E5C517-4369-7D2D-9D43-16A3FED1C558}"/>
              </a:ext>
            </a:extLst>
          </p:cNvPr>
          <p:cNvCxnSpPr/>
          <p:nvPr/>
        </p:nvCxnSpPr>
        <p:spPr bwMode="auto">
          <a:xfrm>
            <a:off x="1843740" y="1713617"/>
            <a:ext cx="2054021" cy="0"/>
          </a:xfrm>
          <a:prstGeom prst="line">
            <a:avLst/>
          </a:prstGeom>
          <a:solidFill>
            <a:schemeClr val="accent1"/>
          </a:solidFill>
          <a:ln w="6350" cap="flat" cmpd="sng" algn="ctr">
            <a:solidFill>
              <a:srgbClr val="B6B1AE"/>
            </a:solidFill>
            <a:prstDash val="solid"/>
            <a:round/>
            <a:headEnd type="oval" w="med" len="med"/>
            <a:tailEnd type="none" w="med" len="med"/>
          </a:ln>
          <a:effectLst/>
        </p:spPr>
      </p:cxnSp>
      <p:sp>
        <p:nvSpPr>
          <p:cNvPr id="39" name="Rectangle 38">
            <a:extLst>
              <a:ext uri="{FF2B5EF4-FFF2-40B4-BE49-F238E27FC236}">
                <a16:creationId xmlns:a16="http://schemas.microsoft.com/office/drawing/2014/main" id="{91E47BCC-D853-AA99-4697-B4EC1C174CE0}"/>
              </a:ext>
            </a:extLst>
          </p:cNvPr>
          <p:cNvSpPr/>
          <p:nvPr/>
        </p:nvSpPr>
        <p:spPr>
          <a:xfrm>
            <a:off x="681267" y="3446839"/>
            <a:ext cx="2661049" cy="507831"/>
          </a:xfrm>
          <a:prstGeom prst="rect">
            <a:avLst/>
          </a:prstGeom>
        </p:spPr>
        <p:txBody>
          <a:bodyPr wrap="square">
            <a:spAutoFit/>
          </a:bodyPr>
          <a:lstStyle/>
          <a:p>
            <a:pPr defTabSz="914378"/>
            <a:r>
              <a:rPr lang="cs-CZ" sz="900" b="1" dirty="0" err="1">
                <a:solidFill>
                  <a:srgbClr val="280071"/>
                </a:solidFill>
              </a:rPr>
              <a:t>Attractive</a:t>
            </a:r>
            <a:r>
              <a:rPr lang="cs-CZ" sz="900" b="1" dirty="0">
                <a:solidFill>
                  <a:srgbClr val="280071"/>
                </a:solidFill>
              </a:rPr>
              <a:t> </a:t>
            </a:r>
            <a:r>
              <a:rPr lang="cs-CZ" sz="900" b="1" dirty="0" err="1">
                <a:solidFill>
                  <a:srgbClr val="280071"/>
                </a:solidFill>
              </a:rPr>
              <a:t>offices</a:t>
            </a:r>
            <a:endParaRPr lang="en-US" sz="900" b="1" dirty="0">
              <a:solidFill>
                <a:srgbClr val="280071"/>
              </a:solidFill>
            </a:endParaRPr>
          </a:p>
          <a:p>
            <a:pPr defTabSz="914378"/>
            <a:r>
              <a:rPr lang="en-US" sz="900" dirty="0">
                <a:latin typeface="+mj-lt"/>
              </a:rPr>
              <a:t>More efficient and holistic use of offices for social gatherings, collaboration, innovation and focus</a:t>
            </a:r>
            <a:endParaRPr lang="cs-CZ" sz="900" dirty="0">
              <a:latin typeface="+mj-lt"/>
            </a:endParaRPr>
          </a:p>
        </p:txBody>
      </p:sp>
      <p:cxnSp>
        <p:nvCxnSpPr>
          <p:cNvPr id="40" name="Straight Connector 39">
            <a:extLst>
              <a:ext uri="{FF2B5EF4-FFF2-40B4-BE49-F238E27FC236}">
                <a16:creationId xmlns:a16="http://schemas.microsoft.com/office/drawing/2014/main" id="{E42E9F45-6B21-F9B3-F290-CDFC3B8D4B95}"/>
              </a:ext>
            </a:extLst>
          </p:cNvPr>
          <p:cNvCxnSpPr>
            <a:cxnSpLocks/>
          </p:cNvCxnSpPr>
          <p:nvPr/>
        </p:nvCxnSpPr>
        <p:spPr bwMode="auto">
          <a:xfrm>
            <a:off x="937452" y="4181147"/>
            <a:ext cx="2472099" cy="0"/>
          </a:xfrm>
          <a:prstGeom prst="line">
            <a:avLst/>
          </a:prstGeom>
          <a:solidFill>
            <a:schemeClr val="accent1"/>
          </a:solidFill>
          <a:ln w="6350" cap="flat" cmpd="sng" algn="ctr">
            <a:solidFill>
              <a:srgbClr val="B6B1AE"/>
            </a:solidFill>
            <a:prstDash val="solid"/>
            <a:round/>
            <a:headEnd type="oval" w="med" len="med"/>
            <a:tailEnd type="none" w="med" len="med"/>
          </a:ln>
          <a:effectLst/>
        </p:spPr>
      </p:cxnSp>
      <p:cxnSp>
        <p:nvCxnSpPr>
          <p:cNvPr id="42" name="Straight Connector 41">
            <a:extLst>
              <a:ext uri="{FF2B5EF4-FFF2-40B4-BE49-F238E27FC236}">
                <a16:creationId xmlns:a16="http://schemas.microsoft.com/office/drawing/2014/main" id="{BEA33397-428D-2A0A-69B9-3E13F0E37EAF}"/>
              </a:ext>
            </a:extLst>
          </p:cNvPr>
          <p:cNvCxnSpPr/>
          <p:nvPr/>
        </p:nvCxnSpPr>
        <p:spPr bwMode="auto">
          <a:xfrm flipH="1">
            <a:off x="5991561" y="3201965"/>
            <a:ext cx="2054021" cy="0"/>
          </a:xfrm>
          <a:prstGeom prst="line">
            <a:avLst/>
          </a:prstGeom>
          <a:solidFill>
            <a:schemeClr val="accent1"/>
          </a:solidFill>
          <a:ln w="6350" cap="flat" cmpd="sng" algn="ctr">
            <a:solidFill>
              <a:srgbClr val="B6B1AE"/>
            </a:solidFill>
            <a:prstDash val="solid"/>
            <a:round/>
            <a:headEnd type="oval" w="med" len="med"/>
            <a:tailEnd type="none" w="med" len="med"/>
          </a:ln>
          <a:effectLst/>
        </p:spPr>
      </p:cxnSp>
      <p:cxnSp>
        <p:nvCxnSpPr>
          <p:cNvPr id="43" name="Straight Connector 42">
            <a:extLst>
              <a:ext uri="{FF2B5EF4-FFF2-40B4-BE49-F238E27FC236}">
                <a16:creationId xmlns:a16="http://schemas.microsoft.com/office/drawing/2014/main" id="{BA986534-010C-FB28-495B-D2C5CF900A32}"/>
              </a:ext>
            </a:extLst>
          </p:cNvPr>
          <p:cNvCxnSpPr/>
          <p:nvPr/>
        </p:nvCxnSpPr>
        <p:spPr bwMode="auto">
          <a:xfrm flipH="1">
            <a:off x="5368284" y="1980661"/>
            <a:ext cx="2054021" cy="0"/>
          </a:xfrm>
          <a:prstGeom prst="line">
            <a:avLst/>
          </a:prstGeom>
          <a:solidFill>
            <a:schemeClr val="accent1"/>
          </a:solidFill>
          <a:ln w="6350" cap="flat" cmpd="sng" algn="ctr">
            <a:solidFill>
              <a:srgbClr val="B6B1AE"/>
            </a:solidFill>
            <a:prstDash val="solid"/>
            <a:round/>
            <a:headEnd type="oval" w="med" len="med"/>
            <a:tailEnd type="none" w="med" len="med"/>
          </a:ln>
          <a:effectLst/>
        </p:spPr>
      </p:cxnSp>
      <p:sp>
        <p:nvSpPr>
          <p:cNvPr id="44" name="Rectangle 43">
            <a:extLst>
              <a:ext uri="{FF2B5EF4-FFF2-40B4-BE49-F238E27FC236}">
                <a16:creationId xmlns:a16="http://schemas.microsoft.com/office/drawing/2014/main" id="{61685848-6396-880C-98DA-4FE279A56B90}"/>
              </a:ext>
            </a:extLst>
          </p:cNvPr>
          <p:cNvSpPr/>
          <p:nvPr/>
        </p:nvSpPr>
        <p:spPr>
          <a:xfrm flipH="1">
            <a:off x="5991078" y="3597641"/>
            <a:ext cx="2193339" cy="646331"/>
          </a:xfrm>
          <a:prstGeom prst="rect">
            <a:avLst/>
          </a:prstGeom>
        </p:spPr>
        <p:txBody>
          <a:bodyPr wrap="square">
            <a:spAutoFit/>
          </a:bodyPr>
          <a:lstStyle/>
          <a:p>
            <a:pPr defTabSz="914378"/>
            <a:r>
              <a:rPr lang="cs-CZ" sz="900" b="1" dirty="0" err="1">
                <a:solidFill>
                  <a:srgbClr val="280071"/>
                </a:solidFill>
              </a:rPr>
              <a:t>Remote</a:t>
            </a:r>
            <a:r>
              <a:rPr lang="cs-CZ" sz="900" b="1" dirty="0">
                <a:solidFill>
                  <a:srgbClr val="280071"/>
                </a:solidFill>
              </a:rPr>
              <a:t> </a:t>
            </a:r>
            <a:r>
              <a:rPr lang="cs-CZ" sz="900" b="1" dirty="0" err="1">
                <a:solidFill>
                  <a:srgbClr val="280071"/>
                </a:solidFill>
              </a:rPr>
              <a:t>work</a:t>
            </a:r>
            <a:endParaRPr lang="en-US" sz="900" b="1" dirty="0">
              <a:solidFill>
                <a:srgbClr val="280071"/>
              </a:solidFill>
            </a:endParaRPr>
          </a:p>
          <a:p>
            <a:pPr defTabSz="914378"/>
            <a:r>
              <a:rPr lang="en-US" sz="900" dirty="0">
                <a:latin typeface="+mj-lt"/>
              </a:rPr>
              <a:t>Save time with less commute and running between meeting rooms Can fit a working day into our private schedule</a:t>
            </a:r>
            <a:endParaRPr lang="cs-CZ" sz="900" dirty="0">
              <a:latin typeface="+mj-lt"/>
            </a:endParaRPr>
          </a:p>
        </p:txBody>
      </p:sp>
      <p:cxnSp>
        <p:nvCxnSpPr>
          <p:cNvPr id="45" name="Straight Connector 44">
            <a:extLst>
              <a:ext uri="{FF2B5EF4-FFF2-40B4-BE49-F238E27FC236}">
                <a16:creationId xmlns:a16="http://schemas.microsoft.com/office/drawing/2014/main" id="{56756DB4-8CC4-732D-5FEC-4097445B9DA8}"/>
              </a:ext>
            </a:extLst>
          </p:cNvPr>
          <p:cNvCxnSpPr>
            <a:cxnSpLocks/>
          </p:cNvCxnSpPr>
          <p:nvPr/>
        </p:nvCxnSpPr>
        <p:spPr bwMode="auto">
          <a:xfrm flipH="1">
            <a:off x="5166983" y="4441986"/>
            <a:ext cx="2532419" cy="0"/>
          </a:xfrm>
          <a:prstGeom prst="line">
            <a:avLst/>
          </a:prstGeom>
          <a:solidFill>
            <a:schemeClr val="accent1"/>
          </a:solidFill>
          <a:ln w="6350" cap="flat" cmpd="sng" algn="ctr">
            <a:solidFill>
              <a:srgbClr val="B6B1AE"/>
            </a:solidFill>
            <a:prstDash val="solid"/>
            <a:round/>
            <a:headEnd type="oval" w="med" len="med"/>
            <a:tailEnd type="none" w="med" len="med"/>
          </a:ln>
          <a:effectLst/>
        </p:spPr>
      </p:cxnSp>
      <p:sp>
        <p:nvSpPr>
          <p:cNvPr id="46" name="Rectangle 45">
            <a:extLst>
              <a:ext uri="{FF2B5EF4-FFF2-40B4-BE49-F238E27FC236}">
                <a16:creationId xmlns:a16="http://schemas.microsoft.com/office/drawing/2014/main" id="{C504D397-6246-F190-BFE8-470CD6AB1145}"/>
              </a:ext>
            </a:extLst>
          </p:cNvPr>
          <p:cNvSpPr/>
          <p:nvPr/>
        </p:nvSpPr>
        <p:spPr>
          <a:xfrm flipH="1">
            <a:off x="6033223" y="2217585"/>
            <a:ext cx="2436160" cy="923330"/>
          </a:xfrm>
          <a:prstGeom prst="rect">
            <a:avLst/>
          </a:prstGeom>
        </p:spPr>
        <p:txBody>
          <a:bodyPr wrap="square">
            <a:spAutoFit/>
          </a:bodyPr>
          <a:lstStyle/>
          <a:p>
            <a:pPr defTabSz="914378"/>
            <a:r>
              <a:rPr lang="cs-CZ" sz="900" b="1" dirty="0">
                <a:solidFill>
                  <a:srgbClr val="280071"/>
                </a:solidFill>
              </a:rPr>
              <a:t>A </a:t>
            </a:r>
            <a:r>
              <a:rPr lang="cs-CZ" sz="900" b="1" dirty="0" err="1">
                <a:solidFill>
                  <a:srgbClr val="280071"/>
                </a:solidFill>
              </a:rPr>
              <a:t>sense</a:t>
            </a:r>
            <a:r>
              <a:rPr lang="cs-CZ" sz="900" b="1" dirty="0">
                <a:solidFill>
                  <a:srgbClr val="280071"/>
                </a:solidFill>
              </a:rPr>
              <a:t> </a:t>
            </a:r>
            <a:r>
              <a:rPr lang="cs-CZ" sz="900" b="1" dirty="0" err="1">
                <a:solidFill>
                  <a:srgbClr val="280071"/>
                </a:solidFill>
              </a:rPr>
              <a:t>of</a:t>
            </a:r>
            <a:r>
              <a:rPr lang="cs-CZ" sz="900" b="1" dirty="0">
                <a:solidFill>
                  <a:srgbClr val="280071"/>
                </a:solidFill>
              </a:rPr>
              <a:t> </a:t>
            </a:r>
            <a:r>
              <a:rPr lang="cs-CZ" sz="900" b="1" dirty="0" err="1">
                <a:solidFill>
                  <a:srgbClr val="280071"/>
                </a:solidFill>
              </a:rPr>
              <a:t>belonging</a:t>
            </a:r>
            <a:endParaRPr lang="en-US" sz="900" b="1" dirty="0">
              <a:solidFill>
                <a:srgbClr val="280071"/>
              </a:solidFill>
            </a:endParaRPr>
          </a:p>
          <a:p>
            <a:pPr defTabSz="914378"/>
            <a:r>
              <a:rPr lang="en-US" sz="900" dirty="0">
                <a:latin typeface="+mj-lt"/>
              </a:rPr>
              <a:t>Greater emphasis is placed on strengthening team culture and collaboration across teams Training helps us explore new ways to engage our teams and create a sense of belonging Inclusion is everyone's responsibility</a:t>
            </a:r>
            <a:endParaRPr lang="cs-CZ" sz="900" dirty="0">
              <a:latin typeface="+mj-lt"/>
            </a:endParaRPr>
          </a:p>
        </p:txBody>
      </p:sp>
      <p:sp>
        <p:nvSpPr>
          <p:cNvPr id="48" name="Rectangle 47">
            <a:extLst>
              <a:ext uri="{FF2B5EF4-FFF2-40B4-BE49-F238E27FC236}">
                <a16:creationId xmlns:a16="http://schemas.microsoft.com/office/drawing/2014/main" id="{249DDCB3-2E9A-0DED-FC9F-445FAA06740C}"/>
              </a:ext>
            </a:extLst>
          </p:cNvPr>
          <p:cNvSpPr/>
          <p:nvPr/>
        </p:nvSpPr>
        <p:spPr>
          <a:xfrm>
            <a:off x="5464647" y="1411323"/>
            <a:ext cx="2299007" cy="507831"/>
          </a:xfrm>
          <a:prstGeom prst="rect">
            <a:avLst/>
          </a:prstGeom>
        </p:spPr>
        <p:txBody>
          <a:bodyPr wrap="square">
            <a:spAutoFit/>
          </a:bodyPr>
          <a:lstStyle/>
          <a:p>
            <a:pPr defTabSz="914378"/>
            <a:r>
              <a:rPr lang="cs-CZ" sz="900" b="1" dirty="0">
                <a:solidFill>
                  <a:srgbClr val="280071"/>
                </a:solidFill>
              </a:rPr>
              <a:t>Development</a:t>
            </a:r>
            <a:endParaRPr lang="en-US" sz="900" b="1" dirty="0">
              <a:solidFill>
                <a:srgbClr val="280071"/>
              </a:solidFill>
            </a:endParaRPr>
          </a:p>
          <a:p>
            <a:pPr defTabSz="914378"/>
            <a:r>
              <a:rPr lang="en-US" sz="900" dirty="0">
                <a:latin typeface="+mj-lt"/>
              </a:rPr>
              <a:t>Developing and learning new skills, tools and new ways of working together</a:t>
            </a:r>
            <a:endParaRPr lang="cs-CZ" sz="900" dirty="0">
              <a:latin typeface="+mj-lt"/>
            </a:endParaRPr>
          </a:p>
        </p:txBody>
      </p:sp>
      <p:pic>
        <p:nvPicPr>
          <p:cNvPr id="49" name="Graphic 48">
            <a:extLst>
              <a:ext uri="{FF2B5EF4-FFF2-40B4-BE49-F238E27FC236}">
                <a16:creationId xmlns:a16="http://schemas.microsoft.com/office/drawing/2014/main" id="{048FB772-FB6E-465D-3AEF-7C7466D749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7914" y="2669681"/>
            <a:ext cx="344085" cy="344085"/>
          </a:xfrm>
          <a:prstGeom prst="rect">
            <a:avLst/>
          </a:prstGeom>
        </p:spPr>
      </p:pic>
      <p:pic>
        <p:nvPicPr>
          <p:cNvPr id="50" name="Graphic 49">
            <a:extLst>
              <a:ext uri="{FF2B5EF4-FFF2-40B4-BE49-F238E27FC236}">
                <a16:creationId xmlns:a16="http://schemas.microsoft.com/office/drawing/2014/main" id="{7BA09D0A-B8E1-A0E5-2F11-51D7DF5BEB0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81273" y="4037923"/>
            <a:ext cx="283885" cy="283885"/>
          </a:xfrm>
          <a:prstGeom prst="rect">
            <a:avLst/>
          </a:prstGeom>
        </p:spPr>
      </p:pic>
      <p:pic>
        <p:nvPicPr>
          <p:cNvPr id="51" name="Graphic 50">
            <a:extLst>
              <a:ext uri="{FF2B5EF4-FFF2-40B4-BE49-F238E27FC236}">
                <a16:creationId xmlns:a16="http://schemas.microsoft.com/office/drawing/2014/main" id="{D44D3781-CAB3-E2BA-9246-2A8FC99E307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89809" y="3795737"/>
            <a:ext cx="283885" cy="283885"/>
          </a:xfrm>
          <a:prstGeom prst="rect">
            <a:avLst/>
          </a:prstGeom>
        </p:spPr>
      </p:pic>
      <p:pic>
        <p:nvPicPr>
          <p:cNvPr id="52" name="Graphic 51">
            <a:extLst>
              <a:ext uri="{FF2B5EF4-FFF2-40B4-BE49-F238E27FC236}">
                <a16:creationId xmlns:a16="http://schemas.microsoft.com/office/drawing/2014/main" id="{BF03FC48-7722-5F03-4FBE-D8EBD550BDE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030477" y="3795737"/>
            <a:ext cx="283885" cy="283885"/>
          </a:xfrm>
          <a:prstGeom prst="rect">
            <a:avLst/>
          </a:prstGeom>
        </p:spPr>
      </p:pic>
      <p:pic>
        <p:nvPicPr>
          <p:cNvPr id="53" name="Graphic 52">
            <a:extLst>
              <a:ext uri="{FF2B5EF4-FFF2-40B4-BE49-F238E27FC236}">
                <a16:creationId xmlns:a16="http://schemas.microsoft.com/office/drawing/2014/main" id="{963BE4F3-34EC-93E3-193E-DE9DA95977D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408328" y="3177214"/>
            <a:ext cx="283885" cy="283885"/>
          </a:xfrm>
          <a:prstGeom prst="rect">
            <a:avLst/>
          </a:prstGeom>
        </p:spPr>
      </p:pic>
      <p:pic>
        <p:nvPicPr>
          <p:cNvPr id="54" name="Graphic 53">
            <a:extLst>
              <a:ext uri="{FF2B5EF4-FFF2-40B4-BE49-F238E27FC236}">
                <a16:creationId xmlns:a16="http://schemas.microsoft.com/office/drawing/2014/main" id="{E9275623-150B-1936-46AE-FD1BD0A33C29}"/>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332571" y="3177084"/>
            <a:ext cx="283996" cy="283996"/>
          </a:xfrm>
          <a:prstGeom prst="rect">
            <a:avLst/>
          </a:prstGeom>
        </p:spPr>
      </p:pic>
      <p:pic>
        <p:nvPicPr>
          <p:cNvPr id="55" name="Graphic 54">
            <a:extLst>
              <a:ext uri="{FF2B5EF4-FFF2-40B4-BE49-F238E27FC236}">
                <a16:creationId xmlns:a16="http://schemas.microsoft.com/office/drawing/2014/main" id="{5EC8CC98-5B0E-BDE3-AB11-1ECF642A517D}"/>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434852" y="2459529"/>
            <a:ext cx="283885" cy="283885"/>
          </a:xfrm>
          <a:prstGeom prst="rect">
            <a:avLst/>
          </a:prstGeom>
        </p:spPr>
      </p:pic>
      <p:pic>
        <p:nvPicPr>
          <p:cNvPr id="56" name="Graphic 55">
            <a:extLst>
              <a:ext uri="{FF2B5EF4-FFF2-40B4-BE49-F238E27FC236}">
                <a16:creationId xmlns:a16="http://schemas.microsoft.com/office/drawing/2014/main" id="{69FF739C-A1F1-1C02-0845-7FD311D0C4D5}"/>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257602" y="2425952"/>
            <a:ext cx="283885" cy="283885"/>
          </a:xfrm>
          <a:prstGeom prst="rect">
            <a:avLst/>
          </a:prstGeom>
        </p:spPr>
      </p:pic>
      <p:pic>
        <p:nvPicPr>
          <p:cNvPr id="57" name="Graphic 56">
            <a:extLst>
              <a:ext uri="{FF2B5EF4-FFF2-40B4-BE49-F238E27FC236}">
                <a16:creationId xmlns:a16="http://schemas.microsoft.com/office/drawing/2014/main" id="{B098301F-295B-691D-0F8E-CC04319D1175}"/>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4751830" y="2023973"/>
            <a:ext cx="283885" cy="283885"/>
          </a:xfrm>
          <a:prstGeom prst="rect">
            <a:avLst/>
          </a:prstGeom>
        </p:spPr>
      </p:pic>
      <p:pic>
        <p:nvPicPr>
          <p:cNvPr id="58" name="Graphic 57">
            <a:extLst>
              <a:ext uri="{FF2B5EF4-FFF2-40B4-BE49-F238E27FC236}">
                <a16:creationId xmlns:a16="http://schemas.microsoft.com/office/drawing/2014/main" id="{DD9F038F-E9D9-9481-8C82-C20555AE3A3E}"/>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988464" y="2025029"/>
            <a:ext cx="283885" cy="283885"/>
          </a:xfrm>
          <a:prstGeom prst="rect">
            <a:avLst/>
          </a:prstGeom>
        </p:spPr>
      </p:pic>
    </p:spTree>
    <p:custDataLst>
      <p:custData r:id="rId1"/>
      <p:custData r:id="rId2"/>
    </p:custDataLst>
    <p:extLst>
      <p:ext uri="{BB962C8B-B14F-4D97-AF65-F5344CB8AC3E}">
        <p14:creationId xmlns:p14="http://schemas.microsoft.com/office/powerpoint/2010/main" val="352872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baduralz\AppData\Local\Templafy\AddIns\PowerPointVsto\shutterstock_781201549.jpg"/>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Users\kilpekai\AppData\Local\Templafy\AddIns\PowerPointVsto\62fd8e03-8956-4431-bc0e-d45eaeede1ce.jpeg"/>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Users\baduralz\AppData\Local\Templafy\AddIns\PowerPointVsto\aecfe0fa-a975-4e6b-8d3f-0a0d1f5acb47.jpeg"/>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baduralz\AppData\Local\Templafy\AddIns\PowerPointVsto\2185daf9-f6b9-4ac1-af91-c67c71e839d3.jpeg"/>
</p:tagLst>
</file>

<file path=ppt/tags/tag2.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3.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4.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5.xml><?xml version="1.0" encoding="utf-8"?>
<p:tagLst xmlns:a="http://schemas.openxmlformats.org/drawingml/2006/main" xmlns:r="http://schemas.openxmlformats.org/officeDocument/2006/relationships" xmlns:p="http://schemas.openxmlformats.org/presentationml/2006/main">
  <p:tag name="TAG_LANGUAGETEXTBOX" val="Eng"/>
</p:tagLst>
</file>

<file path=ppt/tags/tag6.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baduralz\AppData\Local\Templafy\AddIns\PowerPointVsto\345367fc-3f1b-4047-8256-3b24d76143ea.jpe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baduralz\AppData\Local\Templafy\AddIns\PowerPointVsto\20220613_Tietoevry_STH_0463.pn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baduralz\AppData\Local\Templafy\AddIns\PowerPointVsto\20220613_Tietoevry_STH_0584.png"/>
</p:tagLst>
</file>

<file path=ppt/theme/theme1.xml><?xml version="1.0" encoding="utf-8"?>
<a:theme xmlns:a="http://schemas.openxmlformats.org/drawingml/2006/main" name="Tietoevry">
  <a:themeElements>
    <a:clrScheme name="Titeto Every 220420">
      <a:dk1>
        <a:sysClr val="windowText" lastClr="000000"/>
      </a:dk1>
      <a:lt1>
        <a:sysClr val="window" lastClr="FFFFFF"/>
      </a:lt1>
      <a:dk2>
        <a:srgbClr val="F9423A"/>
      </a:dk2>
      <a:lt2>
        <a:srgbClr val="26D07C"/>
      </a:lt2>
      <a:accent1>
        <a:srgbClr val="280071"/>
      </a:accent1>
      <a:accent2>
        <a:srgbClr val="B1B5CE"/>
      </a:accent2>
      <a:accent3>
        <a:srgbClr val="E0E1EB"/>
      </a:accent3>
      <a:accent4>
        <a:srgbClr val="F7EAE4"/>
      </a:accent4>
      <a:accent5>
        <a:srgbClr val="EACBBB"/>
      </a:accent5>
      <a:accent6>
        <a:srgbClr val="6E6259"/>
      </a:accent6>
      <a:hlink>
        <a:srgbClr val="000000"/>
      </a:hlink>
      <a:folHlink>
        <a:srgbClr val="000000"/>
      </a:folHlink>
    </a:clrScheme>
    <a:fontScheme name="TietoEvry -TietoSans">
      <a:majorFont>
        <a:latin typeface="Tietoevry Sans 1 Light"/>
        <a:ea typeface=""/>
        <a:cs typeface=""/>
      </a:majorFont>
      <a:minorFont>
        <a:latin typeface="Tietoevry Sans 1"/>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dirty="0" err="1" smtClean="0"/>
        </a:defPPr>
      </a:lstStyle>
    </a:txDef>
  </a:objectDefaults>
  <a:extraClrSchemeLst/>
  <a:custClrLst>
    <a:custClr name="Warm Gray">
      <a:srgbClr val="6E6259"/>
    </a:custClr>
    <a:custClr name="Warm Gray 90%">
      <a:srgbClr val="7B7168"/>
    </a:custClr>
    <a:custClr name="Warm Gray 80%">
      <a:srgbClr val="8B807C"/>
    </a:custClr>
    <a:custClr name="Warm Gray 70%">
      <a:srgbClr val="9C918C"/>
    </a:custClr>
    <a:custClr name="Warm Gray 60%">
      <a:srgbClr val="A9A09B"/>
    </a:custClr>
    <a:custClr name="Warm Gray 50%">
      <a:srgbClr val="B6B1AE"/>
    </a:custClr>
    <a:custClr name="Warm Gray 40%">
      <a:srgbClr val="C5C0BD"/>
    </a:custClr>
    <a:custClr name="Warm Gray 30%">
      <a:srgbClr val="D4D0CD"/>
    </a:custClr>
    <a:custClr name="Warm Gray 20%">
      <a:srgbClr val="E2E0DE"/>
    </a:custClr>
    <a:custClr name="Warm Gray 10%">
      <a:srgbClr val="F1EFED"/>
    </a:custClr>
    <a:custClr name="Hero Red">
      <a:srgbClr val="F9423A"/>
    </a:custClr>
    <a:custClr name="Maroon">
      <a:srgbClr val="64302F"/>
    </a:custClr>
    <a:custClr name="Peach">
      <a:srgbClr val="EACBBB"/>
    </a:custClr>
    <a:custClr name="Peach 40%">
      <a:srgbClr val="F7EAE4"/>
    </a:custClr>
    <a:custClr name="Peach 30%">
      <a:srgbClr val="FAF5F1"/>
    </a:custClr>
    <a:custClr name="Peach 20%">
      <a:srgbClr val="FCF8F5"/>
    </a:custClr>
    <a:custClr name="Peach 10%">
      <a:srgbClr val="FEFAF9"/>
    </a:custClr>
    <a:custClr name="White">
      <a:srgbClr val="FFFFFF"/>
    </a:custClr>
    <a:custClr name="CTA Yellow">
      <a:srgbClr val="E9EC6B"/>
    </a:custClr>
    <a:custClr name="Warm Gray 5%">
      <a:srgbClr val="F9F6F8"/>
    </a:custClr>
    <a:custClr name="Cool Gray">
      <a:srgbClr val="52565A"/>
    </a:custClr>
    <a:custClr name="Cool Gray 90%">
      <a:srgbClr val="63676A"/>
    </a:custClr>
    <a:custClr name="Cool Gray 80%">
      <a:srgbClr val="74787B"/>
    </a:custClr>
    <a:custClr name="Cool Gray 70%">
      <a:srgbClr val="86888B"/>
    </a:custClr>
    <a:custClr name="Cool Gray 60%">
      <a:srgbClr val="989A9C"/>
    </a:custClr>
    <a:custClr name="Cool Gray 50%">
      <a:srgbClr val="A9AAAC"/>
    </a:custClr>
    <a:custClr name="Cool Gray 40%">
      <a:srgbClr val="CBCCCD"/>
    </a:custClr>
    <a:custClr name="Cool Gray 30%">
      <a:srgbClr val="D4D5D5"/>
    </a:custClr>
    <a:custClr name="Cool Gray 20%">
      <a:srgbClr val="DDDDDE"/>
    </a:custClr>
    <a:custClr name="Cool Gray 10%">
      <a:srgbClr val="EDEEEE"/>
    </a:custClr>
    <a:custClr name="Black">
      <a:srgbClr val="000000"/>
    </a:custClr>
    <a:custClr name="Dark Blue">
      <a:srgbClr val="0C1D48"/>
    </a:custClr>
    <a:custClr name="Hero Blue">
      <a:srgbClr val="280071"/>
    </a:custClr>
    <a:custClr name="Violet">
      <a:srgbClr val="B1B5CE"/>
    </a:custClr>
    <a:custClr name="Violet 40%">
      <a:srgbClr val="E0E1EB"/>
    </a:custClr>
    <a:custClr name="Violet 30%">
      <a:srgbClr val="E7E9F0"/>
    </a:custClr>
    <a:custClr name="Violet 20%">
      <a:srgbClr val="EFF1F5"/>
    </a:custClr>
    <a:custClr name="Violet 10%">
      <a:srgbClr val="F8F7FF"/>
    </a:custClr>
    <a:custClr name="CTA Green">
      <a:srgbClr val="26D07C"/>
    </a:custClr>
    <a:custClr name="Cool Gray 5%">
      <a:srgbClr val="F6F6F8"/>
    </a:custClr>
  </a:custClrLst>
  <a:extLst>
    <a:ext uri="{05A4C25C-085E-4340-85A3-A5531E510DB2}">
      <thm15:themeFamily xmlns:thm15="http://schemas.microsoft.com/office/thememl/2012/main" name="Tietoevry.potx" id="{DF39A397-2956-4AC2-8607-4E2FE8F29DA6}" vid="{7E78BABA-3C2C-454C-A981-B73D1D1EAAD3}"/>
    </a:ext>
  </a:extLst>
</a:theme>
</file>

<file path=ppt/theme/theme2.xml><?xml version="1.0" encoding="utf-8"?>
<a:theme xmlns:a="http://schemas.openxmlformats.org/drawingml/2006/main" name="7_TietoEVRY_Office Theme">
  <a:themeElements>
    <a:clrScheme name="Custom 9">
      <a:dk1>
        <a:srgbClr val="063954"/>
      </a:dk1>
      <a:lt1>
        <a:srgbClr val="73ABD5"/>
      </a:lt1>
      <a:dk2>
        <a:srgbClr val="E2DBD6"/>
      </a:dk2>
      <a:lt2>
        <a:srgbClr val="FFFFFF"/>
      </a:lt2>
      <a:accent1>
        <a:srgbClr val="063954"/>
      </a:accent1>
      <a:accent2>
        <a:srgbClr val="62B3E5"/>
      </a:accent2>
      <a:accent3>
        <a:srgbClr val="E0DED8"/>
      </a:accent3>
      <a:accent4>
        <a:srgbClr val="F9F2E6"/>
      </a:accent4>
      <a:accent5>
        <a:srgbClr val="5AB036"/>
      </a:accent5>
      <a:accent6>
        <a:srgbClr val="E9EEF9"/>
      </a:accent6>
      <a:hlink>
        <a:srgbClr val="62B3E5"/>
      </a:hlink>
      <a:folHlink>
        <a:srgbClr val="62B3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etoEVRY_2.potx" id="{C7B39F2F-B634-4733-BC04-841FA680FAC2}" vid="{B9D89262-2461-40C6-A3E0-FC2A58D097A5}"/>
    </a:ext>
  </a:extLst>
</a:theme>
</file>

<file path=ppt/theme/theme3.xml><?xml version="1.0" encoding="utf-8"?>
<a:theme xmlns:a="http://schemas.openxmlformats.org/drawingml/2006/main" name="Tieto Evry">
  <a:themeElements>
    <a:clrScheme name="Titeto Every ny">
      <a:dk1>
        <a:sysClr val="windowText" lastClr="000000"/>
      </a:dk1>
      <a:lt1>
        <a:sysClr val="window" lastClr="FFFFFF"/>
      </a:lt1>
      <a:dk2>
        <a:srgbClr val="280071"/>
      </a:dk2>
      <a:lt2>
        <a:srgbClr val="B1B5CE"/>
      </a:lt2>
      <a:accent1>
        <a:srgbClr val="F9423A"/>
      </a:accent1>
      <a:accent2>
        <a:srgbClr val="EACBBB"/>
      </a:accent2>
      <a:accent3>
        <a:srgbClr val="F7EAE4"/>
      </a:accent3>
      <a:accent4>
        <a:srgbClr val="6E6259"/>
      </a:accent4>
      <a:accent5>
        <a:srgbClr val="26D07C"/>
      </a:accent5>
      <a:accent6>
        <a:srgbClr val="E9EC6B"/>
      </a:accent6>
      <a:hlink>
        <a:srgbClr val="000000"/>
      </a:hlink>
      <a:folHlink>
        <a:srgbClr val="000000"/>
      </a:folHlink>
    </a:clrScheme>
    <a:fontScheme name="TietoEvry -TietoSans">
      <a:majorFont>
        <a:latin typeface="Tietoevry Sans 1 Light"/>
        <a:ea typeface=""/>
        <a:cs typeface=""/>
      </a:majorFont>
      <a:minorFont>
        <a:latin typeface="Tietoevry Sans 1"/>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Tietoevry_Template_11012022" id="{C53F8D22-D695-48A5-A8B2-9B64EED9F418}" vid="{10290108-2D90-4E06-8652-6CE37285D7C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arm Gray">
      <a:srgbClr val="6E6259"/>
    </a:custClr>
    <a:custClr name="Warm Gray 90%">
      <a:srgbClr val="7B7168"/>
    </a:custClr>
    <a:custClr name="Warm Gray 80%">
      <a:srgbClr val="8B807C"/>
    </a:custClr>
    <a:custClr name="Warm Gray 70%">
      <a:srgbClr val="9C918C"/>
    </a:custClr>
    <a:custClr name="Warm Gray 60%">
      <a:srgbClr val="A9A09B"/>
    </a:custClr>
    <a:custClr name="Warm Gray 50%">
      <a:srgbClr val="B6B1AE"/>
    </a:custClr>
    <a:custClr name="Warm Gray 40%">
      <a:srgbClr val="C5C0BD"/>
    </a:custClr>
    <a:custClr name="Warm Gray 30%">
      <a:srgbClr val="D4D0CD"/>
    </a:custClr>
    <a:custClr name="Warm Gray 20%">
      <a:srgbClr val="E2E0DE"/>
    </a:custClr>
    <a:custClr name="Warm Gray 10%">
      <a:srgbClr val="F1EFED"/>
    </a:custClr>
    <a:custClr name="Hero Red">
      <a:srgbClr val="F9423A"/>
    </a:custClr>
    <a:custClr name="Maroon">
      <a:srgbClr val="64302F"/>
    </a:custClr>
    <a:custClr name="Peach">
      <a:srgbClr val="EACBBB"/>
    </a:custClr>
    <a:custClr name="Peach 40%">
      <a:srgbClr val="F7EAE4"/>
    </a:custClr>
    <a:custClr name="Peach 30%">
      <a:srgbClr val="FAF5F1"/>
    </a:custClr>
    <a:custClr name="Peach 20%">
      <a:srgbClr val="FCF8F5"/>
    </a:custClr>
    <a:custClr name="Peach 10%">
      <a:srgbClr val="FEFAF9"/>
    </a:custClr>
    <a:custClr name="White">
      <a:srgbClr val="FFFFFF"/>
    </a:custClr>
    <a:custClr name="CTA Yellow">
      <a:srgbClr val="E9EC6B"/>
    </a:custClr>
    <a:custClr name="Warm Gray 5%">
      <a:srgbClr val="F9F6F8"/>
    </a:custClr>
    <a:custClr name="Cool Gray">
      <a:srgbClr val="52565A"/>
    </a:custClr>
    <a:custClr name="Cool Gray 90%">
      <a:srgbClr val="63676A"/>
    </a:custClr>
    <a:custClr name="Cool Gray 80%">
      <a:srgbClr val="74787B"/>
    </a:custClr>
    <a:custClr name="Cool Gray 70%">
      <a:srgbClr val="86888B"/>
    </a:custClr>
    <a:custClr name="Cool Gray 60%">
      <a:srgbClr val="989A9C"/>
    </a:custClr>
    <a:custClr name="Cool Gray 50%">
      <a:srgbClr val="A9AAAC"/>
    </a:custClr>
    <a:custClr name="Cool Gray 40%">
      <a:srgbClr val="CBCCCD"/>
    </a:custClr>
    <a:custClr name="Cool Gray 30%">
      <a:srgbClr val="D4D5D5"/>
    </a:custClr>
    <a:custClr name="Cool Gray 20%">
      <a:srgbClr val="DDDDDE"/>
    </a:custClr>
    <a:custClr name="Cool Gray 10%">
      <a:srgbClr val="EDEEEE"/>
    </a:custClr>
    <a:custClr name="Black">
      <a:srgbClr val="000000"/>
    </a:custClr>
    <a:custClr name="Dark Blue">
      <a:srgbClr val="0C1D48"/>
    </a:custClr>
    <a:custClr name="Hero Blue">
      <a:srgbClr val="280071"/>
    </a:custClr>
    <a:custClr name="Violet">
      <a:srgbClr val="B1B5CE"/>
    </a:custClr>
    <a:custClr name="Violet 40%">
      <a:srgbClr val="E0E1EB"/>
    </a:custClr>
    <a:custClr name="Violet 30%">
      <a:srgbClr val="E7E9F0"/>
    </a:custClr>
    <a:custClr name="Violet 20%">
      <a:srgbClr val="EFF1F5"/>
    </a:custClr>
    <a:custClr name="Violet 10%">
      <a:srgbClr val="F8F7FF"/>
    </a:custClr>
    <a:custClr name="CTA Green">
      <a:srgbClr val="26D07C"/>
    </a:custClr>
    <a:custClr name="Cool Gray 5%">
      <a:srgbClr val="F6F6F8"/>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arm Gray">
      <a:srgbClr val="6E6259"/>
    </a:custClr>
    <a:custClr name="Warm Gray 90%">
      <a:srgbClr val="7B7168"/>
    </a:custClr>
    <a:custClr name="Warm Gray 80%">
      <a:srgbClr val="8B807C"/>
    </a:custClr>
    <a:custClr name="Warm Gray 70%">
      <a:srgbClr val="9C918C"/>
    </a:custClr>
    <a:custClr name="Warm Gray 60%">
      <a:srgbClr val="A9A09B"/>
    </a:custClr>
    <a:custClr name="Warm Gray 50%">
      <a:srgbClr val="B6B1AE"/>
    </a:custClr>
    <a:custClr name="Warm Gray 40%">
      <a:srgbClr val="C5C0BD"/>
    </a:custClr>
    <a:custClr name="Warm Gray 30%">
      <a:srgbClr val="D4D0CD"/>
    </a:custClr>
    <a:custClr name="Warm Gray 20%">
      <a:srgbClr val="E2E0DE"/>
    </a:custClr>
    <a:custClr name="Warm Gray 10%">
      <a:srgbClr val="F1EFED"/>
    </a:custClr>
    <a:custClr name="Hero Red">
      <a:srgbClr val="F9423A"/>
    </a:custClr>
    <a:custClr name="Maroon">
      <a:srgbClr val="64302F"/>
    </a:custClr>
    <a:custClr name="Peach">
      <a:srgbClr val="EACBBB"/>
    </a:custClr>
    <a:custClr name="Peach 40%">
      <a:srgbClr val="F7EAE4"/>
    </a:custClr>
    <a:custClr name="Peach 30%">
      <a:srgbClr val="FAF5F1"/>
    </a:custClr>
    <a:custClr name="Peach 20%">
      <a:srgbClr val="FCF8F5"/>
    </a:custClr>
    <a:custClr name="Peach 10%">
      <a:srgbClr val="FEFAF9"/>
    </a:custClr>
    <a:custClr name="White">
      <a:srgbClr val="FFFFFF"/>
    </a:custClr>
    <a:custClr name="CTA Yellow">
      <a:srgbClr val="E9EC6B"/>
    </a:custClr>
    <a:custClr name="Warm Gray 5%">
      <a:srgbClr val="F9F6F8"/>
    </a:custClr>
    <a:custClr name="Cool Gray">
      <a:srgbClr val="52565A"/>
    </a:custClr>
    <a:custClr name="Cool Gray 90%">
      <a:srgbClr val="63676A"/>
    </a:custClr>
    <a:custClr name="Cool Gray 80%">
      <a:srgbClr val="74787B"/>
    </a:custClr>
    <a:custClr name="Cool Gray 70%">
      <a:srgbClr val="86888B"/>
    </a:custClr>
    <a:custClr name="Cool Gray 60%">
      <a:srgbClr val="989A9C"/>
    </a:custClr>
    <a:custClr name="Cool Gray 50%">
      <a:srgbClr val="A9AAAC"/>
    </a:custClr>
    <a:custClr name="Cool Gray 40%">
      <a:srgbClr val="CBCCCD"/>
    </a:custClr>
    <a:custClr name="Cool Gray 30%">
      <a:srgbClr val="D4D5D5"/>
    </a:custClr>
    <a:custClr name="Cool Gray 20%">
      <a:srgbClr val="DDDDDE"/>
    </a:custClr>
    <a:custClr name="Cool Gray 10%">
      <a:srgbClr val="EDEEEE"/>
    </a:custClr>
    <a:custClr name="Black">
      <a:srgbClr val="000000"/>
    </a:custClr>
    <a:custClr name="Dark Blue">
      <a:srgbClr val="0C1D48"/>
    </a:custClr>
    <a:custClr name="Hero Blue">
      <a:srgbClr val="280071"/>
    </a:custClr>
    <a:custClr name="Violet">
      <a:srgbClr val="B1B5CE"/>
    </a:custClr>
    <a:custClr name="Violet 40%">
      <a:srgbClr val="E0E1EB"/>
    </a:custClr>
    <a:custClr name="Violet 30%">
      <a:srgbClr val="E7E9F0"/>
    </a:custClr>
    <a:custClr name="Violet 20%">
      <a:srgbClr val="EFF1F5"/>
    </a:custClr>
    <a:custClr name="Violet 10%">
      <a:srgbClr val="F8F7FF"/>
    </a:custClr>
    <a:custClr name="CTA Green">
      <a:srgbClr val="26D07C"/>
    </a:custClr>
    <a:custClr name="Cool Gray 5%">
      <a:srgbClr val="F6F6F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6b3248-1739-4ca6-9288-98656e402db2">
      <Terms xmlns="http://schemas.microsoft.com/office/infopath/2007/PartnerControls"/>
    </lcf76f155ced4ddcb4097134ff3c332f>
    <TaxCatchAll xmlns="854ac261-d6f6-48c4-8510-e9aa73365e4a" xsi:nil="true"/>
    <Comment xmlns="de6b3248-1739-4ca6-9288-98656e402db2" xsi:nil="true"/>
    <Comments xmlns="de6b3248-1739-4ca6-9288-98656e402db2" xsi:nil="true"/>
    <k52a8a212a1141e4bb043e014f01b137 xmlns="de6b3248-1739-4ca6-9288-98656e402db2">
      <Terms xmlns="http://schemas.microsoft.com/office/infopath/2007/PartnerControls"/>
    </k52a8a212a1141e4bb043e014f01b137>
    <Owner xmlns="de6b3248-1739-4ca6-9288-98656e402db2" xsi:nil="true"/>
    <Test xmlns="de6b3248-1739-4ca6-9288-98656e402db2" xsi:nil="true"/>
    <SharedWithUsers xmlns="854ac261-d6f6-48c4-8510-e9aa73365e4a">
      <UserInfo>
        <DisplayName/>
        <AccountId xsi:nil="true"/>
        <AccountType/>
      </UserInfo>
    </SharedWithUsers>
    <Thumbs xmlns="de6b3248-1739-4ca6-9288-98656e402db2" xsi:nil="true"/>
  </documentManagement>
</p:properties>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TemplateConfiguration><![CDATA[{"elementsMetadata":[],"transformationConfigurations":[],"templateName":"Tietoevry_200422","templateDescription":"","enableDocumentContentUpdater":false,"version":"2.0"}]]></Templafy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slideId":"1002151282599002122","enableDocumentContentUpdater":false,"version":"2.0"}]]></TemplafySlideTemplateConfiguration>
</file>

<file path=customXml/item15.xml><?xml version="1.0" encoding="utf-8"?>
<TemplafySlideTemplateConfiguration><![CDATA[{"slideVersion":1,"isValidatorEnabled":false,"isLocked":false,"elementsMetadata":[],"slideId":"1146995782019448839","enableDocumentContentUpdater":false,"version":"2.0"}]]></TemplafySlideTemplateConfiguration>
</file>

<file path=customXml/item16.xml><?xml version="1.0" encoding="utf-8"?>
<TemplafySlideFormConfiguration><![CDATA[{"formFields":[],"formDataEntries":[]}]]></TemplafySlideFormConfiguration>
</file>

<file path=customXml/item17.xml><?xml version="1.0" encoding="utf-8"?>
<TemplafyFormConfiguration><![CDATA[{"formFields":[],"formDataEntries":[]}]]></TemplafyFormConfiguration>
</file>

<file path=customXml/item18.xml><?xml version="1.0" encoding="utf-8"?>
<TemplafySlideTemplateConfiguration><![CDATA[{"slideVersion":1,"isValidatorEnabled":false,"isLocked":false,"elementsMetadata":[],"slideId":"1146995782019448839","enableDocumentContentUpdater":false,"version":"2.0"}]]></TemplafySlideTemplateConfiguration>
</file>

<file path=customXml/item19.xml><?xml version="1.0" encoding="utf-8"?>
<TemplafySlideTemplateConfiguration><![CDATA[{"slideVersion":1,"isValidatorEnabled":false,"isLocked":false,"elementsMetadata":[],"slideId":"1146995782019448839","enableDocumentContentUpdater":false,"version":"2.0"}]]></TemplafySlideTemplateConfiguration>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TemplafySlideTemplateConfiguration><![CDATA[{"slideVersion":1,"isValidatorEnabled":false,"isLocked":false,"elementsMetadata":[],"slideId":"1146995782019448852","enableDocumentContentUpdater":false,"version":"2.0"}]]></TemplafySlideTemplateConfiguration>
</file>

<file path=customXml/item22.xml><?xml version="1.0" encoding="utf-8"?>
<TemplafySlideTemplateConfiguration><![CDATA[{"slideVersion":1,"isValidatorEnabled":false,"isLocked":false,"elementsMetadata":[],"slideId":"1146995782019448852","enableDocumentContentUpdater":false,"version":"2.0"}]]></TemplafySlideTemplateConfiguration>
</file>

<file path=customXml/item23.xml><?xml version="1.0" encoding="utf-8"?>
<?mso-contentType ?>
<FormTemplates xmlns="http://schemas.microsoft.com/sharepoint/v3/contenttype/forms">
  <Display>DocumentLibraryForm</Display>
  <Edit>DocumentLibraryForm</Edit>
  <New>DocumentLibraryForm</New>
</FormTemplates>
</file>

<file path=customXml/item24.xml><?xml version="1.0" encoding="utf-8"?>
<TemplafySlideTemplateConfiguration><![CDATA[{"slideVersion":1,"isValidatorEnabled":false,"isLocked":false,"elementsMetadata":[],"slideId":"1146995782019448852","enableDocumentContentUpdater":false,"version":"2.0"}]]></TemplafySlideTemplateConfiguration>
</file>

<file path=customXml/item25.xml><?xml version="1.0" encoding="utf-8"?>
<TemplafySlideTemplateConfiguration><![CDATA[{"slideVersion":1,"isValidatorEnabled":false,"isLocked":false,"elementsMetadata":[],"slideId":"1146995782019448852","enableDocumentContentUpdater":false,"version":"2.0"}]]></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slideVersion":1,"isValidatorEnabled":false,"isLocked":false,"elementsMetadata":[],"slideId":"1146995782019448852","enableDocumentContentUpdater":false,"version":"2.0"}]]></TemplafySlideTemplateConfiguration>
</file>

<file path=customXml/item28.xml><?xml version="1.0" encoding="utf-8"?>
<TemplafySlideTemplateConfiguration><![CDATA[{"slideVersion":1,"isValidatorEnabled":false,"isLocked":false,"elementsMetadata":[],"slideId":"1146995782019448852","enableDocumentContentUpdater":false,"version":"2.0"}]]></TemplafySlideTemplateConfiguration>
</file>

<file path=customXml/item29.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30.xml><?xml version="1.0" encoding="utf-8"?>
<TemplafySlideTemplateConfiguration><![CDATA[{"slideVersion":1,"isValidatorEnabled":false,"isLocked":false,"elementsMetadata":[],"slideId":"1146995782019448839","enableDocumentContentUpdater":false,"version":"2.0"}]]></TemplafySlideTemplateConfiguration>
</file>

<file path=customXml/item31.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ct:contentTypeSchema xmlns:ct="http://schemas.microsoft.com/office/2006/metadata/contentType" xmlns:ma="http://schemas.microsoft.com/office/2006/metadata/properties/metaAttributes" ct:_="" ma:_="" ma:contentTypeName="Document" ma:contentTypeID="0x01010040CA26C1B366B84F97CE2C711E362C5A" ma:contentTypeVersion="24" ma:contentTypeDescription="Create a new document." ma:contentTypeScope="" ma:versionID="1bda0f51e4889600ff8f522ebb612f31">
  <xsd:schema xmlns:xsd="http://www.w3.org/2001/XMLSchema" xmlns:xs="http://www.w3.org/2001/XMLSchema" xmlns:p="http://schemas.microsoft.com/office/2006/metadata/properties" xmlns:ns2="de6b3248-1739-4ca6-9288-98656e402db2" xmlns:ns3="854ac261-d6f6-48c4-8510-e9aa73365e4a" targetNamespace="http://schemas.microsoft.com/office/2006/metadata/properties" ma:root="true" ma:fieldsID="d7fe1fbb8236b1acd8343d32a91949a5" ns2:_="" ns3:_="">
    <xsd:import namespace="de6b3248-1739-4ca6-9288-98656e402db2"/>
    <xsd:import namespace="854ac261-d6f6-48c4-8510-e9aa73365e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Comment" minOccurs="0"/>
                <xsd:element ref="ns3:SharedWithUsers" minOccurs="0"/>
                <xsd:element ref="ns3:SharedWithDetails" minOccurs="0"/>
                <xsd:element ref="ns2:k52a8a212a1141e4bb043e014f01b137" minOccurs="0"/>
                <xsd:element ref="ns3:TaxCatchAll" minOccurs="0"/>
                <xsd:element ref="ns2:Test" minOccurs="0"/>
                <xsd:element ref="ns2:Owner" minOccurs="0"/>
                <xsd:element ref="ns2:MediaLengthInSeconds" minOccurs="0"/>
                <xsd:element ref="ns2:lcf76f155ced4ddcb4097134ff3c332f" minOccurs="0"/>
                <xsd:element ref="ns2:Comments" minOccurs="0"/>
                <xsd:element ref="ns2:MediaServiceObjectDetectorVersions" minOccurs="0"/>
                <xsd:element ref="ns2:MediaServiceSearchProperties" minOccurs="0"/>
                <xsd:element ref="ns2:Thumb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6b3248-1739-4ca6-9288-98656e402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Comment" ma:index="17" nillable="true" ma:displayName="Comment" ma:format="Dropdown" ma:internalName="Comment">
      <xsd:simpleType>
        <xsd:restriction base="dms:Text">
          <xsd:maxLength value="255"/>
        </xsd:restriction>
      </xsd:simpleType>
    </xsd:element>
    <xsd:element name="k52a8a212a1141e4bb043e014f01b137" ma:index="21" nillable="true" ma:taxonomy="true" ma:internalName="k52a8a212a1141e4bb043e014f01b137" ma:taxonomyFieldName="Document_x0020_type" ma:displayName="Document type" ma:default="" ma:fieldId="{452a8a21-2a11-41e4-bb04-3e014f01b137}" ma:sspId="b9b5fb31-6e74-4bbd-a1b2-5ea6ef8e2523" ma:termSetId="56d20e51-9cb5-44f3-b2bd-58016769d92e" ma:anchorId="00000000-0000-0000-0000-000000000000" ma:open="false" ma:isKeyword="false">
      <xsd:complexType>
        <xsd:sequence>
          <xsd:element ref="pc:Terms" minOccurs="0" maxOccurs="1"/>
        </xsd:sequence>
      </xsd:complexType>
    </xsd:element>
    <xsd:element name="Test" ma:index="23" nillable="true" ma:displayName="Test" ma:format="Dropdown" ma:internalName="Test">
      <xsd:simpleType>
        <xsd:restriction base="dms:Text">
          <xsd:maxLength value="255"/>
        </xsd:restriction>
      </xsd:simpleType>
    </xsd:element>
    <xsd:element name="Owner" ma:index="24" nillable="true" ma:displayName="Owner" ma:internalName="Owner">
      <xsd:simpleType>
        <xsd:restriction base="dms:Text">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b9b5fb31-6e74-4bbd-a1b2-5ea6ef8e2523" ma:termSetId="09814cd3-568e-fe90-9814-8d621ff8fb84" ma:anchorId="fba54fb3-c3e1-fe81-a776-ca4b69148c4d" ma:open="true" ma:isKeyword="false">
      <xsd:complexType>
        <xsd:sequence>
          <xsd:element ref="pc:Terms" minOccurs="0" maxOccurs="1"/>
        </xsd:sequence>
      </xsd:complexType>
    </xsd:element>
    <xsd:element name="Comments" ma:index="28" nillable="true" ma:displayName="Comments" ma:description="Explain the use of the document/file" ma:format="Dropdown" ma:internalName="Comments">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Thumbs" ma:index="31" nillable="true" ma:displayName="Thumbs" ma:format="Thumbnail" ma:internalName="Thumbs">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4ac261-d6f6-48c4-8510-e9aa73365e4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c3003c3-c4c0-4e24-b970-dcc541464689}" ma:internalName="TaxCatchAll" ma:showField="CatchAllData" ma:web="854ac261-d6f6-48c4-8510-e9aa73365e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TemplafySlideTemplateConfiguration><![CDATA[{"slideVersion":1,"isValidatorEnabled":false,"isLocked":false,"elementsMetadata":[],"slideId":"638060914316030640","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1146995782019448839","enableDocumentContentUpdater":false,"version":"2.0"}]]></TemplafySlideTemplateConfiguration>
</file>

<file path=customXml/itemProps1.xml><?xml version="1.0" encoding="utf-8"?>
<ds:datastoreItem xmlns:ds="http://schemas.openxmlformats.org/officeDocument/2006/customXml" ds:itemID="{7A534DCC-E2D8-4475-BCA2-363BF8AAFAC7}">
  <ds:schemaRef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854ac261-d6f6-48c4-8510-e9aa73365e4a"/>
    <ds:schemaRef ds:uri="de6b3248-1739-4ca6-9288-98656e402db2"/>
    <ds:schemaRef ds:uri="http://purl.org/dc/elements/1.1/"/>
  </ds:schemaRefs>
</ds:datastoreItem>
</file>

<file path=customXml/itemProps10.xml><?xml version="1.0" encoding="utf-8"?>
<ds:datastoreItem xmlns:ds="http://schemas.openxmlformats.org/officeDocument/2006/customXml" ds:itemID="{4CC6B1A6-1B48-4BAA-92BF-45C3300699A5}">
  <ds:schemaRefs/>
</ds:datastoreItem>
</file>

<file path=customXml/itemProps11.xml><?xml version="1.0" encoding="utf-8"?>
<ds:datastoreItem xmlns:ds="http://schemas.openxmlformats.org/officeDocument/2006/customXml" ds:itemID="{BE317F7C-79BD-45D1-8EDD-43C1CA69A01E}">
  <ds:schemaRefs/>
</ds:datastoreItem>
</file>

<file path=customXml/itemProps12.xml><?xml version="1.0" encoding="utf-8"?>
<ds:datastoreItem xmlns:ds="http://schemas.openxmlformats.org/officeDocument/2006/customXml" ds:itemID="{9C026E5D-CD66-483D-A748-14B0AC3E9F2D}">
  <ds:schemaRefs/>
</ds:datastoreItem>
</file>

<file path=customXml/itemProps13.xml><?xml version="1.0" encoding="utf-8"?>
<ds:datastoreItem xmlns:ds="http://schemas.openxmlformats.org/officeDocument/2006/customXml" ds:itemID="{07F6AB3B-AA2E-4E7C-8CCE-39A5572609FE}">
  <ds:schemaRefs/>
</ds:datastoreItem>
</file>

<file path=customXml/itemProps14.xml><?xml version="1.0" encoding="utf-8"?>
<ds:datastoreItem xmlns:ds="http://schemas.openxmlformats.org/officeDocument/2006/customXml" ds:itemID="{212B113B-DDDA-426B-8598-5A43718E828C}">
  <ds:schemaRefs/>
</ds:datastoreItem>
</file>

<file path=customXml/itemProps15.xml><?xml version="1.0" encoding="utf-8"?>
<ds:datastoreItem xmlns:ds="http://schemas.openxmlformats.org/officeDocument/2006/customXml" ds:itemID="{3D7B3DBE-4305-4233-873E-2663D42EF42E}">
  <ds:schemaRefs/>
</ds:datastoreItem>
</file>

<file path=customXml/itemProps16.xml><?xml version="1.0" encoding="utf-8"?>
<ds:datastoreItem xmlns:ds="http://schemas.openxmlformats.org/officeDocument/2006/customXml" ds:itemID="{C59A72EF-4298-4B2F-B707-AC511E6AC2F4}">
  <ds:schemaRefs/>
</ds:datastoreItem>
</file>

<file path=customXml/itemProps17.xml><?xml version="1.0" encoding="utf-8"?>
<ds:datastoreItem xmlns:ds="http://schemas.openxmlformats.org/officeDocument/2006/customXml" ds:itemID="{E34F3514-1FEA-4077-A648-8095837A927A}">
  <ds:schemaRefs/>
</ds:datastoreItem>
</file>

<file path=customXml/itemProps18.xml><?xml version="1.0" encoding="utf-8"?>
<ds:datastoreItem xmlns:ds="http://schemas.openxmlformats.org/officeDocument/2006/customXml" ds:itemID="{DB40F913-E9E1-483B-8F01-2F889D70272F}">
  <ds:schemaRefs/>
</ds:datastoreItem>
</file>

<file path=customXml/itemProps19.xml><?xml version="1.0" encoding="utf-8"?>
<ds:datastoreItem xmlns:ds="http://schemas.openxmlformats.org/officeDocument/2006/customXml" ds:itemID="{9486420F-F637-4191-8A11-C4D71AB10783}">
  <ds:schemaRefs/>
</ds:datastoreItem>
</file>

<file path=customXml/itemProps2.xml><?xml version="1.0" encoding="utf-8"?>
<ds:datastoreItem xmlns:ds="http://schemas.openxmlformats.org/officeDocument/2006/customXml" ds:itemID="{3B070DB4-4DE4-4F6F-BAFE-AC061D599E33}">
  <ds:schemaRefs/>
</ds:datastoreItem>
</file>

<file path=customXml/itemProps20.xml><?xml version="1.0" encoding="utf-8"?>
<ds:datastoreItem xmlns:ds="http://schemas.openxmlformats.org/officeDocument/2006/customXml" ds:itemID="{118314D6-FF60-4357-9E6B-0A6E6E3C44CF}">
  <ds:schemaRefs/>
</ds:datastoreItem>
</file>

<file path=customXml/itemProps21.xml><?xml version="1.0" encoding="utf-8"?>
<ds:datastoreItem xmlns:ds="http://schemas.openxmlformats.org/officeDocument/2006/customXml" ds:itemID="{2FBC6D25-3C00-4347-BC0E-2E68DFE43A6C}">
  <ds:schemaRefs/>
</ds:datastoreItem>
</file>

<file path=customXml/itemProps22.xml><?xml version="1.0" encoding="utf-8"?>
<ds:datastoreItem xmlns:ds="http://schemas.openxmlformats.org/officeDocument/2006/customXml" ds:itemID="{9517BEE4-4322-40E4-8894-EE45923636FA}">
  <ds:schemaRefs/>
</ds:datastoreItem>
</file>

<file path=customXml/itemProps23.xml><?xml version="1.0" encoding="utf-8"?>
<ds:datastoreItem xmlns:ds="http://schemas.openxmlformats.org/officeDocument/2006/customXml" ds:itemID="{8AF4C2F0-97E5-431D-ABBA-1A6B62F5377B}">
  <ds:schemaRefs>
    <ds:schemaRef ds:uri="http://schemas.microsoft.com/sharepoint/v3/contenttype/forms"/>
  </ds:schemaRefs>
</ds:datastoreItem>
</file>

<file path=customXml/itemProps24.xml><?xml version="1.0" encoding="utf-8"?>
<ds:datastoreItem xmlns:ds="http://schemas.openxmlformats.org/officeDocument/2006/customXml" ds:itemID="{A0753EB4-E5B2-497E-A0E5-A7E116B48FEA}">
  <ds:schemaRefs/>
</ds:datastoreItem>
</file>

<file path=customXml/itemProps25.xml><?xml version="1.0" encoding="utf-8"?>
<ds:datastoreItem xmlns:ds="http://schemas.openxmlformats.org/officeDocument/2006/customXml" ds:itemID="{ED18BF30-BF2D-4770-B2DC-24DD71E5CF16}">
  <ds:schemaRefs/>
</ds:datastoreItem>
</file>

<file path=customXml/itemProps26.xml><?xml version="1.0" encoding="utf-8"?>
<ds:datastoreItem xmlns:ds="http://schemas.openxmlformats.org/officeDocument/2006/customXml" ds:itemID="{9A1C264B-2B98-4E8D-96CD-5D9F26C36394}">
  <ds:schemaRefs/>
</ds:datastoreItem>
</file>

<file path=customXml/itemProps27.xml><?xml version="1.0" encoding="utf-8"?>
<ds:datastoreItem xmlns:ds="http://schemas.openxmlformats.org/officeDocument/2006/customXml" ds:itemID="{4904BD0C-7DD5-406C-983E-7F08288D5DB1}">
  <ds:schemaRefs/>
</ds:datastoreItem>
</file>

<file path=customXml/itemProps28.xml><?xml version="1.0" encoding="utf-8"?>
<ds:datastoreItem xmlns:ds="http://schemas.openxmlformats.org/officeDocument/2006/customXml" ds:itemID="{346C769A-053D-421B-9039-AEF5C7358EAC}">
  <ds:schemaRefs/>
</ds:datastoreItem>
</file>

<file path=customXml/itemProps29.xml><?xml version="1.0" encoding="utf-8"?>
<ds:datastoreItem xmlns:ds="http://schemas.openxmlformats.org/officeDocument/2006/customXml" ds:itemID="{03D3370B-E760-49BB-8C4D-61AAAF1D694C}">
  <ds:schemaRefs/>
</ds:datastoreItem>
</file>

<file path=customXml/itemProps3.xml><?xml version="1.0" encoding="utf-8"?>
<ds:datastoreItem xmlns:ds="http://schemas.openxmlformats.org/officeDocument/2006/customXml" ds:itemID="{DFE469B3-F1A1-4E10-988A-541C758DB7AF}">
  <ds:schemaRefs/>
</ds:datastoreItem>
</file>

<file path=customXml/itemProps30.xml><?xml version="1.0" encoding="utf-8"?>
<ds:datastoreItem xmlns:ds="http://schemas.openxmlformats.org/officeDocument/2006/customXml" ds:itemID="{DFB5F7F3-32BE-474F-AA6F-04D7C35AEA46}">
  <ds:schemaRefs/>
</ds:datastoreItem>
</file>

<file path=customXml/itemProps31.xml><?xml version="1.0" encoding="utf-8"?>
<ds:datastoreItem xmlns:ds="http://schemas.openxmlformats.org/officeDocument/2006/customXml" ds:itemID="{93CA7B46-18E8-4BAA-88EF-A95577610FB3}">
  <ds:schemaRefs/>
</ds:datastoreItem>
</file>

<file path=customXml/itemProps4.xml><?xml version="1.0" encoding="utf-8"?>
<ds:datastoreItem xmlns:ds="http://schemas.openxmlformats.org/officeDocument/2006/customXml" ds:itemID="{4B9FEBE1-FE6C-410E-B035-9AA7D2FA6712}">
  <ds:schemaRefs/>
</ds:datastoreItem>
</file>

<file path=customXml/itemProps5.xml><?xml version="1.0" encoding="utf-8"?>
<ds:datastoreItem xmlns:ds="http://schemas.openxmlformats.org/officeDocument/2006/customXml" ds:itemID="{932F77F5-C84E-4164-8C29-B25C08258039}">
  <ds:schemaRefs/>
</ds:datastoreItem>
</file>

<file path=customXml/itemProps6.xml><?xml version="1.0" encoding="utf-8"?>
<ds:datastoreItem xmlns:ds="http://schemas.openxmlformats.org/officeDocument/2006/customXml" ds:itemID="{92D28DA9-8A60-4FDC-BE6C-11D90DC9D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6b3248-1739-4ca6-9288-98656e402db2"/>
    <ds:schemaRef ds:uri="854ac261-d6f6-48c4-8510-e9aa73365e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136FF382-E2C5-4738-A3B3-2DAE3E397ABA}">
  <ds:schemaRefs/>
</ds:datastoreItem>
</file>

<file path=customXml/itemProps8.xml><?xml version="1.0" encoding="utf-8"?>
<ds:datastoreItem xmlns:ds="http://schemas.openxmlformats.org/officeDocument/2006/customXml" ds:itemID="{92C08FF4-1043-4DE0-9D9A-89124F7BB7F6}">
  <ds:schemaRefs/>
</ds:datastoreItem>
</file>

<file path=customXml/itemProps9.xml><?xml version="1.0" encoding="utf-8"?>
<ds:datastoreItem xmlns:ds="http://schemas.openxmlformats.org/officeDocument/2006/customXml" ds:itemID="{79F7E93C-8B67-40DA-9B5E-7607AF40F0D3}">
  <ds:schemaRefs/>
</ds:datastoreItem>
</file>

<file path=docProps/app.xml><?xml version="1.0" encoding="utf-8"?>
<Properties xmlns="http://schemas.openxmlformats.org/officeDocument/2006/extended-properties" xmlns:vt="http://schemas.openxmlformats.org/officeDocument/2006/docPropsVTypes">
  <Template>Tietoevry</Template>
  <TotalTime>18305</TotalTime>
  <Words>1923</Words>
  <Application>Microsoft Office PowerPoint</Application>
  <PresentationFormat>On-screen Show (16:9)</PresentationFormat>
  <Paragraphs>176</Paragraphs>
  <Slides>17</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Tietoevry Sans 1</vt:lpstr>
      <vt:lpstr>Tietoevry Sans 1 Light</vt:lpstr>
      <vt:lpstr>Tietoevry Sans 1 Medium</vt:lpstr>
      <vt:lpstr>Wingdings</vt:lpstr>
      <vt:lpstr>Tietoevry</vt:lpstr>
      <vt:lpstr>7_TietoEVRY_Office Theme</vt:lpstr>
      <vt:lpstr>Tieto Evry</vt:lpstr>
      <vt:lpstr>Working in "hybrid" mode</vt:lpstr>
      <vt:lpstr>Remote work and hybrid work at Tietoevry</vt:lpstr>
      <vt:lpstr>A bit of History</vt:lpstr>
      <vt:lpstr>Current concepts</vt:lpstr>
      <vt:lpstr>Czech reality</vt:lpstr>
      <vt:lpstr>Key findings from an internal employee survey</vt:lpstr>
      <vt:lpstr>Hybrid Working at Tietoevry</vt:lpstr>
      <vt:lpstr>Guidelines and processes  </vt:lpstr>
      <vt:lpstr>Modernizing working life in Tietoevry What's in it for you?</vt:lpstr>
      <vt:lpstr>Hybrid Workplace</vt:lpstr>
      <vt:lpstr>Tools</vt:lpstr>
      <vt:lpstr>And what about offices?</vt:lpstr>
      <vt:lpstr>And what about our offices?</vt:lpstr>
      <vt:lpstr>Benefits of hybrid/remote work in IT</vt:lpstr>
      <vt:lpstr>Challenges and disadvantages of hybrid/remote work</vt:lpstr>
      <vt:lpstr>Burnout syndrome</vt:lpstr>
      <vt:lpstr>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Michal Křemen</dc:creator>
  <cp:keywords/>
  <dc:description/>
  <cp:lastModifiedBy>Michal Křemen</cp:lastModifiedBy>
  <cp:revision>15</cp:revision>
  <dcterms:created xsi:type="dcterms:W3CDTF">2023-02-16T07:24:14Z</dcterms:created>
  <dcterms:modified xsi:type="dcterms:W3CDTF">2025-04-15T10:59:25Z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2022-06-17T10:50:14</vt:lpwstr>
  </property>
  <property fmtid="{D5CDD505-2E9C-101B-9397-08002B2CF9AE}" pid="3" name="TemplafyTenantId">
    <vt:lpwstr>tietoevry</vt:lpwstr>
  </property>
  <property fmtid="{D5CDD505-2E9C-101B-9397-08002B2CF9AE}" pid="4" name="TemplafyTemplateId">
    <vt:lpwstr>637910598138987435</vt:lpwstr>
  </property>
  <property fmtid="{D5CDD505-2E9C-101B-9397-08002B2CF9AE}" pid="5" name="TemplafyUserProfileId">
    <vt:lpwstr>637805272785907143</vt:lpwstr>
  </property>
  <property fmtid="{D5CDD505-2E9C-101B-9397-08002B2CF9AE}" pid="6" name="TemplafyLanguageCode">
    <vt:lpwstr>en-GB</vt:lpwstr>
  </property>
  <property fmtid="{D5CDD505-2E9C-101B-9397-08002B2CF9AE}" pid="7" name="TemplafyFromBlank">
    <vt:bool>true</vt:bool>
  </property>
  <property fmtid="{D5CDD505-2E9C-101B-9397-08002B2CF9AE}" pid="8" name="ContentTypeId">
    <vt:lpwstr>0x01010040CA26C1B366B84F97CE2C711E362C5A</vt:lpwstr>
  </property>
  <property fmtid="{D5CDD505-2E9C-101B-9397-08002B2CF9AE}" pid="9" name="MediaServiceImageTags">
    <vt:lpwstr/>
  </property>
  <property fmtid="{D5CDD505-2E9C-101B-9397-08002B2CF9AE}" pid="10" name="Document type">
    <vt:lpwstr/>
  </property>
  <property fmtid="{D5CDD505-2E9C-101B-9397-08002B2CF9AE}" pid="11" name="MSIP_Label_3b623b29-abd1-4de3-a20c-27566d79b7c7_Enabled">
    <vt:lpwstr>true</vt:lpwstr>
  </property>
  <property fmtid="{D5CDD505-2E9C-101B-9397-08002B2CF9AE}" pid="12" name="MSIP_Label_3b623b29-abd1-4de3-a20c-27566d79b7c7_SetDate">
    <vt:lpwstr>2023-03-10T08:08:54Z</vt:lpwstr>
  </property>
  <property fmtid="{D5CDD505-2E9C-101B-9397-08002B2CF9AE}" pid="13" name="MSIP_Label_3b623b29-abd1-4de3-a20c-27566d79b7c7_Method">
    <vt:lpwstr>Standard</vt:lpwstr>
  </property>
  <property fmtid="{D5CDD505-2E9C-101B-9397-08002B2CF9AE}" pid="14" name="MSIP_Label_3b623b29-abd1-4de3-a20c-27566d79b7c7_Name">
    <vt:lpwstr>3b623b29-abd1-4de3-a20c-27566d79b7c7</vt:lpwstr>
  </property>
  <property fmtid="{D5CDD505-2E9C-101B-9397-08002B2CF9AE}" pid="15" name="MSIP_Label_3b623b29-abd1-4de3-a20c-27566d79b7c7_SiteId">
    <vt:lpwstr>cbede638-a3d9-459f-8f4e-24ced73b4e5e</vt:lpwstr>
  </property>
  <property fmtid="{D5CDD505-2E9C-101B-9397-08002B2CF9AE}" pid="16" name="MSIP_Label_3b623b29-abd1-4de3-a20c-27566d79b7c7_ActionId">
    <vt:lpwstr>fc8a9bb3-b875-4b21-a660-72fcb821820f</vt:lpwstr>
  </property>
  <property fmtid="{D5CDD505-2E9C-101B-9397-08002B2CF9AE}" pid="17" name="MSIP_Label_3b623b29-abd1-4de3-a20c-27566d79b7c7_ContentBits">
    <vt:lpwstr>0</vt:lpwstr>
  </property>
  <property fmtid="{D5CDD505-2E9C-101B-9397-08002B2CF9AE}" pid="18" name="Order">
    <vt:r8>1503500</vt:r8>
  </property>
  <property fmtid="{D5CDD505-2E9C-101B-9397-08002B2CF9AE}" pid="19" name="xd_Signature">
    <vt:bool>false</vt:bool>
  </property>
  <property fmtid="{D5CDD505-2E9C-101B-9397-08002B2CF9AE}" pid="20" name="xd_ProgID">
    <vt:lpwstr/>
  </property>
  <property fmtid="{D5CDD505-2E9C-101B-9397-08002B2CF9AE}" pid="21" name="ComplianceAssetId">
    <vt:lpwstr/>
  </property>
  <property fmtid="{D5CDD505-2E9C-101B-9397-08002B2CF9AE}" pid="22" name="TemplateUrl">
    <vt:lpwstr/>
  </property>
  <property fmtid="{D5CDD505-2E9C-101B-9397-08002B2CF9AE}" pid="23" name="_ExtendedDescription">
    <vt:lpwstr/>
  </property>
  <property fmtid="{D5CDD505-2E9C-101B-9397-08002B2CF9AE}" pid="24" name="TriggerFlowInfo">
    <vt:lpwstr/>
  </property>
  <property fmtid="{D5CDD505-2E9C-101B-9397-08002B2CF9AE}" pid="25" name="Document_x0020_type">
    <vt:lpwstr/>
  </property>
</Properties>
</file>