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31"/>
  </p:handoutMasterIdLst>
  <p:sldIdLst>
    <p:sldId id="262" r:id="rId5"/>
    <p:sldId id="263" r:id="rId6"/>
    <p:sldId id="264" r:id="rId7"/>
    <p:sldId id="303" r:id="rId8"/>
    <p:sldId id="272" r:id="rId9"/>
    <p:sldId id="273" r:id="rId10"/>
    <p:sldId id="265" r:id="rId11"/>
    <p:sldId id="295" r:id="rId12"/>
    <p:sldId id="299" r:id="rId13"/>
    <p:sldId id="302" r:id="rId14"/>
    <p:sldId id="291" r:id="rId15"/>
    <p:sldId id="300" r:id="rId16"/>
    <p:sldId id="301" r:id="rId17"/>
    <p:sldId id="304" r:id="rId18"/>
    <p:sldId id="305" r:id="rId19"/>
    <p:sldId id="306" r:id="rId20"/>
    <p:sldId id="307" r:id="rId21"/>
    <p:sldId id="308" r:id="rId22"/>
    <p:sldId id="309" r:id="rId23"/>
    <p:sldId id="310" r:id="rId24"/>
    <p:sldId id="311" r:id="rId25"/>
    <p:sldId id="312" r:id="rId26"/>
    <p:sldId id="276" r:id="rId27"/>
    <p:sldId id="314" r:id="rId28"/>
    <p:sldId id="313" r:id="rId29"/>
    <p:sldId id="266" r:id="rId30"/>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6" userDrawn="1">
          <p15:clr>
            <a:srgbClr val="A4A3A4"/>
          </p15:clr>
        </p15:guide>
        <p15:guide id="2" pos="43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55BBB1"/>
    <a:srgbClr val="ACDED9"/>
    <a:srgbClr val="1B4541"/>
    <a:srgbClr val="839ECF"/>
    <a:srgbClr val="B1C2E1"/>
    <a:srgbClr val="385890"/>
    <a:srgbClr val="6587C3"/>
    <a:srgbClr val="223558"/>
    <a:srgbClr val="F5D3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78" y="72"/>
      </p:cViewPr>
      <p:guideLst>
        <p:guide orient="horz" pos="3026"/>
        <p:guide pos="431"/>
      </p:guideLst>
    </p:cSldViewPr>
  </p:slideViewPr>
  <p:notesTextViewPr>
    <p:cViewPr>
      <p:scale>
        <a:sx n="1" d="1"/>
        <a:sy n="1" d="1"/>
      </p:scale>
      <p:origin x="0" y="0"/>
    </p:cViewPr>
  </p:notesTextViewPr>
  <p:notesViewPr>
    <p:cSldViewPr snapToGrid="0" showGuides="1">
      <p:cViewPr varScale="1">
        <p:scale>
          <a:sx n="87" d="100"/>
          <a:sy n="87" d="100"/>
        </p:scale>
        <p:origin x="309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Marková" userId="21c4bcf0dee3945e" providerId="LiveId" clId="{5474F0D4-6FEE-4A6F-9B4B-370A856EE915}"/>
    <pc:docChg chg="undo custSel addSld delSld modSld">
      <pc:chgData name="Helena Marková" userId="21c4bcf0dee3945e" providerId="LiveId" clId="{5474F0D4-6FEE-4A6F-9B4B-370A856EE915}" dt="2025-02-20T05:18:42.231" v="1955" actId="27636"/>
      <pc:docMkLst>
        <pc:docMk/>
      </pc:docMkLst>
      <pc:sldChg chg="modSp mod">
        <pc:chgData name="Helena Marková" userId="21c4bcf0dee3945e" providerId="LiveId" clId="{5474F0D4-6FEE-4A6F-9B4B-370A856EE915}" dt="2025-02-20T05:18:42.231" v="1955" actId="27636"/>
        <pc:sldMkLst>
          <pc:docMk/>
          <pc:sldMk cId="547617074" sldId="266"/>
        </pc:sldMkLst>
        <pc:spChg chg="mod">
          <ac:chgData name="Helena Marková" userId="21c4bcf0dee3945e" providerId="LiveId" clId="{5474F0D4-6FEE-4A6F-9B4B-370A856EE915}" dt="2025-02-20T05:18:42.231" v="1955" actId="27636"/>
          <ac:spMkLst>
            <pc:docMk/>
            <pc:sldMk cId="547617074" sldId="266"/>
            <ac:spMk id="9" creationId="{C51D9093-0704-4F4C-A1A1-D0B3B97BA909}"/>
          </ac:spMkLst>
        </pc:spChg>
      </pc:sldChg>
      <pc:sldChg chg="modSp mod">
        <pc:chgData name="Helena Marková" userId="21c4bcf0dee3945e" providerId="LiveId" clId="{5474F0D4-6FEE-4A6F-9B4B-370A856EE915}" dt="2025-02-19T23:43:56.976" v="573" actId="6549"/>
        <pc:sldMkLst>
          <pc:docMk/>
          <pc:sldMk cId="1084421202" sldId="272"/>
        </pc:sldMkLst>
        <pc:spChg chg="mod">
          <ac:chgData name="Helena Marková" userId="21c4bcf0dee3945e" providerId="LiveId" clId="{5474F0D4-6FEE-4A6F-9B4B-370A856EE915}" dt="2025-02-19T23:43:56.976" v="573" actId="6549"/>
          <ac:spMkLst>
            <pc:docMk/>
            <pc:sldMk cId="1084421202" sldId="272"/>
            <ac:spMk id="11" creationId="{B3E7D415-F789-40A2-B235-E95A0A59BE3C}"/>
          </ac:spMkLst>
        </pc:spChg>
      </pc:sldChg>
      <pc:sldChg chg="modSp mod">
        <pc:chgData name="Helena Marková" userId="21c4bcf0dee3945e" providerId="LiveId" clId="{5474F0D4-6FEE-4A6F-9B4B-370A856EE915}" dt="2025-02-20T05:12:33.737" v="1899" actId="20577"/>
        <pc:sldMkLst>
          <pc:docMk/>
          <pc:sldMk cId="3959727455" sldId="273"/>
        </pc:sldMkLst>
        <pc:spChg chg="mod">
          <ac:chgData name="Helena Marková" userId="21c4bcf0dee3945e" providerId="LiveId" clId="{5474F0D4-6FEE-4A6F-9B4B-370A856EE915}" dt="2025-02-20T05:12:33.737" v="1899" actId="20577"/>
          <ac:spMkLst>
            <pc:docMk/>
            <pc:sldMk cId="3959727455" sldId="273"/>
            <ac:spMk id="14" creationId="{9F32186E-5A08-4375-B0BD-0C87E62A8DFA}"/>
          </ac:spMkLst>
        </pc:spChg>
      </pc:sldChg>
      <pc:sldChg chg="modSp mod">
        <pc:chgData name="Helena Marková" userId="21c4bcf0dee3945e" providerId="LiveId" clId="{5474F0D4-6FEE-4A6F-9B4B-370A856EE915}" dt="2025-02-19T14:50:53.867" v="49" actId="20577"/>
        <pc:sldMkLst>
          <pc:docMk/>
          <pc:sldMk cId="272585569" sldId="274"/>
        </pc:sldMkLst>
        <pc:spChg chg="mod">
          <ac:chgData name="Helena Marková" userId="21c4bcf0dee3945e" providerId="LiveId" clId="{5474F0D4-6FEE-4A6F-9B4B-370A856EE915}" dt="2025-02-19T14:50:53.867" v="49" actId="20577"/>
          <ac:spMkLst>
            <pc:docMk/>
            <pc:sldMk cId="272585569" sldId="274"/>
            <ac:spMk id="6" creationId="{A5A29A1F-AA48-4914-BEA8-EA2AA88A4B1D}"/>
          </ac:spMkLst>
        </pc:spChg>
        <pc:spChg chg="mod">
          <ac:chgData name="Helena Marková" userId="21c4bcf0dee3945e" providerId="LiveId" clId="{5474F0D4-6FEE-4A6F-9B4B-370A856EE915}" dt="2025-02-19T14:48:23.579" v="0"/>
          <ac:spMkLst>
            <pc:docMk/>
            <pc:sldMk cId="272585569" sldId="274"/>
            <ac:spMk id="11" creationId="{426A6329-F9AB-424C-8AEB-35B0C8CE7476}"/>
          </ac:spMkLst>
        </pc:spChg>
      </pc:sldChg>
      <pc:sldChg chg="modSp mod">
        <pc:chgData name="Helena Marková" userId="21c4bcf0dee3945e" providerId="LiveId" clId="{5474F0D4-6FEE-4A6F-9B4B-370A856EE915}" dt="2025-02-20T03:57:48.349" v="577" actId="20577"/>
        <pc:sldMkLst>
          <pc:docMk/>
          <pc:sldMk cId="4092707784" sldId="275"/>
        </pc:sldMkLst>
        <pc:spChg chg="mod">
          <ac:chgData name="Helena Marková" userId="21c4bcf0dee3945e" providerId="LiveId" clId="{5474F0D4-6FEE-4A6F-9B4B-370A856EE915}" dt="2025-02-20T03:57:48.349" v="577" actId="20577"/>
          <ac:spMkLst>
            <pc:docMk/>
            <pc:sldMk cId="4092707784" sldId="275"/>
            <ac:spMk id="6" creationId="{A5A29A1F-AA48-4914-BEA8-EA2AA88A4B1D}"/>
          </ac:spMkLst>
        </pc:spChg>
        <pc:spChg chg="mod">
          <ac:chgData name="Helena Marková" userId="21c4bcf0dee3945e" providerId="LiveId" clId="{5474F0D4-6FEE-4A6F-9B4B-370A856EE915}" dt="2025-02-19T14:51:09.274" v="66" actId="20577"/>
          <ac:spMkLst>
            <pc:docMk/>
            <pc:sldMk cId="4092707784" sldId="275"/>
            <ac:spMk id="11" creationId="{426A6329-F9AB-424C-8AEB-35B0C8CE7476}"/>
          </ac:spMkLst>
        </pc:spChg>
      </pc:sldChg>
      <pc:sldChg chg="modSp mod">
        <pc:chgData name="Helena Marková" userId="21c4bcf0dee3945e" providerId="LiveId" clId="{5474F0D4-6FEE-4A6F-9B4B-370A856EE915}" dt="2025-02-20T04:01:42.658" v="590" actId="20577"/>
        <pc:sldMkLst>
          <pc:docMk/>
          <pc:sldMk cId="500273330" sldId="276"/>
        </pc:sldMkLst>
        <pc:spChg chg="mod">
          <ac:chgData name="Helena Marková" userId="21c4bcf0dee3945e" providerId="LiveId" clId="{5474F0D4-6FEE-4A6F-9B4B-370A856EE915}" dt="2025-02-19T15:37:09.266" v="572" actId="6549"/>
          <ac:spMkLst>
            <pc:docMk/>
            <pc:sldMk cId="500273330" sldId="276"/>
            <ac:spMk id="6" creationId="{A5A29A1F-AA48-4914-BEA8-EA2AA88A4B1D}"/>
          </ac:spMkLst>
        </pc:spChg>
        <pc:spChg chg="mod">
          <ac:chgData name="Helena Marková" userId="21c4bcf0dee3945e" providerId="LiveId" clId="{5474F0D4-6FEE-4A6F-9B4B-370A856EE915}" dt="2025-02-20T04:01:42.658" v="590" actId="20577"/>
          <ac:spMkLst>
            <pc:docMk/>
            <pc:sldMk cId="500273330" sldId="276"/>
            <ac:spMk id="11" creationId="{426A6329-F9AB-424C-8AEB-35B0C8CE7476}"/>
          </ac:spMkLst>
        </pc:spChg>
      </pc:sldChg>
      <pc:sldChg chg="modSp mod">
        <pc:chgData name="Helena Marková" userId="21c4bcf0dee3945e" providerId="LiveId" clId="{5474F0D4-6FEE-4A6F-9B4B-370A856EE915}" dt="2025-02-19T14:55:44.205" v="94"/>
        <pc:sldMkLst>
          <pc:docMk/>
          <pc:sldMk cId="3302716464" sldId="277"/>
        </pc:sldMkLst>
        <pc:spChg chg="mod">
          <ac:chgData name="Helena Marková" userId="21c4bcf0dee3945e" providerId="LiveId" clId="{5474F0D4-6FEE-4A6F-9B4B-370A856EE915}" dt="2025-02-19T14:55:12.099" v="93" actId="113"/>
          <ac:spMkLst>
            <pc:docMk/>
            <pc:sldMk cId="3302716464" sldId="277"/>
            <ac:spMk id="6" creationId="{A5A29A1F-AA48-4914-BEA8-EA2AA88A4B1D}"/>
          </ac:spMkLst>
        </pc:spChg>
        <pc:spChg chg="mod">
          <ac:chgData name="Helena Marková" userId="21c4bcf0dee3945e" providerId="LiveId" clId="{5474F0D4-6FEE-4A6F-9B4B-370A856EE915}" dt="2025-02-19T14:55:44.205" v="94"/>
          <ac:spMkLst>
            <pc:docMk/>
            <pc:sldMk cId="3302716464" sldId="277"/>
            <ac:spMk id="11" creationId="{426A6329-F9AB-424C-8AEB-35B0C8CE7476}"/>
          </ac:spMkLst>
        </pc:spChg>
      </pc:sldChg>
      <pc:sldChg chg="modSp mod">
        <pc:chgData name="Helena Marková" userId="21c4bcf0dee3945e" providerId="LiveId" clId="{5474F0D4-6FEE-4A6F-9B4B-370A856EE915}" dt="2025-02-19T14:57:54.633" v="118" actId="113"/>
        <pc:sldMkLst>
          <pc:docMk/>
          <pc:sldMk cId="3104700729" sldId="278"/>
        </pc:sldMkLst>
        <pc:spChg chg="mod">
          <ac:chgData name="Helena Marková" userId="21c4bcf0dee3945e" providerId="LiveId" clId="{5474F0D4-6FEE-4A6F-9B4B-370A856EE915}" dt="2025-02-19T14:57:54.633" v="118" actId="113"/>
          <ac:spMkLst>
            <pc:docMk/>
            <pc:sldMk cId="3104700729" sldId="278"/>
            <ac:spMk id="6" creationId="{A5A29A1F-AA48-4914-BEA8-EA2AA88A4B1D}"/>
          </ac:spMkLst>
        </pc:spChg>
        <pc:spChg chg="mod">
          <ac:chgData name="Helena Marková" userId="21c4bcf0dee3945e" providerId="LiveId" clId="{5474F0D4-6FEE-4A6F-9B4B-370A856EE915}" dt="2025-02-19T14:55:51.516" v="96" actId="27636"/>
          <ac:spMkLst>
            <pc:docMk/>
            <pc:sldMk cId="3104700729" sldId="278"/>
            <ac:spMk id="11" creationId="{426A6329-F9AB-424C-8AEB-35B0C8CE7476}"/>
          </ac:spMkLst>
        </pc:spChg>
      </pc:sldChg>
      <pc:sldChg chg="modSp mod">
        <pc:chgData name="Helena Marková" userId="21c4bcf0dee3945e" providerId="LiveId" clId="{5474F0D4-6FEE-4A6F-9B4B-370A856EE915}" dt="2025-02-20T04:05:59.108" v="702" actId="20577"/>
        <pc:sldMkLst>
          <pc:docMk/>
          <pc:sldMk cId="380732883" sldId="279"/>
        </pc:sldMkLst>
        <pc:spChg chg="mod">
          <ac:chgData name="Helena Marková" userId="21c4bcf0dee3945e" providerId="LiveId" clId="{5474F0D4-6FEE-4A6F-9B4B-370A856EE915}" dt="2025-02-20T04:05:59.108" v="702" actId="20577"/>
          <ac:spMkLst>
            <pc:docMk/>
            <pc:sldMk cId="380732883" sldId="279"/>
            <ac:spMk id="6" creationId="{A5A29A1F-AA48-4914-BEA8-EA2AA88A4B1D}"/>
          </ac:spMkLst>
        </pc:spChg>
        <pc:spChg chg="mod">
          <ac:chgData name="Helena Marková" userId="21c4bcf0dee3945e" providerId="LiveId" clId="{5474F0D4-6FEE-4A6F-9B4B-370A856EE915}" dt="2025-02-20T04:02:01.153" v="608" actId="20577"/>
          <ac:spMkLst>
            <pc:docMk/>
            <pc:sldMk cId="380732883" sldId="279"/>
            <ac:spMk id="11" creationId="{426A6329-F9AB-424C-8AEB-35B0C8CE7476}"/>
          </ac:spMkLst>
        </pc:spChg>
      </pc:sldChg>
      <pc:sldChg chg="modSp mod">
        <pc:chgData name="Helena Marková" userId="21c4bcf0dee3945e" providerId="LiveId" clId="{5474F0D4-6FEE-4A6F-9B4B-370A856EE915}" dt="2025-02-19T15:00:50.240" v="332" actId="20577"/>
        <pc:sldMkLst>
          <pc:docMk/>
          <pc:sldMk cId="4103794961" sldId="281"/>
        </pc:sldMkLst>
        <pc:spChg chg="mod">
          <ac:chgData name="Helena Marková" userId="21c4bcf0dee3945e" providerId="LiveId" clId="{5474F0D4-6FEE-4A6F-9B4B-370A856EE915}" dt="2025-02-19T15:00:50.240" v="332" actId="20577"/>
          <ac:spMkLst>
            <pc:docMk/>
            <pc:sldMk cId="4103794961" sldId="281"/>
            <ac:spMk id="6" creationId="{A5A29A1F-AA48-4914-BEA8-EA2AA88A4B1D}"/>
          </ac:spMkLst>
        </pc:spChg>
        <pc:spChg chg="mod">
          <ac:chgData name="Helena Marková" userId="21c4bcf0dee3945e" providerId="LiveId" clId="{5474F0D4-6FEE-4A6F-9B4B-370A856EE915}" dt="2025-02-19T14:58:27.180" v="129" actId="20577"/>
          <ac:spMkLst>
            <pc:docMk/>
            <pc:sldMk cId="4103794961" sldId="281"/>
            <ac:spMk id="11" creationId="{426A6329-F9AB-424C-8AEB-35B0C8CE7476}"/>
          </ac:spMkLst>
        </pc:spChg>
      </pc:sldChg>
      <pc:sldChg chg="del">
        <pc:chgData name="Helena Marková" userId="21c4bcf0dee3945e" providerId="LiveId" clId="{5474F0D4-6FEE-4A6F-9B4B-370A856EE915}" dt="2025-02-19T15:00:56.761" v="333" actId="2696"/>
        <pc:sldMkLst>
          <pc:docMk/>
          <pc:sldMk cId="2522182703" sldId="282"/>
        </pc:sldMkLst>
      </pc:sldChg>
      <pc:sldChg chg="modSp mod">
        <pc:chgData name="Helena Marková" userId="21c4bcf0dee3945e" providerId="LiveId" clId="{5474F0D4-6FEE-4A6F-9B4B-370A856EE915}" dt="2025-02-20T05:08:45.799" v="1815" actId="20577"/>
        <pc:sldMkLst>
          <pc:docMk/>
          <pc:sldMk cId="3782674068" sldId="282"/>
        </pc:sldMkLst>
        <pc:spChg chg="mod">
          <ac:chgData name="Helena Marková" userId="21c4bcf0dee3945e" providerId="LiveId" clId="{5474F0D4-6FEE-4A6F-9B4B-370A856EE915}" dt="2025-02-20T05:01:59.349" v="1608" actId="27636"/>
          <ac:spMkLst>
            <pc:docMk/>
            <pc:sldMk cId="3782674068" sldId="282"/>
            <ac:spMk id="9" creationId="{333DD535-BEC4-44BC-A1E9-3D5CEA61D10A}"/>
          </ac:spMkLst>
        </pc:spChg>
        <pc:spChg chg="mod">
          <ac:chgData name="Helena Marková" userId="21c4bcf0dee3945e" providerId="LiveId" clId="{5474F0D4-6FEE-4A6F-9B4B-370A856EE915}" dt="2025-02-20T05:08:45.799" v="1815" actId="20577"/>
          <ac:spMkLst>
            <pc:docMk/>
            <pc:sldMk cId="3782674068" sldId="282"/>
            <ac:spMk id="11" creationId="{B3E7D415-F789-40A2-B235-E95A0A59BE3C}"/>
          </ac:spMkLst>
        </pc:spChg>
      </pc:sldChg>
      <pc:sldChg chg="modSp mod modAnim">
        <pc:chgData name="Helena Marková" userId="21c4bcf0dee3945e" providerId="LiveId" clId="{5474F0D4-6FEE-4A6F-9B4B-370A856EE915}" dt="2025-02-20T05:16:47.604" v="1900" actId="12"/>
        <pc:sldMkLst>
          <pc:docMk/>
          <pc:sldMk cId="3809521575" sldId="283"/>
        </pc:sldMkLst>
        <pc:spChg chg="mod">
          <ac:chgData name="Helena Marková" userId="21c4bcf0dee3945e" providerId="LiveId" clId="{5474F0D4-6FEE-4A6F-9B4B-370A856EE915}" dt="2025-02-20T05:16:47.604" v="1900" actId="12"/>
          <ac:spMkLst>
            <pc:docMk/>
            <pc:sldMk cId="3809521575" sldId="283"/>
            <ac:spMk id="6" creationId="{A5A29A1F-AA48-4914-BEA8-EA2AA88A4B1D}"/>
          </ac:spMkLst>
        </pc:spChg>
        <pc:spChg chg="mod">
          <ac:chgData name="Helena Marková" userId="21c4bcf0dee3945e" providerId="LiveId" clId="{5474F0D4-6FEE-4A6F-9B4B-370A856EE915}" dt="2025-02-19T15:01:14.934" v="334"/>
          <ac:spMkLst>
            <pc:docMk/>
            <pc:sldMk cId="3809521575" sldId="283"/>
            <ac:spMk id="11" creationId="{426A6329-F9AB-424C-8AEB-35B0C8CE7476}"/>
          </ac:spMkLst>
        </pc:spChg>
      </pc:sldChg>
      <pc:sldChg chg="del">
        <pc:chgData name="Helena Marková" userId="21c4bcf0dee3945e" providerId="LiveId" clId="{5474F0D4-6FEE-4A6F-9B4B-370A856EE915}" dt="2025-02-19T15:03:24.460" v="351" actId="2696"/>
        <pc:sldMkLst>
          <pc:docMk/>
          <pc:sldMk cId="1010045307" sldId="284"/>
        </pc:sldMkLst>
      </pc:sldChg>
      <pc:sldChg chg="modSp mod">
        <pc:chgData name="Helena Marková" userId="21c4bcf0dee3945e" providerId="LiveId" clId="{5474F0D4-6FEE-4A6F-9B4B-370A856EE915}" dt="2025-02-19T15:04:44.052" v="361" actId="113"/>
        <pc:sldMkLst>
          <pc:docMk/>
          <pc:sldMk cId="1845698447" sldId="285"/>
        </pc:sldMkLst>
        <pc:spChg chg="mod">
          <ac:chgData name="Helena Marková" userId="21c4bcf0dee3945e" providerId="LiveId" clId="{5474F0D4-6FEE-4A6F-9B4B-370A856EE915}" dt="2025-02-19T15:04:44.052" v="361" actId="113"/>
          <ac:spMkLst>
            <pc:docMk/>
            <pc:sldMk cId="1845698447" sldId="285"/>
            <ac:spMk id="6" creationId="{A5A29A1F-AA48-4914-BEA8-EA2AA88A4B1D}"/>
          </ac:spMkLst>
        </pc:spChg>
        <pc:spChg chg="mod">
          <ac:chgData name="Helena Marková" userId="21c4bcf0dee3945e" providerId="LiveId" clId="{5474F0D4-6FEE-4A6F-9B4B-370A856EE915}" dt="2025-02-19T15:03:56.750" v="352"/>
          <ac:spMkLst>
            <pc:docMk/>
            <pc:sldMk cId="1845698447" sldId="285"/>
            <ac:spMk id="11" creationId="{426A6329-F9AB-424C-8AEB-35B0C8CE7476}"/>
          </ac:spMkLst>
        </pc:spChg>
      </pc:sldChg>
      <pc:sldChg chg="modSp mod">
        <pc:chgData name="Helena Marková" userId="21c4bcf0dee3945e" providerId="LiveId" clId="{5474F0D4-6FEE-4A6F-9B4B-370A856EE915}" dt="2025-02-20T05:05:41.439" v="1766" actId="20577"/>
        <pc:sldMkLst>
          <pc:docMk/>
          <pc:sldMk cId="655261926" sldId="287"/>
        </pc:sldMkLst>
        <pc:spChg chg="mod">
          <ac:chgData name="Helena Marková" userId="21c4bcf0dee3945e" providerId="LiveId" clId="{5474F0D4-6FEE-4A6F-9B4B-370A856EE915}" dt="2025-02-20T05:05:41.439" v="1766" actId="20577"/>
          <ac:spMkLst>
            <pc:docMk/>
            <pc:sldMk cId="655261926" sldId="287"/>
            <ac:spMk id="6" creationId="{A5A29A1F-AA48-4914-BEA8-EA2AA88A4B1D}"/>
          </ac:spMkLst>
        </pc:spChg>
        <pc:spChg chg="mod">
          <ac:chgData name="Helena Marková" userId="21c4bcf0dee3945e" providerId="LiveId" clId="{5474F0D4-6FEE-4A6F-9B4B-370A856EE915}" dt="2025-02-20T05:02:54.187" v="1611"/>
          <ac:spMkLst>
            <pc:docMk/>
            <pc:sldMk cId="655261926" sldId="287"/>
            <ac:spMk id="11" creationId="{426A6329-F9AB-424C-8AEB-35B0C8CE7476}"/>
          </ac:spMkLst>
        </pc:spChg>
      </pc:sldChg>
      <pc:sldChg chg="modSp mod">
        <pc:chgData name="Helena Marková" userId="21c4bcf0dee3945e" providerId="LiveId" clId="{5474F0D4-6FEE-4A6F-9B4B-370A856EE915}" dt="2025-02-19T15:23:11.053" v="470" actId="20577"/>
        <pc:sldMkLst>
          <pc:docMk/>
          <pc:sldMk cId="359910685" sldId="288"/>
        </pc:sldMkLst>
        <pc:spChg chg="mod">
          <ac:chgData name="Helena Marková" userId="21c4bcf0dee3945e" providerId="LiveId" clId="{5474F0D4-6FEE-4A6F-9B4B-370A856EE915}" dt="2025-02-19T15:23:11.053" v="470" actId="20577"/>
          <ac:spMkLst>
            <pc:docMk/>
            <pc:sldMk cId="359910685" sldId="288"/>
            <ac:spMk id="6" creationId="{A5A29A1F-AA48-4914-BEA8-EA2AA88A4B1D}"/>
          </ac:spMkLst>
        </pc:spChg>
        <pc:spChg chg="mod">
          <ac:chgData name="Helena Marková" userId="21c4bcf0dee3945e" providerId="LiveId" clId="{5474F0D4-6FEE-4A6F-9B4B-370A856EE915}" dt="2025-02-19T15:06:45.061" v="363"/>
          <ac:spMkLst>
            <pc:docMk/>
            <pc:sldMk cId="359910685" sldId="288"/>
            <ac:spMk id="11" creationId="{426A6329-F9AB-424C-8AEB-35B0C8CE7476}"/>
          </ac:spMkLst>
        </pc:spChg>
      </pc:sldChg>
      <pc:sldChg chg="modSp mod">
        <pc:chgData name="Helena Marková" userId="21c4bcf0dee3945e" providerId="LiveId" clId="{5474F0D4-6FEE-4A6F-9B4B-370A856EE915}" dt="2025-02-20T04:01:14.753" v="579" actId="20577"/>
        <pc:sldMkLst>
          <pc:docMk/>
          <pc:sldMk cId="3156172963" sldId="289"/>
        </pc:sldMkLst>
        <pc:spChg chg="mod">
          <ac:chgData name="Helena Marková" userId="21c4bcf0dee3945e" providerId="LiveId" clId="{5474F0D4-6FEE-4A6F-9B4B-370A856EE915}" dt="2025-02-20T04:01:14.753" v="579" actId="20577"/>
          <ac:spMkLst>
            <pc:docMk/>
            <pc:sldMk cId="3156172963" sldId="289"/>
            <ac:spMk id="6" creationId="{A5A29A1F-AA48-4914-BEA8-EA2AA88A4B1D}"/>
          </ac:spMkLst>
        </pc:spChg>
        <pc:spChg chg="mod">
          <ac:chgData name="Helena Marková" userId="21c4bcf0dee3945e" providerId="LiveId" clId="{5474F0D4-6FEE-4A6F-9B4B-370A856EE915}" dt="2025-02-19T15:25:20.279" v="472" actId="20577"/>
          <ac:spMkLst>
            <pc:docMk/>
            <pc:sldMk cId="3156172963" sldId="289"/>
            <ac:spMk id="11" creationId="{426A6329-F9AB-424C-8AEB-35B0C8CE7476}"/>
          </ac:spMkLst>
        </pc:spChg>
      </pc:sldChg>
      <pc:sldChg chg="del">
        <pc:chgData name="Helena Marková" userId="21c4bcf0dee3945e" providerId="LiveId" clId="{5474F0D4-6FEE-4A6F-9B4B-370A856EE915}" dt="2025-02-19T15:35:28.125" v="566" actId="2696"/>
        <pc:sldMkLst>
          <pc:docMk/>
          <pc:sldMk cId="1326635983" sldId="290"/>
        </pc:sldMkLst>
      </pc:sldChg>
      <pc:sldChg chg="modSp mod">
        <pc:chgData name="Helena Marková" userId="21c4bcf0dee3945e" providerId="LiveId" clId="{5474F0D4-6FEE-4A6F-9B4B-370A856EE915}" dt="2025-02-20T04:15:53.405" v="846" actId="20577"/>
        <pc:sldMkLst>
          <pc:docMk/>
          <pc:sldMk cId="2357035066" sldId="290"/>
        </pc:sldMkLst>
        <pc:spChg chg="mod">
          <ac:chgData name="Helena Marková" userId="21c4bcf0dee3945e" providerId="LiveId" clId="{5474F0D4-6FEE-4A6F-9B4B-370A856EE915}" dt="2025-02-20T04:10:54.638" v="706" actId="5793"/>
          <ac:spMkLst>
            <pc:docMk/>
            <pc:sldMk cId="2357035066" sldId="290"/>
            <ac:spMk id="9" creationId="{333DD535-BEC4-44BC-A1E9-3D5CEA61D10A}"/>
          </ac:spMkLst>
        </pc:spChg>
        <pc:spChg chg="mod">
          <ac:chgData name="Helena Marková" userId="21c4bcf0dee3945e" providerId="LiveId" clId="{5474F0D4-6FEE-4A6F-9B4B-370A856EE915}" dt="2025-02-20T04:15:53.405" v="846" actId="20577"/>
          <ac:spMkLst>
            <pc:docMk/>
            <pc:sldMk cId="2357035066" sldId="290"/>
            <ac:spMk id="11" creationId="{B3E7D415-F789-40A2-B235-E95A0A59BE3C}"/>
          </ac:spMkLst>
        </pc:spChg>
        <pc:spChg chg="mod">
          <ac:chgData name="Helena Marková" userId="21c4bcf0dee3945e" providerId="LiveId" clId="{5474F0D4-6FEE-4A6F-9B4B-370A856EE915}" dt="2025-02-20T04:14:33.083" v="818"/>
          <ac:spMkLst>
            <pc:docMk/>
            <pc:sldMk cId="2357035066" sldId="290"/>
            <ac:spMk id="13" creationId="{217D157D-91EF-418E-9BB2-7A3D7E3B070C}"/>
          </ac:spMkLst>
        </pc:spChg>
      </pc:sldChg>
      <pc:sldChg chg="del">
        <pc:chgData name="Helena Marková" userId="21c4bcf0dee3945e" providerId="LiveId" clId="{5474F0D4-6FEE-4A6F-9B4B-370A856EE915}" dt="2025-02-19T15:35:29.802" v="567" actId="2696"/>
        <pc:sldMkLst>
          <pc:docMk/>
          <pc:sldMk cId="1234352089" sldId="291"/>
        </pc:sldMkLst>
      </pc:sldChg>
      <pc:sldChg chg="modSp del mod">
        <pc:chgData name="Helena Marková" userId="21c4bcf0dee3945e" providerId="LiveId" clId="{5474F0D4-6FEE-4A6F-9B4B-370A856EE915}" dt="2025-02-20T04:48:42.092" v="1360" actId="2696"/>
        <pc:sldMkLst>
          <pc:docMk/>
          <pc:sldMk cId="4294375194" sldId="291"/>
        </pc:sldMkLst>
        <pc:spChg chg="mod">
          <ac:chgData name="Helena Marková" userId="21c4bcf0dee3945e" providerId="LiveId" clId="{5474F0D4-6FEE-4A6F-9B4B-370A856EE915}" dt="2025-02-20T04:16:22.495" v="847"/>
          <ac:spMkLst>
            <pc:docMk/>
            <pc:sldMk cId="4294375194" sldId="291"/>
            <ac:spMk id="9" creationId="{333DD535-BEC4-44BC-A1E9-3D5CEA61D10A}"/>
          </ac:spMkLst>
        </pc:spChg>
      </pc:sldChg>
      <pc:sldChg chg="del">
        <pc:chgData name="Helena Marková" userId="21c4bcf0dee3945e" providerId="LiveId" clId="{5474F0D4-6FEE-4A6F-9B4B-370A856EE915}" dt="2025-02-19T15:36:23.013" v="568" actId="2696"/>
        <pc:sldMkLst>
          <pc:docMk/>
          <pc:sldMk cId="1186186136" sldId="292"/>
        </pc:sldMkLst>
      </pc:sldChg>
      <pc:sldChg chg="modSp mod">
        <pc:chgData name="Helena Marková" userId="21c4bcf0dee3945e" providerId="LiveId" clId="{5474F0D4-6FEE-4A6F-9B4B-370A856EE915}" dt="2025-02-20T04:53:21.541" v="1501" actId="20577"/>
        <pc:sldMkLst>
          <pc:docMk/>
          <pc:sldMk cId="1942722094" sldId="292"/>
        </pc:sldMkLst>
        <pc:spChg chg="mod">
          <ac:chgData name="Helena Marková" userId="21c4bcf0dee3945e" providerId="LiveId" clId="{5474F0D4-6FEE-4A6F-9B4B-370A856EE915}" dt="2025-02-20T04:16:29.329" v="848"/>
          <ac:spMkLst>
            <pc:docMk/>
            <pc:sldMk cId="1942722094" sldId="292"/>
            <ac:spMk id="9" creationId="{333DD535-BEC4-44BC-A1E9-3D5CEA61D10A}"/>
          </ac:spMkLst>
        </pc:spChg>
        <pc:spChg chg="mod">
          <ac:chgData name="Helena Marková" userId="21c4bcf0dee3945e" providerId="LiveId" clId="{5474F0D4-6FEE-4A6F-9B4B-370A856EE915}" dt="2025-02-20T04:53:21.541" v="1501" actId="20577"/>
          <ac:spMkLst>
            <pc:docMk/>
            <pc:sldMk cId="1942722094" sldId="292"/>
            <ac:spMk id="11" creationId="{B3E7D415-F789-40A2-B235-E95A0A59BE3C}"/>
          </ac:spMkLst>
        </pc:spChg>
        <pc:spChg chg="mod">
          <ac:chgData name="Helena Marková" userId="21c4bcf0dee3945e" providerId="LiveId" clId="{5474F0D4-6FEE-4A6F-9B4B-370A856EE915}" dt="2025-02-20T04:52:15.671" v="1397" actId="20577"/>
          <ac:spMkLst>
            <pc:docMk/>
            <pc:sldMk cId="1942722094" sldId="292"/>
            <ac:spMk id="13" creationId="{217D157D-91EF-418E-9BB2-7A3D7E3B070C}"/>
          </ac:spMkLst>
        </pc:spChg>
      </pc:sldChg>
      <pc:sldChg chg="modSp mod">
        <pc:chgData name="Helena Marková" userId="21c4bcf0dee3945e" providerId="LiveId" clId="{5474F0D4-6FEE-4A6F-9B4B-370A856EE915}" dt="2025-02-20T04:56:29.727" v="1547" actId="20577"/>
        <pc:sldMkLst>
          <pc:docMk/>
          <pc:sldMk cId="3521568841" sldId="293"/>
        </pc:sldMkLst>
        <pc:spChg chg="mod">
          <ac:chgData name="Helena Marková" userId="21c4bcf0dee3945e" providerId="LiveId" clId="{5474F0D4-6FEE-4A6F-9B4B-370A856EE915}" dt="2025-02-20T04:16:37.350" v="849"/>
          <ac:spMkLst>
            <pc:docMk/>
            <pc:sldMk cId="3521568841" sldId="293"/>
            <ac:spMk id="9" creationId="{333DD535-BEC4-44BC-A1E9-3D5CEA61D10A}"/>
          </ac:spMkLst>
        </pc:spChg>
        <pc:spChg chg="mod">
          <ac:chgData name="Helena Marková" userId="21c4bcf0dee3945e" providerId="LiveId" clId="{5474F0D4-6FEE-4A6F-9B4B-370A856EE915}" dt="2025-02-20T04:56:29.727" v="1547" actId="20577"/>
          <ac:spMkLst>
            <pc:docMk/>
            <pc:sldMk cId="3521568841" sldId="293"/>
            <ac:spMk id="11" creationId="{B3E7D415-F789-40A2-B235-E95A0A59BE3C}"/>
          </ac:spMkLst>
        </pc:spChg>
        <pc:spChg chg="mod">
          <ac:chgData name="Helena Marková" userId="21c4bcf0dee3945e" providerId="LiveId" clId="{5474F0D4-6FEE-4A6F-9B4B-370A856EE915}" dt="2025-02-20T04:55:11.096" v="1504" actId="27636"/>
          <ac:spMkLst>
            <pc:docMk/>
            <pc:sldMk cId="3521568841" sldId="293"/>
            <ac:spMk id="13" creationId="{217D157D-91EF-418E-9BB2-7A3D7E3B070C}"/>
          </ac:spMkLst>
        </pc:spChg>
      </pc:sldChg>
      <pc:sldChg chg="del">
        <pc:chgData name="Helena Marková" userId="21c4bcf0dee3945e" providerId="LiveId" clId="{5474F0D4-6FEE-4A6F-9B4B-370A856EE915}" dt="2025-02-19T15:36:29.006" v="569" actId="2696"/>
        <pc:sldMkLst>
          <pc:docMk/>
          <pc:sldMk cId="3643608184" sldId="293"/>
        </pc:sldMkLst>
      </pc:sldChg>
      <pc:sldChg chg="modSp mod">
        <pc:chgData name="Helena Marková" userId="21c4bcf0dee3945e" providerId="LiveId" clId="{5474F0D4-6FEE-4A6F-9B4B-370A856EE915}" dt="2025-02-20T04:59:29.107" v="1601"/>
        <pc:sldMkLst>
          <pc:docMk/>
          <pc:sldMk cId="104809045" sldId="294"/>
        </pc:sldMkLst>
        <pc:spChg chg="mod">
          <ac:chgData name="Helena Marková" userId="21c4bcf0dee3945e" providerId="LiveId" clId="{5474F0D4-6FEE-4A6F-9B4B-370A856EE915}" dt="2025-02-20T04:59:29.107" v="1601"/>
          <ac:spMkLst>
            <pc:docMk/>
            <pc:sldMk cId="104809045" sldId="294"/>
            <ac:spMk id="9" creationId="{333DD535-BEC4-44BC-A1E9-3D5CEA61D10A}"/>
          </ac:spMkLst>
        </pc:spChg>
        <pc:spChg chg="mod">
          <ac:chgData name="Helena Marková" userId="21c4bcf0dee3945e" providerId="LiveId" clId="{5474F0D4-6FEE-4A6F-9B4B-370A856EE915}" dt="2025-02-20T04:58:52.128" v="1600" actId="20577"/>
          <ac:spMkLst>
            <pc:docMk/>
            <pc:sldMk cId="104809045" sldId="294"/>
            <ac:spMk id="11" creationId="{B3E7D415-F789-40A2-B235-E95A0A59BE3C}"/>
          </ac:spMkLst>
        </pc:spChg>
        <pc:spChg chg="mod">
          <ac:chgData name="Helena Marková" userId="21c4bcf0dee3945e" providerId="LiveId" clId="{5474F0D4-6FEE-4A6F-9B4B-370A856EE915}" dt="2025-02-20T04:57:43.040" v="1584" actId="14100"/>
          <ac:spMkLst>
            <pc:docMk/>
            <pc:sldMk cId="104809045" sldId="294"/>
            <ac:spMk id="13" creationId="{217D157D-91EF-418E-9BB2-7A3D7E3B070C}"/>
          </ac:spMkLst>
        </pc:spChg>
      </pc:sldChg>
      <pc:sldChg chg="del">
        <pc:chgData name="Helena Marková" userId="21c4bcf0dee3945e" providerId="LiveId" clId="{5474F0D4-6FEE-4A6F-9B4B-370A856EE915}" dt="2025-02-19T15:36:49.519" v="570" actId="2696"/>
        <pc:sldMkLst>
          <pc:docMk/>
          <pc:sldMk cId="1894796649" sldId="294"/>
        </pc:sldMkLst>
      </pc:sldChg>
      <pc:sldChg chg="modSp del mod">
        <pc:chgData name="Helena Marková" userId="21c4bcf0dee3945e" providerId="LiveId" clId="{5474F0D4-6FEE-4A6F-9B4B-370A856EE915}" dt="2025-02-20T05:01:50.146" v="1606" actId="2696"/>
        <pc:sldMkLst>
          <pc:docMk/>
          <pc:sldMk cId="3535978563" sldId="295"/>
        </pc:sldMkLst>
        <pc:spChg chg="mod">
          <ac:chgData name="Helena Marková" userId="21c4bcf0dee3945e" providerId="LiveId" clId="{5474F0D4-6FEE-4A6F-9B4B-370A856EE915}" dt="2025-02-20T05:01:33.406" v="1603" actId="27636"/>
          <ac:spMkLst>
            <pc:docMk/>
            <pc:sldMk cId="3535978563" sldId="295"/>
            <ac:spMk id="9" creationId="{333DD535-BEC4-44BC-A1E9-3D5CEA61D10A}"/>
          </ac:spMkLst>
        </pc:spChg>
      </pc:sldChg>
      <pc:sldChg chg="modSp mod">
        <pc:chgData name="Helena Marková" userId="21c4bcf0dee3945e" providerId="LiveId" clId="{5474F0D4-6FEE-4A6F-9B4B-370A856EE915}" dt="2025-02-20T05:10:33.817" v="1858" actId="20577"/>
        <pc:sldMkLst>
          <pc:docMk/>
          <pc:sldMk cId="2909327354" sldId="296"/>
        </pc:sldMkLst>
        <pc:spChg chg="mod">
          <ac:chgData name="Helena Marková" userId="21c4bcf0dee3945e" providerId="LiveId" clId="{5474F0D4-6FEE-4A6F-9B4B-370A856EE915}" dt="2025-02-20T05:01:42.956" v="1605" actId="27636"/>
          <ac:spMkLst>
            <pc:docMk/>
            <pc:sldMk cId="2909327354" sldId="296"/>
            <ac:spMk id="9" creationId="{333DD535-BEC4-44BC-A1E9-3D5CEA61D10A}"/>
          </ac:spMkLst>
        </pc:spChg>
        <pc:spChg chg="mod">
          <ac:chgData name="Helena Marková" userId="21c4bcf0dee3945e" providerId="LiveId" clId="{5474F0D4-6FEE-4A6F-9B4B-370A856EE915}" dt="2025-02-20T05:10:33.817" v="1858" actId="20577"/>
          <ac:spMkLst>
            <pc:docMk/>
            <pc:sldMk cId="2909327354" sldId="296"/>
            <ac:spMk id="11" creationId="{B3E7D415-F789-40A2-B235-E95A0A59BE3C}"/>
          </ac:spMkLst>
        </pc:spChg>
        <pc:spChg chg="mod">
          <ac:chgData name="Helena Marková" userId="21c4bcf0dee3945e" providerId="LiveId" clId="{5474F0D4-6FEE-4A6F-9B4B-370A856EE915}" dt="2025-02-20T05:09:37.084" v="1821" actId="27636"/>
          <ac:spMkLst>
            <pc:docMk/>
            <pc:sldMk cId="2909327354" sldId="296"/>
            <ac:spMk id="13" creationId="{217D157D-91EF-418E-9BB2-7A3D7E3B070C}"/>
          </ac:spMkLst>
        </pc:spChg>
      </pc:sldChg>
      <pc:sldChg chg="modSp mod">
        <pc:chgData name="Helena Marková" userId="21c4bcf0dee3945e" providerId="LiveId" clId="{5474F0D4-6FEE-4A6F-9B4B-370A856EE915}" dt="2025-02-20T05:07:24.847" v="1797" actId="20577"/>
        <pc:sldMkLst>
          <pc:docMk/>
          <pc:sldMk cId="1915908631" sldId="297"/>
        </pc:sldMkLst>
        <pc:spChg chg="mod">
          <ac:chgData name="Helena Marková" userId="21c4bcf0dee3945e" providerId="LiveId" clId="{5474F0D4-6FEE-4A6F-9B4B-370A856EE915}" dt="2025-02-20T05:07:24.847" v="1797" actId="20577"/>
          <ac:spMkLst>
            <pc:docMk/>
            <pc:sldMk cId="1915908631" sldId="297"/>
            <ac:spMk id="14" creationId="{9F32186E-5A08-4375-B0BD-0C87E62A8DFA}"/>
          </ac:spMkLst>
        </pc:spChg>
        <pc:spChg chg="mod">
          <ac:chgData name="Helena Marková" userId="21c4bcf0dee3945e" providerId="LiveId" clId="{5474F0D4-6FEE-4A6F-9B4B-370A856EE915}" dt="2025-02-20T05:06:31.927" v="1774" actId="20577"/>
          <ac:spMkLst>
            <pc:docMk/>
            <pc:sldMk cId="1915908631" sldId="297"/>
            <ac:spMk id="15" creationId="{C67B9D38-D88C-43B4-9B9F-29AB14747A49}"/>
          </ac:spMkLst>
        </pc:spChg>
        <pc:spChg chg="mod">
          <ac:chgData name="Helena Marková" userId="21c4bcf0dee3945e" providerId="LiveId" clId="{5474F0D4-6FEE-4A6F-9B4B-370A856EE915}" dt="2025-02-20T05:02:25.316" v="1610" actId="27636"/>
          <ac:spMkLst>
            <pc:docMk/>
            <pc:sldMk cId="1915908631" sldId="297"/>
            <ac:spMk id="17" creationId="{E3EB44EC-C4DB-45B3-B140-89D74BD24ABC}"/>
          </ac:spMkLst>
        </pc:spChg>
      </pc:sldChg>
      <pc:sldChg chg="modSp add mod">
        <pc:chgData name="Helena Marková" userId="21c4bcf0dee3945e" providerId="LiveId" clId="{5474F0D4-6FEE-4A6F-9B4B-370A856EE915}" dt="2025-02-20T04:47:49.328" v="1359" actId="11"/>
        <pc:sldMkLst>
          <pc:docMk/>
          <pc:sldMk cId="2247987298" sldId="298"/>
        </pc:sldMkLst>
        <pc:spChg chg="mod">
          <ac:chgData name="Helena Marková" userId="21c4bcf0dee3945e" providerId="LiveId" clId="{5474F0D4-6FEE-4A6F-9B4B-370A856EE915}" dt="2025-02-20T04:47:49.328" v="1359" actId="11"/>
          <ac:spMkLst>
            <pc:docMk/>
            <pc:sldMk cId="2247987298" sldId="298"/>
            <ac:spMk id="6" creationId="{680A6CDF-F3D7-B960-C5A4-B460FF5219F0}"/>
          </ac:spMkLst>
        </pc:spChg>
        <pc:spChg chg="mod">
          <ac:chgData name="Helena Marková" userId="21c4bcf0dee3945e" providerId="LiveId" clId="{5474F0D4-6FEE-4A6F-9B4B-370A856EE915}" dt="2025-02-20T04:45:56.380" v="1187" actId="20577"/>
          <ac:spMkLst>
            <pc:docMk/>
            <pc:sldMk cId="2247987298" sldId="298"/>
            <ac:spMk id="11" creationId="{882D6826-CEB1-1314-440D-3B119756F2D4}"/>
          </ac:spMkLst>
        </pc:spChg>
      </pc:sldChg>
    </pc:docChg>
  </pc:docChgLst>
  <pc:docChgLst>
    <pc:chgData name="Helena Marková" userId="8ac8855c-4e0e-44ec-b242-4f56ba3c791e" providerId="ADAL" clId="{A39E2EA6-7D1C-4096-A745-210BFAA532EA}"/>
    <pc:docChg chg="undo custSel addSld delSld modSld sldOrd">
      <pc:chgData name="Helena Marková" userId="8ac8855c-4e0e-44ec-b242-4f56ba3c791e" providerId="ADAL" clId="{A39E2EA6-7D1C-4096-A745-210BFAA532EA}" dt="2025-03-06T05:21:06.308" v="2361" actId="6549"/>
      <pc:docMkLst>
        <pc:docMk/>
      </pc:docMkLst>
      <pc:sldChg chg="modSp mod">
        <pc:chgData name="Helena Marková" userId="8ac8855c-4e0e-44ec-b242-4f56ba3c791e" providerId="ADAL" clId="{A39E2EA6-7D1C-4096-A745-210BFAA532EA}" dt="2025-03-06T03:06:21.172" v="29" actId="20577"/>
        <pc:sldMkLst>
          <pc:docMk/>
          <pc:sldMk cId="1338063626" sldId="262"/>
        </pc:sldMkLst>
        <pc:spChg chg="mod">
          <ac:chgData name="Helena Marková" userId="8ac8855c-4e0e-44ec-b242-4f56ba3c791e" providerId="ADAL" clId="{A39E2EA6-7D1C-4096-A745-210BFAA532EA}" dt="2025-03-06T03:06:21.172" v="29" actId="20577"/>
          <ac:spMkLst>
            <pc:docMk/>
            <pc:sldMk cId="1338063626" sldId="262"/>
            <ac:spMk id="12" creationId="{78A62DA0-465C-4E19-B567-BEF2445B33A3}"/>
          </ac:spMkLst>
        </pc:spChg>
      </pc:sldChg>
      <pc:sldChg chg="modSp mod">
        <pc:chgData name="Helena Marková" userId="8ac8855c-4e0e-44ec-b242-4f56ba3c791e" providerId="ADAL" clId="{A39E2EA6-7D1C-4096-A745-210BFAA532EA}" dt="2025-03-06T03:06:51.102" v="37" actId="20577"/>
        <pc:sldMkLst>
          <pc:docMk/>
          <pc:sldMk cId="3381936972" sldId="263"/>
        </pc:sldMkLst>
        <pc:spChg chg="mod">
          <ac:chgData name="Helena Marková" userId="8ac8855c-4e0e-44ec-b242-4f56ba3c791e" providerId="ADAL" clId="{A39E2EA6-7D1C-4096-A745-210BFAA532EA}" dt="2025-03-06T03:06:51.102" v="37" actId="20577"/>
          <ac:spMkLst>
            <pc:docMk/>
            <pc:sldMk cId="3381936972" sldId="263"/>
            <ac:spMk id="14" creationId="{9F32186E-5A08-4375-B0BD-0C87E62A8DFA}"/>
          </ac:spMkLst>
        </pc:spChg>
      </pc:sldChg>
      <pc:sldChg chg="addSp delSp modSp mod">
        <pc:chgData name="Helena Marková" userId="8ac8855c-4e0e-44ec-b242-4f56ba3c791e" providerId="ADAL" clId="{A39E2EA6-7D1C-4096-A745-210BFAA532EA}" dt="2025-03-06T03:35:45.023" v="609" actId="14100"/>
        <pc:sldMkLst>
          <pc:docMk/>
          <pc:sldMk cId="1461400014" sldId="264"/>
        </pc:sldMkLst>
        <pc:spChg chg="mod">
          <ac:chgData name="Helena Marková" userId="8ac8855c-4e0e-44ec-b242-4f56ba3c791e" providerId="ADAL" clId="{A39E2EA6-7D1C-4096-A745-210BFAA532EA}" dt="2025-03-06T03:35:41.399" v="608" actId="27636"/>
          <ac:spMkLst>
            <pc:docMk/>
            <pc:sldMk cId="1461400014" sldId="264"/>
            <ac:spMk id="9" creationId="{333DD535-BEC4-44BC-A1E9-3D5CEA61D10A}"/>
          </ac:spMkLst>
        </pc:spChg>
        <pc:spChg chg="del mod">
          <ac:chgData name="Helena Marková" userId="8ac8855c-4e0e-44ec-b242-4f56ba3c791e" providerId="ADAL" clId="{A39E2EA6-7D1C-4096-A745-210BFAA532EA}" dt="2025-03-06T03:09:54.873" v="54" actId="478"/>
          <ac:spMkLst>
            <pc:docMk/>
            <pc:sldMk cId="1461400014" sldId="264"/>
            <ac:spMk id="11" creationId="{B3E7D415-F789-40A2-B235-E95A0A59BE3C}"/>
          </ac:spMkLst>
        </pc:spChg>
        <pc:spChg chg="mod">
          <ac:chgData name="Helena Marková" userId="8ac8855c-4e0e-44ec-b242-4f56ba3c791e" providerId="ADAL" clId="{A39E2EA6-7D1C-4096-A745-210BFAA532EA}" dt="2025-03-06T03:34:46.963" v="599" actId="6549"/>
          <ac:spMkLst>
            <pc:docMk/>
            <pc:sldMk cId="1461400014" sldId="264"/>
            <ac:spMk id="13" creationId="{217D157D-91EF-418E-9BB2-7A3D7E3B070C}"/>
          </ac:spMkLst>
        </pc:spChg>
        <pc:picChg chg="add mod">
          <ac:chgData name="Helena Marková" userId="8ac8855c-4e0e-44ec-b242-4f56ba3c791e" providerId="ADAL" clId="{A39E2EA6-7D1C-4096-A745-210BFAA532EA}" dt="2025-03-06T03:35:45.023" v="609" actId="14100"/>
          <ac:picMkLst>
            <pc:docMk/>
            <pc:sldMk cId="1461400014" sldId="264"/>
            <ac:picMk id="2" creationId="{C7F47758-0789-4855-B0BF-986D72F2ED38}"/>
          </ac:picMkLst>
        </pc:picChg>
      </pc:sldChg>
      <pc:sldChg chg="addSp delSp modSp mod">
        <pc:chgData name="Helena Marková" userId="8ac8855c-4e0e-44ec-b242-4f56ba3c791e" providerId="ADAL" clId="{A39E2EA6-7D1C-4096-A745-210BFAA532EA}" dt="2025-03-06T03:24:02.651" v="429" actId="14100"/>
        <pc:sldMkLst>
          <pc:docMk/>
          <pc:sldMk cId="493791013" sldId="265"/>
        </pc:sldMkLst>
        <pc:spChg chg="mod">
          <ac:chgData name="Helena Marková" userId="8ac8855c-4e0e-44ec-b242-4f56ba3c791e" providerId="ADAL" clId="{A39E2EA6-7D1C-4096-A745-210BFAA532EA}" dt="2025-03-06T03:20:39.026" v="281" actId="20577"/>
          <ac:spMkLst>
            <pc:docMk/>
            <pc:sldMk cId="493791013" sldId="265"/>
            <ac:spMk id="6" creationId="{A5A29A1F-AA48-4914-BEA8-EA2AA88A4B1D}"/>
          </ac:spMkLst>
        </pc:spChg>
        <pc:spChg chg="mod">
          <ac:chgData name="Helena Marková" userId="8ac8855c-4e0e-44ec-b242-4f56ba3c791e" providerId="ADAL" clId="{A39E2EA6-7D1C-4096-A745-210BFAA532EA}" dt="2025-03-06T03:19:30.862" v="269" actId="20577"/>
          <ac:spMkLst>
            <pc:docMk/>
            <pc:sldMk cId="493791013" sldId="265"/>
            <ac:spMk id="11" creationId="{426A6329-F9AB-424C-8AEB-35B0C8CE7476}"/>
          </ac:spMkLst>
        </pc:spChg>
        <pc:graphicFrameChg chg="add mod modGraphic">
          <ac:chgData name="Helena Marková" userId="8ac8855c-4e0e-44ec-b242-4f56ba3c791e" providerId="ADAL" clId="{A39E2EA6-7D1C-4096-A745-210BFAA532EA}" dt="2025-03-06T03:24:02.651" v="429" actId="14100"/>
          <ac:graphicFrameMkLst>
            <pc:docMk/>
            <pc:sldMk cId="493791013" sldId="265"/>
            <ac:graphicFrameMk id="2" creationId="{006743B9-358E-4A79-BE8A-AD844B71B43B}"/>
          </ac:graphicFrameMkLst>
        </pc:graphicFrameChg>
        <pc:picChg chg="del">
          <ac:chgData name="Helena Marková" userId="8ac8855c-4e0e-44ec-b242-4f56ba3c791e" providerId="ADAL" clId="{A39E2EA6-7D1C-4096-A745-210BFAA532EA}" dt="2025-03-06T03:20:42.820" v="282" actId="478"/>
          <ac:picMkLst>
            <pc:docMk/>
            <pc:sldMk cId="493791013" sldId="265"/>
            <ac:picMk id="7" creationId="{64986240-357C-4E6A-9314-A0510082B088}"/>
          </ac:picMkLst>
        </pc:picChg>
      </pc:sldChg>
      <pc:sldChg chg="addSp modSp mod">
        <pc:chgData name="Helena Marková" userId="8ac8855c-4e0e-44ec-b242-4f56ba3c791e" providerId="ADAL" clId="{A39E2EA6-7D1C-4096-A745-210BFAA532EA}" dt="2025-03-06T03:14:45.268" v="94" actId="12"/>
        <pc:sldMkLst>
          <pc:docMk/>
          <pc:sldMk cId="1084421202" sldId="272"/>
        </pc:sldMkLst>
        <pc:spChg chg="mod">
          <ac:chgData name="Helena Marková" userId="8ac8855c-4e0e-44ec-b242-4f56ba3c791e" providerId="ADAL" clId="{A39E2EA6-7D1C-4096-A745-210BFAA532EA}" dt="2025-03-06T03:12:53.204" v="80" actId="6549"/>
          <ac:spMkLst>
            <pc:docMk/>
            <pc:sldMk cId="1084421202" sldId="272"/>
            <ac:spMk id="9" creationId="{333DD535-BEC4-44BC-A1E9-3D5CEA61D10A}"/>
          </ac:spMkLst>
        </pc:spChg>
        <pc:spChg chg="mod">
          <ac:chgData name="Helena Marková" userId="8ac8855c-4e0e-44ec-b242-4f56ba3c791e" providerId="ADAL" clId="{A39E2EA6-7D1C-4096-A745-210BFAA532EA}" dt="2025-03-06T03:14:45.268" v="94" actId="12"/>
          <ac:spMkLst>
            <pc:docMk/>
            <pc:sldMk cId="1084421202" sldId="272"/>
            <ac:spMk id="11" creationId="{B3E7D415-F789-40A2-B235-E95A0A59BE3C}"/>
          </ac:spMkLst>
        </pc:spChg>
        <pc:spChg chg="mod">
          <ac:chgData name="Helena Marková" userId="8ac8855c-4e0e-44ec-b242-4f56ba3c791e" providerId="ADAL" clId="{A39E2EA6-7D1C-4096-A745-210BFAA532EA}" dt="2025-03-06T03:14:08.011" v="88" actId="14100"/>
          <ac:spMkLst>
            <pc:docMk/>
            <pc:sldMk cId="1084421202" sldId="272"/>
            <ac:spMk id="13" creationId="{217D157D-91EF-418E-9BB2-7A3D7E3B070C}"/>
          </ac:spMkLst>
        </pc:spChg>
        <pc:picChg chg="add mod">
          <ac:chgData name="Helena Marková" userId="8ac8855c-4e0e-44ec-b242-4f56ba3c791e" providerId="ADAL" clId="{A39E2EA6-7D1C-4096-A745-210BFAA532EA}" dt="2025-03-06T03:12:40.909" v="68"/>
          <ac:picMkLst>
            <pc:docMk/>
            <pc:sldMk cId="1084421202" sldId="272"/>
            <ac:picMk id="10" creationId="{C73B028F-EFF7-4093-8B75-1CB17B09A20A}"/>
          </ac:picMkLst>
        </pc:picChg>
      </pc:sldChg>
      <pc:sldChg chg="addSp delSp modSp mod">
        <pc:chgData name="Helena Marková" userId="8ac8855c-4e0e-44ec-b242-4f56ba3c791e" providerId="ADAL" clId="{A39E2EA6-7D1C-4096-A745-210BFAA532EA}" dt="2025-03-06T03:18:38.502" v="257" actId="20577"/>
        <pc:sldMkLst>
          <pc:docMk/>
          <pc:sldMk cId="3959727455" sldId="273"/>
        </pc:sldMkLst>
        <pc:spChg chg="del">
          <ac:chgData name="Helena Marková" userId="8ac8855c-4e0e-44ec-b242-4f56ba3c791e" providerId="ADAL" clId="{A39E2EA6-7D1C-4096-A745-210BFAA532EA}" dt="2025-03-06T03:16:18.451" v="108" actId="478"/>
          <ac:spMkLst>
            <pc:docMk/>
            <pc:sldMk cId="3959727455" sldId="273"/>
            <ac:spMk id="14" creationId="{9F32186E-5A08-4375-B0BD-0C87E62A8DFA}"/>
          </ac:spMkLst>
        </pc:spChg>
        <pc:spChg chg="mod">
          <ac:chgData name="Helena Marková" userId="8ac8855c-4e0e-44ec-b242-4f56ba3c791e" providerId="ADAL" clId="{A39E2EA6-7D1C-4096-A745-210BFAA532EA}" dt="2025-03-06T03:16:11.227" v="107" actId="6549"/>
          <ac:spMkLst>
            <pc:docMk/>
            <pc:sldMk cId="3959727455" sldId="273"/>
            <ac:spMk id="15" creationId="{C67B9D38-D88C-43B4-9B9F-29AB14747A49}"/>
          </ac:spMkLst>
        </pc:spChg>
        <pc:spChg chg="mod">
          <ac:chgData name="Helena Marková" userId="8ac8855c-4e0e-44ec-b242-4f56ba3c791e" providerId="ADAL" clId="{A39E2EA6-7D1C-4096-A745-210BFAA532EA}" dt="2025-03-06T03:16:01.839" v="105" actId="20577"/>
          <ac:spMkLst>
            <pc:docMk/>
            <pc:sldMk cId="3959727455" sldId="273"/>
            <ac:spMk id="17" creationId="{E3EB44EC-C4DB-45B3-B140-89D74BD24ABC}"/>
          </ac:spMkLst>
        </pc:spChg>
        <pc:graphicFrameChg chg="add mod modGraphic">
          <ac:chgData name="Helena Marková" userId="8ac8855c-4e0e-44ec-b242-4f56ba3c791e" providerId="ADAL" clId="{A39E2EA6-7D1C-4096-A745-210BFAA532EA}" dt="2025-03-06T03:18:38.502" v="257" actId="20577"/>
          <ac:graphicFrameMkLst>
            <pc:docMk/>
            <pc:sldMk cId="3959727455" sldId="273"/>
            <ac:graphicFrameMk id="2" creationId="{2BB49163-B94E-4AE9-90C7-2BBAE1FEB016}"/>
          </ac:graphicFrameMkLst>
        </pc:graphicFrameChg>
      </pc:sldChg>
      <pc:sldChg chg="del">
        <pc:chgData name="Helena Marková" userId="8ac8855c-4e0e-44ec-b242-4f56ba3c791e" providerId="ADAL" clId="{A39E2EA6-7D1C-4096-A745-210BFAA532EA}" dt="2025-03-06T03:55:34.374" v="1069" actId="47"/>
        <pc:sldMkLst>
          <pc:docMk/>
          <pc:sldMk cId="272585569" sldId="274"/>
        </pc:sldMkLst>
      </pc:sldChg>
      <pc:sldChg chg="del">
        <pc:chgData name="Helena Marková" userId="8ac8855c-4e0e-44ec-b242-4f56ba3c791e" providerId="ADAL" clId="{A39E2EA6-7D1C-4096-A745-210BFAA532EA}" dt="2025-03-06T03:55:34.374" v="1069" actId="47"/>
        <pc:sldMkLst>
          <pc:docMk/>
          <pc:sldMk cId="4092707784" sldId="275"/>
        </pc:sldMkLst>
      </pc:sldChg>
      <pc:sldChg chg="modSp mod">
        <pc:chgData name="Helena Marková" userId="8ac8855c-4e0e-44ec-b242-4f56ba3c791e" providerId="ADAL" clId="{A39E2EA6-7D1C-4096-A745-210BFAA532EA}" dt="2025-03-06T05:18:28.710" v="2333" actId="5793"/>
        <pc:sldMkLst>
          <pc:docMk/>
          <pc:sldMk cId="500273330" sldId="276"/>
        </pc:sldMkLst>
        <pc:spChg chg="mod">
          <ac:chgData name="Helena Marková" userId="8ac8855c-4e0e-44ec-b242-4f56ba3c791e" providerId="ADAL" clId="{A39E2EA6-7D1C-4096-A745-210BFAA532EA}" dt="2025-03-06T05:18:28.710" v="2333" actId="5793"/>
          <ac:spMkLst>
            <pc:docMk/>
            <pc:sldMk cId="500273330" sldId="276"/>
            <ac:spMk id="6" creationId="{A5A29A1F-AA48-4914-BEA8-EA2AA88A4B1D}"/>
          </ac:spMkLst>
        </pc:spChg>
        <pc:spChg chg="mod">
          <ac:chgData name="Helena Marková" userId="8ac8855c-4e0e-44ec-b242-4f56ba3c791e" providerId="ADAL" clId="{A39E2EA6-7D1C-4096-A745-210BFAA532EA}" dt="2025-03-06T04:48:01.708" v="2190" actId="20577"/>
          <ac:spMkLst>
            <pc:docMk/>
            <pc:sldMk cId="500273330" sldId="276"/>
            <ac:spMk id="11" creationId="{426A6329-F9AB-424C-8AEB-35B0C8CE7476}"/>
          </ac:spMkLst>
        </pc:spChg>
      </pc:sldChg>
      <pc:sldChg chg="del">
        <pc:chgData name="Helena Marková" userId="8ac8855c-4e0e-44ec-b242-4f56ba3c791e" providerId="ADAL" clId="{A39E2EA6-7D1C-4096-A745-210BFAA532EA}" dt="2025-03-06T03:55:29.680" v="1068" actId="47"/>
        <pc:sldMkLst>
          <pc:docMk/>
          <pc:sldMk cId="3302716464" sldId="277"/>
        </pc:sldMkLst>
      </pc:sldChg>
      <pc:sldChg chg="del">
        <pc:chgData name="Helena Marková" userId="8ac8855c-4e0e-44ec-b242-4f56ba3c791e" providerId="ADAL" clId="{A39E2EA6-7D1C-4096-A745-210BFAA532EA}" dt="2025-03-06T03:55:29.680" v="1068" actId="47"/>
        <pc:sldMkLst>
          <pc:docMk/>
          <pc:sldMk cId="3104700729" sldId="278"/>
        </pc:sldMkLst>
      </pc:sldChg>
      <pc:sldChg chg="del">
        <pc:chgData name="Helena Marková" userId="8ac8855c-4e0e-44ec-b242-4f56ba3c791e" providerId="ADAL" clId="{A39E2EA6-7D1C-4096-A745-210BFAA532EA}" dt="2025-03-06T04:47:43.089" v="2181" actId="2696"/>
        <pc:sldMkLst>
          <pc:docMk/>
          <pc:sldMk cId="380732883" sldId="279"/>
        </pc:sldMkLst>
      </pc:sldChg>
      <pc:sldChg chg="del">
        <pc:chgData name="Helena Marková" userId="8ac8855c-4e0e-44ec-b242-4f56ba3c791e" providerId="ADAL" clId="{A39E2EA6-7D1C-4096-A745-210BFAA532EA}" dt="2025-03-06T04:47:46.661" v="2182" actId="2696"/>
        <pc:sldMkLst>
          <pc:docMk/>
          <pc:sldMk cId="1343629713" sldId="280"/>
        </pc:sldMkLst>
      </pc:sldChg>
      <pc:sldChg chg="del">
        <pc:chgData name="Helena Marková" userId="8ac8855c-4e0e-44ec-b242-4f56ba3c791e" providerId="ADAL" clId="{A39E2EA6-7D1C-4096-A745-210BFAA532EA}" dt="2025-03-06T03:55:25.398" v="1067" actId="47"/>
        <pc:sldMkLst>
          <pc:docMk/>
          <pc:sldMk cId="4103794961" sldId="281"/>
        </pc:sldMkLst>
      </pc:sldChg>
      <pc:sldChg chg="del">
        <pc:chgData name="Helena Marková" userId="8ac8855c-4e0e-44ec-b242-4f56ba3c791e" providerId="ADAL" clId="{A39E2EA6-7D1C-4096-A745-210BFAA532EA}" dt="2025-03-06T03:55:08.022" v="1063" actId="47"/>
        <pc:sldMkLst>
          <pc:docMk/>
          <pc:sldMk cId="3782674068" sldId="282"/>
        </pc:sldMkLst>
      </pc:sldChg>
      <pc:sldChg chg="del">
        <pc:chgData name="Helena Marková" userId="8ac8855c-4e0e-44ec-b242-4f56ba3c791e" providerId="ADAL" clId="{A39E2EA6-7D1C-4096-A745-210BFAA532EA}" dt="2025-03-06T03:55:25.398" v="1067" actId="47"/>
        <pc:sldMkLst>
          <pc:docMk/>
          <pc:sldMk cId="3809521575" sldId="283"/>
        </pc:sldMkLst>
      </pc:sldChg>
      <pc:sldChg chg="del">
        <pc:chgData name="Helena Marková" userId="8ac8855c-4e0e-44ec-b242-4f56ba3c791e" providerId="ADAL" clId="{A39E2EA6-7D1C-4096-A745-210BFAA532EA}" dt="2025-03-06T03:55:21.047" v="1066" actId="47"/>
        <pc:sldMkLst>
          <pc:docMk/>
          <pc:sldMk cId="1845698447" sldId="285"/>
        </pc:sldMkLst>
      </pc:sldChg>
      <pc:sldChg chg="del">
        <pc:chgData name="Helena Marková" userId="8ac8855c-4e0e-44ec-b242-4f56ba3c791e" providerId="ADAL" clId="{A39E2EA6-7D1C-4096-A745-210BFAA532EA}" dt="2025-03-06T03:55:08.022" v="1063" actId="47"/>
        <pc:sldMkLst>
          <pc:docMk/>
          <pc:sldMk cId="655261926" sldId="287"/>
        </pc:sldMkLst>
      </pc:sldChg>
      <pc:sldChg chg="del">
        <pc:chgData name="Helena Marková" userId="8ac8855c-4e0e-44ec-b242-4f56ba3c791e" providerId="ADAL" clId="{A39E2EA6-7D1C-4096-A745-210BFAA532EA}" dt="2025-03-06T03:55:21.047" v="1066" actId="47"/>
        <pc:sldMkLst>
          <pc:docMk/>
          <pc:sldMk cId="359910685" sldId="288"/>
        </pc:sldMkLst>
      </pc:sldChg>
      <pc:sldChg chg="del">
        <pc:chgData name="Helena Marková" userId="8ac8855c-4e0e-44ec-b242-4f56ba3c791e" providerId="ADAL" clId="{A39E2EA6-7D1C-4096-A745-210BFAA532EA}" dt="2025-03-06T03:55:15.989" v="1065" actId="47"/>
        <pc:sldMkLst>
          <pc:docMk/>
          <pc:sldMk cId="3156172963" sldId="289"/>
        </pc:sldMkLst>
      </pc:sldChg>
      <pc:sldChg chg="del">
        <pc:chgData name="Helena Marková" userId="8ac8855c-4e0e-44ec-b242-4f56ba3c791e" providerId="ADAL" clId="{A39E2EA6-7D1C-4096-A745-210BFAA532EA}" dt="2025-03-06T03:55:15.989" v="1065" actId="47"/>
        <pc:sldMkLst>
          <pc:docMk/>
          <pc:sldMk cId="2357035066" sldId="290"/>
        </pc:sldMkLst>
      </pc:sldChg>
      <pc:sldChg chg="delSp modSp mod">
        <pc:chgData name="Helena Marková" userId="8ac8855c-4e0e-44ec-b242-4f56ba3c791e" providerId="ADAL" clId="{A39E2EA6-7D1C-4096-A745-210BFAA532EA}" dt="2025-03-06T03:37:33.553" v="623" actId="255"/>
        <pc:sldMkLst>
          <pc:docMk/>
          <pc:sldMk cId="3908175062" sldId="291"/>
        </pc:sldMkLst>
        <pc:spChg chg="mod">
          <ac:chgData name="Helena Marková" userId="8ac8855c-4e0e-44ec-b242-4f56ba3c791e" providerId="ADAL" clId="{A39E2EA6-7D1C-4096-A745-210BFAA532EA}" dt="2025-03-06T03:31:06.619" v="560" actId="20577"/>
          <ac:spMkLst>
            <pc:docMk/>
            <pc:sldMk cId="3908175062" sldId="291"/>
            <ac:spMk id="9" creationId="{333DD535-BEC4-44BC-A1E9-3D5CEA61D10A}"/>
          </ac:spMkLst>
        </pc:spChg>
        <pc:spChg chg="mod">
          <ac:chgData name="Helena Marková" userId="8ac8855c-4e0e-44ec-b242-4f56ba3c791e" providerId="ADAL" clId="{A39E2EA6-7D1C-4096-A745-210BFAA532EA}" dt="2025-03-06T03:37:33.553" v="623" actId="255"/>
          <ac:spMkLst>
            <pc:docMk/>
            <pc:sldMk cId="3908175062" sldId="291"/>
            <ac:spMk id="11" creationId="{B3E7D415-F789-40A2-B235-E95A0A59BE3C}"/>
          </ac:spMkLst>
        </pc:spChg>
        <pc:spChg chg="del mod">
          <ac:chgData name="Helena Marková" userId="8ac8855c-4e0e-44ec-b242-4f56ba3c791e" providerId="ADAL" clId="{A39E2EA6-7D1C-4096-A745-210BFAA532EA}" dt="2025-03-06T03:36:25.445" v="615" actId="478"/>
          <ac:spMkLst>
            <pc:docMk/>
            <pc:sldMk cId="3908175062" sldId="291"/>
            <ac:spMk id="13" creationId="{217D157D-91EF-418E-9BB2-7A3D7E3B070C}"/>
          </ac:spMkLst>
        </pc:spChg>
        <pc:picChg chg="del">
          <ac:chgData name="Helena Marková" userId="8ac8855c-4e0e-44ec-b242-4f56ba3c791e" providerId="ADAL" clId="{A39E2EA6-7D1C-4096-A745-210BFAA532EA}" dt="2025-03-06T03:35:57.009" v="610" actId="478"/>
          <ac:picMkLst>
            <pc:docMk/>
            <pc:sldMk cId="3908175062" sldId="291"/>
            <ac:picMk id="1026" creationId="{D541931F-8D24-DE4B-36E3-2B496B360298}"/>
          </ac:picMkLst>
        </pc:picChg>
      </pc:sldChg>
      <pc:sldChg chg="del">
        <pc:chgData name="Helena Marková" userId="8ac8855c-4e0e-44ec-b242-4f56ba3c791e" providerId="ADAL" clId="{A39E2EA6-7D1C-4096-A745-210BFAA532EA}" dt="2025-03-06T03:55:15.989" v="1065" actId="47"/>
        <pc:sldMkLst>
          <pc:docMk/>
          <pc:sldMk cId="1942722094" sldId="292"/>
        </pc:sldMkLst>
      </pc:sldChg>
      <pc:sldChg chg="del">
        <pc:chgData name="Helena Marková" userId="8ac8855c-4e0e-44ec-b242-4f56ba3c791e" providerId="ADAL" clId="{A39E2EA6-7D1C-4096-A745-210BFAA532EA}" dt="2025-03-06T03:55:12.656" v="1064" actId="47"/>
        <pc:sldMkLst>
          <pc:docMk/>
          <pc:sldMk cId="3521568841" sldId="293"/>
        </pc:sldMkLst>
      </pc:sldChg>
      <pc:sldChg chg="del">
        <pc:chgData name="Helena Marková" userId="8ac8855c-4e0e-44ec-b242-4f56ba3c791e" providerId="ADAL" clId="{A39E2EA6-7D1C-4096-A745-210BFAA532EA}" dt="2025-03-06T03:55:12.656" v="1064" actId="47"/>
        <pc:sldMkLst>
          <pc:docMk/>
          <pc:sldMk cId="104809045" sldId="294"/>
        </pc:sldMkLst>
      </pc:sldChg>
      <pc:sldChg chg="modSp mod">
        <pc:chgData name="Helena Marková" userId="8ac8855c-4e0e-44ec-b242-4f56ba3c791e" providerId="ADAL" clId="{A39E2EA6-7D1C-4096-A745-210BFAA532EA}" dt="2025-03-06T03:27:35.969" v="451"/>
        <pc:sldMkLst>
          <pc:docMk/>
          <pc:sldMk cId="869964840" sldId="295"/>
        </pc:sldMkLst>
        <pc:spChg chg="mod">
          <ac:chgData name="Helena Marková" userId="8ac8855c-4e0e-44ec-b242-4f56ba3c791e" providerId="ADAL" clId="{A39E2EA6-7D1C-4096-A745-210BFAA532EA}" dt="2025-03-06T03:25:34.791" v="440" actId="20577"/>
          <ac:spMkLst>
            <pc:docMk/>
            <pc:sldMk cId="869964840" sldId="295"/>
            <ac:spMk id="9" creationId="{333DD535-BEC4-44BC-A1E9-3D5CEA61D10A}"/>
          </ac:spMkLst>
        </pc:spChg>
        <pc:spChg chg="mod">
          <ac:chgData name="Helena Marková" userId="8ac8855c-4e0e-44ec-b242-4f56ba3c791e" providerId="ADAL" clId="{A39E2EA6-7D1C-4096-A745-210BFAA532EA}" dt="2025-03-06T03:27:35.969" v="451"/>
          <ac:spMkLst>
            <pc:docMk/>
            <pc:sldMk cId="869964840" sldId="295"/>
            <ac:spMk id="11" creationId="{B3E7D415-F789-40A2-B235-E95A0A59BE3C}"/>
          </ac:spMkLst>
        </pc:spChg>
        <pc:spChg chg="mod">
          <ac:chgData name="Helena Marková" userId="8ac8855c-4e0e-44ec-b242-4f56ba3c791e" providerId="ADAL" clId="{A39E2EA6-7D1C-4096-A745-210BFAA532EA}" dt="2025-03-06T03:25:55.392" v="441"/>
          <ac:spMkLst>
            <pc:docMk/>
            <pc:sldMk cId="869964840" sldId="295"/>
            <ac:spMk id="13" creationId="{217D157D-91EF-418E-9BB2-7A3D7E3B070C}"/>
          </ac:spMkLst>
        </pc:spChg>
      </pc:sldChg>
      <pc:sldChg chg="del">
        <pc:chgData name="Helena Marková" userId="8ac8855c-4e0e-44ec-b242-4f56ba3c791e" providerId="ADAL" clId="{A39E2EA6-7D1C-4096-A745-210BFAA532EA}" dt="2025-03-06T03:55:12.656" v="1064" actId="47"/>
        <pc:sldMkLst>
          <pc:docMk/>
          <pc:sldMk cId="2909327354" sldId="296"/>
        </pc:sldMkLst>
      </pc:sldChg>
      <pc:sldChg chg="del">
        <pc:chgData name="Helena Marková" userId="8ac8855c-4e0e-44ec-b242-4f56ba3c791e" providerId="ADAL" clId="{A39E2EA6-7D1C-4096-A745-210BFAA532EA}" dt="2025-03-06T03:55:08.022" v="1063" actId="47"/>
        <pc:sldMkLst>
          <pc:docMk/>
          <pc:sldMk cId="1915908631" sldId="297"/>
        </pc:sldMkLst>
      </pc:sldChg>
      <pc:sldChg chg="del">
        <pc:chgData name="Helena Marková" userId="8ac8855c-4e0e-44ec-b242-4f56ba3c791e" providerId="ADAL" clId="{A39E2EA6-7D1C-4096-A745-210BFAA532EA}" dt="2025-03-06T03:55:21.047" v="1066" actId="47"/>
        <pc:sldMkLst>
          <pc:docMk/>
          <pc:sldMk cId="2247987298" sldId="298"/>
        </pc:sldMkLst>
      </pc:sldChg>
      <pc:sldChg chg="modSp mod">
        <pc:chgData name="Helena Marková" userId="8ac8855c-4e0e-44ec-b242-4f56ba3c791e" providerId="ADAL" clId="{A39E2EA6-7D1C-4096-A745-210BFAA532EA}" dt="2025-03-06T03:30:20.534" v="507" actId="20577"/>
        <pc:sldMkLst>
          <pc:docMk/>
          <pc:sldMk cId="899634814" sldId="299"/>
        </pc:sldMkLst>
        <pc:spChg chg="mod">
          <ac:chgData name="Helena Marková" userId="8ac8855c-4e0e-44ec-b242-4f56ba3c791e" providerId="ADAL" clId="{A39E2EA6-7D1C-4096-A745-210BFAA532EA}" dt="2025-03-06T03:28:03.152" v="453" actId="20577"/>
          <ac:spMkLst>
            <pc:docMk/>
            <pc:sldMk cId="899634814" sldId="299"/>
            <ac:spMk id="9" creationId="{333DD535-BEC4-44BC-A1E9-3D5CEA61D10A}"/>
          </ac:spMkLst>
        </pc:spChg>
        <pc:spChg chg="mod">
          <ac:chgData name="Helena Marková" userId="8ac8855c-4e0e-44ec-b242-4f56ba3c791e" providerId="ADAL" clId="{A39E2EA6-7D1C-4096-A745-210BFAA532EA}" dt="2025-03-06T03:30:20.534" v="507" actId="20577"/>
          <ac:spMkLst>
            <pc:docMk/>
            <pc:sldMk cId="899634814" sldId="299"/>
            <ac:spMk id="11" creationId="{B3E7D415-F789-40A2-B235-E95A0A59BE3C}"/>
          </ac:spMkLst>
        </pc:spChg>
        <pc:spChg chg="mod">
          <ac:chgData name="Helena Marková" userId="8ac8855c-4e0e-44ec-b242-4f56ba3c791e" providerId="ADAL" clId="{A39E2EA6-7D1C-4096-A745-210BFAA532EA}" dt="2025-03-06T03:28:47.875" v="468" actId="27636"/>
          <ac:spMkLst>
            <pc:docMk/>
            <pc:sldMk cId="899634814" sldId="299"/>
            <ac:spMk id="13" creationId="{217D157D-91EF-418E-9BB2-7A3D7E3B070C}"/>
          </ac:spMkLst>
        </pc:spChg>
      </pc:sldChg>
      <pc:sldChg chg="modSp mod">
        <pc:chgData name="Helena Marková" userId="8ac8855c-4e0e-44ec-b242-4f56ba3c791e" providerId="ADAL" clId="{A39E2EA6-7D1C-4096-A745-210BFAA532EA}" dt="2025-03-06T03:42:09.036" v="754"/>
        <pc:sldMkLst>
          <pc:docMk/>
          <pc:sldMk cId="29140892" sldId="300"/>
        </pc:sldMkLst>
        <pc:spChg chg="mod">
          <ac:chgData name="Helena Marková" userId="8ac8855c-4e0e-44ec-b242-4f56ba3c791e" providerId="ADAL" clId="{A39E2EA6-7D1C-4096-A745-210BFAA532EA}" dt="2025-03-06T03:40:51.715" v="748" actId="20577"/>
          <ac:spMkLst>
            <pc:docMk/>
            <pc:sldMk cId="29140892" sldId="300"/>
            <ac:spMk id="9" creationId="{333DD535-BEC4-44BC-A1E9-3D5CEA61D10A}"/>
          </ac:spMkLst>
        </pc:spChg>
        <pc:spChg chg="mod">
          <ac:chgData name="Helena Marková" userId="8ac8855c-4e0e-44ec-b242-4f56ba3c791e" providerId="ADAL" clId="{A39E2EA6-7D1C-4096-A745-210BFAA532EA}" dt="2025-03-06T03:42:09.036" v="754"/>
          <ac:spMkLst>
            <pc:docMk/>
            <pc:sldMk cId="29140892" sldId="300"/>
            <ac:spMk id="11" creationId="{B3E7D415-F789-40A2-B235-E95A0A59BE3C}"/>
          </ac:spMkLst>
        </pc:spChg>
        <pc:spChg chg="mod">
          <ac:chgData name="Helena Marková" userId="8ac8855c-4e0e-44ec-b242-4f56ba3c791e" providerId="ADAL" clId="{A39E2EA6-7D1C-4096-A745-210BFAA532EA}" dt="2025-03-06T03:41:28.587" v="753" actId="27636"/>
          <ac:spMkLst>
            <pc:docMk/>
            <pc:sldMk cId="29140892" sldId="300"/>
            <ac:spMk id="13" creationId="{217D157D-91EF-418E-9BB2-7A3D7E3B070C}"/>
          </ac:spMkLst>
        </pc:spChg>
        <pc:graphicFrameChg chg="mod">
          <ac:chgData name="Helena Marková" userId="8ac8855c-4e0e-44ec-b242-4f56ba3c791e" providerId="ADAL" clId="{A39E2EA6-7D1C-4096-A745-210BFAA532EA}" dt="2025-03-06T03:39:33.053" v="728"/>
          <ac:graphicFrameMkLst>
            <pc:docMk/>
            <pc:sldMk cId="29140892" sldId="300"/>
            <ac:graphicFrameMk id="2" creationId="{EA68AB53-276A-2BE4-FA91-242F91C3B8A7}"/>
          </ac:graphicFrameMkLst>
        </pc:graphicFrameChg>
      </pc:sldChg>
      <pc:sldChg chg="modSp mod">
        <pc:chgData name="Helena Marková" userId="8ac8855c-4e0e-44ec-b242-4f56ba3c791e" providerId="ADAL" clId="{A39E2EA6-7D1C-4096-A745-210BFAA532EA}" dt="2025-03-06T04:02:36.571" v="1193" actId="20577"/>
        <pc:sldMkLst>
          <pc:docMk/>
          <pc:sldMk cId="3477736488" sldId="301"/>
        </pc:sldMkLst>
        <pc:spChg chg="mod">
          <ac:chgData name="Helena Marková" userId="8ac8855c-4e0e-44ec-b242-4f56ba3c791e" providerId="ADAL" clId="{A39E2EA6-7D1C-4096-A745-210BFAA532EA}" dt="2025-03-06T03:58:18.222" v="1108" actId="20577"/>
          <ac:spMkLst>
            <pc:docMk/>
            <pc:sldMk cId="3477736488" sldId="301"/>
            <ac:spMk id="9" creationId="{333DD535-BEC4-44BC-A1E9-3D5CEA61D10A}"/>
          </ac:spMkLst>
        </pc:spChg>
        <pc:spChg chg="mod">
          <ac:chgData name="Helena Marková" userId="8ac8855c-4e0e-44ec-b242-4f56ba3c791e" providerId="ADAL" clId="{A39E2EA6-7D1C-4096-A745-210BFAA532EA}" dt="2025-03-06T03:52:11.212" v="1005" actId="20577"/>
          <ac:spMkLst>
            <pc:docMk/>
            <pc:sldMk cId="3477736488" sldId="301"/>
            <ac:spMk id="11" creationId="{B3E7D415-F789-40A2-B235-E95A0A59BE3C}"/>
          </ac:spMkLst>
        </pc:spChg>
        <pc:spChg chg="mod">
          <ac:chgData name="Helena Marková" userId="8ac8855c-4e0e-44ec-b242-4f56ba3c791e" providerId="ADAL" clId="{A39E2EA6-7D1C-4096-A745-210BFAA532EA}" dt="2025-03-06T03:45:41.649" v="843" actId="20577"/>
          <ac:spMkLst>
            <pc:docMk/>
            <pc:sldMk cId="3477736488" sldId="301"/>
            <ac:spMk id="13" creationId="{217D157D-91EF-418E-9BB2-7A3D7E3B070C}"/>
          </ac:spMkLst>
        </pc:spChg>
        <pc:graphicFrameChg chg="mod">
          <ac:chgData name="Helena Marková" userId="8ac8855c-4e0e-44ec-b242-4f56ba3c791e" providerId="ADAL" clId="{A39E2EA6-7D1C-4096-A745-210BFAA532EA}" dt="2025-03-06T04:02:36.571" v="1193" actId="20577"/>
          <ac:graphicFrameMkLst>
            <pc:docMk/>
            <pc:sldMk cId="3477736488" sldId="301"/>
            <ac:graphicFrameMk id="2" creationId="{F375193B-E7D2-86F4-29C1-E18D30F4693F}"/>
          </ac:graphicFrameMkLst>
        </pc:graphicFrameChg>
      </pc:sldChg>
      <pc:sldChg chg="addSp delSp modSp add mod ord">
        <pc:chgData name="Helena Marková" userId="8ac8855c-4e0e-44ec-b242-4f56ba3c791e" providerId="ADAL" clId="{A39E2EA6-7D1C-4096-A745-210BFAA532EA}" dt="2025-03-06T03:40:40.254" v="734" actId="478"/>
        <pc:sldMkLst>
          <pc:docMk/>
          <pc:sldMk cId="1236258094" sldId="302"/>
        </pc:sldMkLst>
        <pc:spChg chg="add del mod">
          <ac:chgData name="Helena Marková" userId="8ac8855c-4e0e-44ec-b242-4f56ba3c791e" providerId="ADAL" clId="{A39E2EA6-7D1C-4096-A745-210BFAA532EA}" dt="2025-03-06T03:33:20.596" v="578" actId="478"/>
          <ac:spMkLst>
            <pc:docMk/>
            <pc:sldMk cId="1236258094" sldId="302"/>
            <ac:spMk id="3" creationId="{152979E6-04A4-4A1A-807E-5E8914F2EFC4}"/>
          </ac:spMkLst>
        </pc:spChg>
        <pc:spChg chg="add del mod">
          <ac:chgData name="Helena Marková" userId="8ac8855c-4e0e-44ec-b242-4f56ba3c791e" providerId="ADAL" clId="{A39E2EA6-7D1C-4096-A745-210BFAA532EA}" dt="2025-03-06T03:40:40.254" v="734" actId="478"/>
          <ac:spMkLst>
            <pc:docMk/>
            <pc:sldMk cId="1236258094" sldId="302"/>
            <ac:spMk id="11" creationId="{B3E7D415-F789-40A2-B235-E95A0A59BE3C}"/>
          </ac:spMkLst>
        </pc:spChg>
        <pc:spChg chg="mod">
          <ac:chgData name="Helena Marková" userId="8ac8855c-4e0e-44ec-b242-4f56ba3c791e" providerId="ADAL" clId="{A39E2EA6-7D1C-4096-A745-210BFAA532EA}" dt="2025-03-06T03:40:19.127" v="733" actId="12"/>
          <ac:spMkLst>
            <pc:docMk/>
            <pc:sldMk cId="1236258094" sldId="302"/>
            <ac:spMk id="13" creationId="{217D157D-91EF-418E-9BB2-7A3D7E3B070C}"/>
          </ac:spMkLst>
        </pc:spChg>
        <pc:picChg chg="del">
          <ac:chgData name="Helena Marková" userId="8ac8855c-4e0e-44ec-b242-4f56ba3c791e" providerId="ADAL" clId="{A39E2EA6-7D1C-4096-A745-210BFAA532EA}" dt="2025-03-06T03:39:48.764" v="729" actId="478"/>
          <ac:picMkLst>
            <pc:docMk/>
            <pc:sldMk cId="1236258094" sldId="302"/>
            <ac:picMk id="1026" creationId="{D541931F-8D24-DE4B-36E3-2B496B360298}"/>
          </ac:picMkLst>
        </pc:picChg>
      </pc:sldChg>
      <pc:sldChg chg="add">
        <pc:chgData name="Helena Marková" userId="8ac8855c-4e0e-44ec-b242-4f56ba3c791e" providerId="ADAL" clId="{A39E2EA6-7D1C-4096-A745-210BFAA532EA}" dt="2025-03-06T03:34:27.996" v="582" actId="2890"/>
        <pc:sldMkLst>
          <pc:docMk/>
          <pc:sldMk cId="2476849947" sldId="303"/>
        </pc:sldMkLst>
      </pc:sldChg>
      <pc:sldChg chg="modSp mod">
        <pc:chgData name="Helena Marková" userId="8ac8855c-4e0e-44ec-b242-4f56ba3c791e" providerId="ADAL" clId="{A39E2EA6-7D1C-4096-A745-210BFAA532EA}" dt="2025-03-06T04:04:08.951" v="1282" actId="113"/>
        <pc:sldMkLst>
          <pc:docMk/>
          <pc:sldMk cId="1406751511" sldId="304"/>
        </pc:sldMkLst>
        <pc:spChg chg="mod">
          <ac:chgData name="Helena Marková" userId="8ac8855c-4e0e-44ec-b242-4f56ba3c791e" providerId="ADAL" clId="{A39E2EA6-7D1C-4096-A745-210BFAA532EA}" dt="2025-03-06T04:00:55.642" v="1138" actId="20577"/>
          <ac:spMkLst>
            <pc:docMk/>
            <pc:sldMk cId="1406751511" sldId="304"/>
            <ac:spMk id="9" creationId="{0E7318F2-4EBE-6DE7-4B05-BDF8B79410D0}"/>
          </ac:spMkLst>
        </pc:spChg>
        <pc:spChg chg="mod">
          <ac:chgData name="Helena Marková" userId="8ac8855c-4e0e-44ec-b242-4f56ba3c791e" providerId="ADAL" clId="{A39E2EA6-7D1C-4096-A745-210BFAA532EA}" dt="2025-03-06T03:57:31.530" v="1095" actId="20577"/>
          <ac:spMkLst>
            <pc:docMk/>
            <pc:sldMk cId="1406751511" sldId="304"/>
            <ac:spMk id="11" creationId="{DD95D370-7D38-DF1D-E354-420C37149254}"/>
          </ac:spMkLst>
        </pc:spChg>
        <pc:spChg chg="mod">
          <ac:chgData name="Helena Marková" userId="8ac8855c-4e0e-44ec-b242-4f56ba3c791e" providerId="ADAL" clId="{A39E2EA6-7D1C-4096-A745-210BFAA532EA}" dt="2025-03-06T04:04:08.951" v="1282" actId="113"/>
          <ac:spMkLst>
            <pc:docMk/>
            <pc:sldMk cId="1406751511" sldId="304"/>
            <ac:spMk id="13" creationId="{EDC874A2-7FFA-4E97-E36C-D8859EC9F014}"/>
          </ac:spMkLst>
        </pc:spChg>
        <pc:graphicFrameChg chg="mod">
          <ac:chgData name="Helena Marková" userId="8ac8855c-4e0e-44ec-b242-4f56ba3c791e" providerId="ADAL" clId="{A39E2EA6-7D1C-4096-A745-210BFAA532EA}" dt="2025-03-06T04:03:47.712" v="1279" actId="20577"/>
          <ac:graphicFrameMkLst>
            <pc:docMk/>
            <pc:sldMk cId="1406751511" sldId="304"/>
            <ac:graphicFrameMk id="2" creationId="{DAD2584E-D108-5E96-0089-63BE5F68575B}"/>
          </ac:graphicFrameMkLst>
        </pc:graphicFrameChg>
      </pc:sldChg>
      <pc:sldChg chg="delSp modSp mod">
        <pc:chgData name="Helena Marková" userId="8ac8855c-4e0e-44ec-b242-4f56ba3c791e" providerId="ADAL" clId="{A39E2EA6-7D1C-4096-A745-210BFAA532EA}" dt="2025-03-06T04:19:45.622" v="1710" actId="113"/>
        <pc:sldMkLst>
          <pc:docMk/>
          <pc:sldMk cId="3904108961" sldId="305"/>
        </pc:sldMkLst>
        <pc:spChg chg="mod">
          <ac:chgData name="Helena Marková" userId="8ac8855c-4e0e-44ec-b242-4f56ba3c791e" providerId="ADAL" clId="{A39E2EA6-7D1C-4096-A745-210BFAA532EA}" dt="2025-03-06T04:00:32.909" v="1127" actId="20577"/>
          <ac:spMkLst>
            <pc:docMk/>
            <pc:sldMk cId="3904108961" sldId="305"/>
            <ac:spMk id="9" creationId="{DE3707C6-FDC0-4741-9B3F-2CD1F05FF1B4}"/>
          </ac:spMkLst>
        </pc:spChg>
        <pc:spChg chg="del mod">
          <ac:chgData name="Helena Marková" userId="8ac8855c-4e0e-44ec-b242-4f56ba3c791e" providerId="ADAL" clId="{A39E2EA6-7D1C-4096-A745-210BFAA532EA}" dt="2025-03-06T03:59:12.610" v="1111" actId="478"/>
          <ac:spMkLst>
            <pc:docMk/>
            <pc:sldMk cId="3904108961" sldId="305"/>
            <ac:spMk id="11" creationId="{7E601B35-6544-7B83-A265-258B590ED22A}"/>
          </ac:spMkLst>
        </pc:spChg>
        <pc:spChg chg="mod">
          <ac:chgData name="Helena Marková" userId="8ac8855c-4e0e-44ec-b242-4f56ba3c791e" providerId="ADAL" clId="{A39E2EA6-7D1C-4096-A745-210BFAA532EA}" dt="2025-03-06T04:19:45.622" v="1710" actId="113"/>
          <ac:spMkLst>
            <pc:docMk/>
            <pc:sldMk cId="3904108961" sldId="305"/>
            <ac:spMk id="13" creationId="{77CD06A4-5525-4C9C-4BF6-4F36A8E39F04}"/>
          </ac:spMkLst>
        </pc:spChg>
      </pc:sldChg>
      <pc:sldChg chg="modSp mod">
        <pc:chgData name="Helena Marková" userId="8ac8855c-4e0e-44ec-b242-4f56ba3c791e" providerId="ADAL" clId="{A39E2EA6-7D1C-4096-A745-210BFAA532EA}" dt="2025-03-06T04:08:57.353" v="1498" actId="6549"/>
        <pc:sldMkLst>
          <pc:docMk/>
          <pc:sldMk cId="1352499677" sldId="306"/>
        </pc:sldMkLst>
        <pc:spChg chg="mod">
          <ac:chgData name="Helena Marková" userId="8ac8855c-4e0e-44ec-b242-4f56ba3c791e" providerId="ADAL" clId="{A39E2EA6-7D1C-4096-A745-210BFAA532EA}" dt="2025-03-06T04:05:48.163" v="1331" actId="20577"/>
          <ac:spMkLst>
            <pc:docMk/>
            <pc:sldMk cId="1352499677" sldId="306"/>
            <ac:spMk id="9" creationId="{69AE493F-C397-A69A-80C6-CDFBA2497A30}"/>
          </ac:spMkLst>
        </pc:spChg>
        <pc:spChg chg="mod">
          <ac:chgData name="Helena Marková" userId="8ac8855c-4e0e-44ec-b242-4f56ba3c791e" providerId="ADAL" clId="{A39E2EA6-7D1C-4096-A745-210BFAA532EA}" dt="2025-03-06T04:08:57.353" v="1498" actId="6549"/>
          <ac:spMkLst>
            <pc:docMk/>
            <pc:sldMk cId="1352499677" sldId="306"/>
            <ac:spMk id="11" creationId="{05A6BE13-3F7A-54A4-22BA-575A79EE7731}"/>
          </ac:spMkLst>
        </pc:spChg>
        <pc:spChg chg="mod">
          <ac:chgData name="Helena Marková" userId="8ac8855c-4e0e-44ec-b242-4f56ba3c791e" providerId="ADAL" clId="{A39E2EA6-7D1C-4096-A745-210BFAA532EA}" dt="2025-03-06T04:08:52.180" v="1497" actId="113"/>
          <ac:spMkLst>
            <pc:docMk/>
            <pc:sldMk cId="1352499677" sldId="306"/>
            <ac:spMk id="13" creationId="{B95E9E68-AEA0-EE58-2778-DA883A09B178}"/>
          </ac:spMkLst>
        </pc:spChg>
      </pc:sldChg>
      <pc:sldChg chg="modSp mod">
        <pc:chgData name="Helena Marková" userId="8ac8855c-4e0e-44ec-b242-4f56ba3c791e" providerId="ADAL" clId="{A39E2EA6-7D1C-4096-A745-210BFAA532EA}" dt="2025-03-06T04:16:54.265" v="1685" actId="20577"/>
        <pc:sldMkLst>
          <pc:docMk/>
          <pc:sldMk cId="4064022720" sldId="307"/>
        </pc:sldMkLst>
        <pc:spChg chg="mod">
          <ac:chgData name="Helena Marková" userId="8ac8855c-4e0e-44ec-b242-4f56ba3c791e" providerId="ADAL" clId="{A39E2EA6-7D1C-4096-A745-210BFAA532EA}" dt="2025-03-06T04:09:53.602" v="1541" actId="20577"/>
          <ac:spMkLst>
            <pc:docMk/>
            <pc:sldMk cId="4064022720" sldId="307"/>
            <ac:spMk id="9" creationId="{C2C1A134-42F9-E0D5-6FBF-F72CE0D42DA3}"/>
          </ac:spMkLst>
        </pc:spChg>
        <pc:spChg chg="mod">
          <ac:chgData name="Helena Marková" userId="8ac8855c-4e0e-44ec-b242-4f56ba3c791e" providerId="ADAL" clId="{A39E2EA6-7D1C-4096-A745-210BFAA532EA}" dt="2025-03-06T04:15:45.301" v="1555" actId="6549"/>
          <ac:spMkLst>
            <pc:docMk/>
            <pc:sldMk cId="4064022720" sldId="307"/>
            <ac:spMk id="11" creationId="{700C3BE5-41D9-CA41-9408-031C2531B17E}"/>
          </ac:spMkLst>
        </pc:spChg>
        <pc:spChg chg="mod">
          <ac:chgData name="Helena Marková" userId="8ac8855c-4e0e-44ec-b242-4f56ba3c791e" providerId="ADAL" clId="{A39E2EA6-7D1C-4096-A745-210BFAA532EA}" dt="2025-03-06T04:15:19.114" v="1554" actId="113"/>
          <ac:spMkLst>
            <pc:docMk/>
            <pc:sldMk cId="4064022720" sldId="307"/>
            <ac:spMk id="13" creationId="{0B81FC8F-3B13-CD38-8B5B-77458A7B4AC7}"/>
          </ac:spMkLst>
        </pc:spChg>
        <pc:graphicFrameChg chg="mod">
          <ac:chgData name="Helena Marková" userId="8ac8855c-4e0e-44ec-b242-4f56ba3c791e" providerId="ADAL" clId="{A39E2EA6-7D1C-4096-A745-210BFAA532EA}" dt="2025-03-06T04:16:54.265" v="1685" actId="20577"/>
          <ac:graphicFrameMkLst>
            <pc:docMk/>
            <pc:sldMk cId="4064022720" sldId="307"/>
            <ac:graphicFrameMk id="2" creationId="{A33AB23F-854A-A284-D760-E31236907466}"/>
          </ac:graphicFrameMkLst>
        </pc:graphicFrameChg>
      </pc:sldChg>
      <pc:sldChg chg="modSp mod">
        <pc:chgData name="Helena Marková" userId="8ac8855c-4e0e-44ec-b242-4f56ba3c791e" providerId="ADAL" clId="{A39E2EA6-7D1C-4096-A745-210BFAA532EA}" dt="2025-03-06T04:23:22.674" v="1883" actId="20577"/>
        <pc:sldMkLst>
          <pc:docMk/>
          <pc:sldMk cId="2334201827" sldId="308"/>
        </pc:sldMkLst>
        <pc:spChg chg="mod">
          <ac:chgData name="Helena Marková" userId="8ac8855c-4e0e-44ec-b242-4f56ba3c791e" providerId="ADAL" clId="{A39E2EA6-7D1C-4096-A745-210BFAA532EA}" dt="2025-03-06T04:20:24.796" v="1742" actId="20577"/>
          <ac:spMkLst>
            <pc:docMk/>
            <pc:sldMk cId="2334201827" sldId="308"/>
            <ac:spMk id="9" creationId="{4E67E336-54EF-A8C3-B525-35822C19DF66}"/>
          </ac:spMkLst>
        </pc:spChg>
        <pc:spChg chg="mod">
          <ac:chgData name="Helena Marková" userId="8ac8855c-4e0e-44ec-b242-4f56ba3c791e" providerId="ADAL" clId="{A39E2EA6-7D1C-4096-A745-210BFAA532EA}" dt="2025-03-06T04:22:27.118" v="1758" actId="6549"/>
          <ac:spMkLst>
            <pc:docMk/>
            <pc:sldMk cId="2334201827" sldId="308"/>
            <ac:spMk id="11" creationId="{3D2F0BE2-4C0E-48C2-ADD9-BB97FB7D0E24}"/>
          </ac:spMkLst>
        </pc:spChg>
        <pc:spChg chg="mod">
          <ac:chgData name="Helena Marková" userId="8ac8855c-4e0e-44ec-b242-4f56ba3c791e" providerId="ADAL" clId="{A39E2EA6-7D1C-4096-A745-210BFAA532EA}" dt="2025-03-06T04:22:23.814" v="1757" actId="113"/>
          <ac:spMkLst>
            <pc:docMk/>
            <pc:sldMk cId="2334201827" sldId="308"/>
            <ac:spMk id="13" creationId="{A8B478E0-33A6-B9AF-1D50-E2C53BEE8541}"/>
          </ac:spMkLst>
        </pc:spChg>
        <pc:graphicFrameChg chg="mod">
          <ac:chgData name="Helena Marková" userId="8ac8855c-4e0e-44ec-b242-4f56ba3c791e" providerId="ADAL" clId="{A39E2EA6-7D1C-4096-A745-210BFAA532EA}" dt="2025-03-06T04:23:22.674" v="1883" actId="20577"/>
          <ac:graphicFrameMkLst>
            <pc:docMk/>
            <pc:sldMk cId="2334201827" sldId="308"/>
            <ac:graphicFrameMk id="2" creationId="{6F32ABB3-3E8F-7FD6-1F7F-B928C9CD3673}"/>
          </ac:graphicFrameMkLst>
        </pc:graphicFrameChg>
      </pc:sldChg>
      <pc:sldChg chg="modSp mod">
        <pc:chgData name="Helena Marková" userId="8ac8855c-4e0e-44ec-b242-4f56ba3c791e" providerId="ADAL" clId="{A39E2EA6-7D1C-4096-A745-210BFAA532EA}" dt="2025-03-06T04:35:47.898" v="2163" actId="20577"/>
        <pc:sldMkLst>
          <pc:docMk/>
          <pc:sldMk cId="1320636616" sldId="309"/>
        </pc:sldMkLst>
        <pc:spChg chg="mod">
          <ac:chgData name="Helena Marková" userId="8ac8855c-4e0e-44ec-b242-4f56ba3c791e" providerId="ADAL" clId="{A39E2EA6-7D1C-4096-A745-210BFAA532EA}" dt="2025-03-06T04:25:47.106" v="1904" actId="1076"/>
          <ac:spMkLst>
            <pc:docMk/>
            <pc:sldMk cId="1320636616" sldId="309"/>
            <ac:spMk id="4" creationId="{FA00D7FD-0B29-D8CF-9D38-7F35DB71EF38}"/>
          </ac:spMkLst>
        </pc:spChg>
        <pc:spChg chg="mod">
          <ac:chgData name="Helena Marková" userId="8ac8855c-4e0e-44ec-b242-4f56ba3c791e" providerId="ADAL" clId="{A39E2EA6-7D1C-4096-A745-210BFAA532EA}" dt="2025-03-06T04:35:47.898" v="2163" actId="20577"/>
          <ac:spMkLst>
            <pc:docMk/>
            <pc:sldMk cId="1320636616" sldId="309"/>
            <ac:spMk id="9" creationId="{BAA2BBAC-8C42-D738-5BF4-EE82403A4348}"/>
          </ac:spMkLst>
        </pc:spChg>
        <pc:spChg chg="mod">
          <ac:chgData name="Helena Marková" userId="8ac8855c-4e0e-44ec-b242-4f56ba3c791e" providerId="ADAL" clId="{A39E2EA6-7D1C-4096-A745-210BFAA532EA}" dt="2025-03-06T04:27:44.834" v="2047" actId="255"/>
          <ac:spMkLst>
            <pc:docMk/>
            <pc:sldMk cId="1320636616" sldId="309"/>
            <ac:spMk id="11" creationId="{113F44D9-414A-97EB-E4CD-D16EF09E7063}"/>
          </ac:spMkLst>
        </pc:spChg>
        <pc:spChg chg="mod">
          <ac:chgData name="Helena Marková" userId="8ac8855c-4e0e-44ec-b242-4f56ba3c791e" providerId="ADAL" clId="{A39E2EA6-7D1C-4096-A745-210BFAA532EA}" dt="2025-03-06T04:24:19.928" v="1890" actId="12"/>
          <ac:spMkLst>
            <pc:docMk/>
            <pc:sldMk cId="1320636616" sldId="309"/>
            <ac:spMk id="13" creationId="{7A99A58C-6B4F-AC6E-2149-9076367593E4}"/>
          </ac:spMkLst>
        </pc:spChg>
      </pc:sldChg>
      <pc:sldChg chg="add del">
        <pc:chgData name="Helena Marková" userId="8ac8855c-4e0e-44ec-b242-4f56ba3c791e" providerId="ADAL" clId="{A39E2EA6-7D1C-4096-A745-210BFAA532EA}" dt="2025-03-06T03:51:08.282" v="935"/>
        <pc:sldMkLst>
          <pc:docMk/>
          <pc:sldMk cId="1662651006" sldId="309"/>
        </pc:sldMkLst>
      </pc:sldChg>
      <pc:sldChg chg="add del">
        <pc:chgData name="Helena Marková" userId="8ac8855c-4e0e-44ec-b242-4f56ba3c791e" providerId="ADAL" clId="{A39E2EA6-7D1C-4096-A745-210BFAA532EA}" dt="2025-03-06T03:51:08.282" v="935"/>
        <pc:sldMkLst>
          <pc:docMk/>
          <pc:sldMk cId="3480234778" sldId="310"/>
        </pc:sldMkLst>
      </pc:sldChg>
      <pc:sldChg chg="modSp mod">
        <pc:chgData name="Helena Marková" userId="8ac8855c-4e0e-44ec-b242-4f56ba3c791e" providerId="ADAL" clId="{A39E2EA6-7D1C-4096-A745-210BFAA532EA}" dt="2025-03-06T04:29:06.853" v="2088"/>
        <pc:sldMkLst>
          <pc:docMk/>
          <pc:sldMk cId="3782516459" sldId="310"/>
        </pc:sldMkLst>
        <pc:spChg chg="mod">
          <ac:chgData name="Helena Marková" userId="8ac8855c-4e0e-44ec-b242-4f56ba3c791e" providerId="ADAL" clId="{A39E2EA6-7D1C-4096-A745-210BFAA532EA}" dt="2025-03-06T04:28:11.774" v="2086" actId="20577"/>
          <ac:spMkLst>
            <pc:docMk/>
            <pc:sldMk cId="3782516459" sldId="310"/>
            <ac:spMk id="9" creationId="{21445447-DE44-B589-3491-899662525048}"/>
          </ac:spMkLst>
        </pc:spChg>
        <pc:spChg chg="mod">
          <ac:chgData name="Helena Marková" userId="8ac8855c-4e0e-44ec-b242-4f56ba3c791e" providerId="ADAL" clId="{A39E2EA6-7D1C-4096-A745-210BFAA532EA}" dt="2025-03-06T04:28:42.153" v="2087"/>
          <ac:spMkLst>
            <pc:docMk/>
            <pc:sldMk cId="3782516459" sldId="310"/>
            <ac:spMk id="11" creationId="{D8FC7B3B-D535-670C-89FF-6B87F85F7E04}"/>
          </ac:spMkLst>
        </pc:spChg>
        <pc:spChg chg="mod">
          <ac:chgData name="Helena Marková" userId="8ac8855c-4e0e-44ec-b242-4f56ba3c791e" providerId="ADAL" clId="{A39E2EA6-7D1C-4096-A745-210BFAA532EA}" dt="2025-03-06T04:29:06.853" v="2088"/>
          <ac:spMkLst>
            <pc:docMk/>
            <pc:sldMk cId="3782516459" sldId="310"/>
            <ac:spMk id="13" creationId="{77D86E5D-F212-1E78-4D3A-39D36686523D}"/>
          </ac:spMkLst>
        </pc:spChg>
      </pc:sldChg>
      <pc:sldChg chg="add del">
        <pc:chgData name="Helena Marková" userId="8ac8855c-4e0e-44ec-b242-4f56ba3c791e" providerId="ADAL" clId="{A39E2EA6-7D1C-4096-A745-210BFAA532EA}" dt="2025-03-06T03:51:08.282" v="935"/>
        <pc:sldMkLst>
          <pc:docMk/>
          <pc:sldMk cId="836483571" sldId="311"/>
        </pc:sldMkLst>
      </pc:sldChg>
      <pc:sldChg chg="modSp mod">
        <pc:chgData name="Helena Marková" userId="8ac8855c-4e0e-44ec-b242-4f56ba3c791e" providerId="ADAL" clId="{A39E2EA6-7D1C-4096-A745-210BFAA532EA}" dt="2025-03-06T04:34:43.096" v="2126" actId="20577"/>
        <pc:sldMkLst>
          <pc:docMk/>
          <pc:sldMk cId="4200166501" sldId="311"/>
        </pc:sldMkLst>
        <pc:spChg chg="mod">
          <ac:chgData name="Helena Marková" userId="8ac8855c-4e0e-44ec-b242-4f56ba3c791e" providerId="ADAL" clId="{A39E2EA6-7D1C-4096-A745-210BFAA532EA}" dt="2025-03-06T04:29:25.835" v="2116" actId="20577"/>
          <ac:spMkLst>
            <pc:docMk/>
            <pc:sldMk cId="4200166501" sldId="311"/>
            <ac:spMk id="9" creationId="{21445447-DE44-B589-3491-899662525048}"/>
          </ac:spMkLst>
        </pc:spChg>
        <pc:spChg chg="mod">
          <ac:chgData name="Helena Marková" userId="8ac8855c-4e0e-44ec-b242-4f56ba3c791e" providerId="ADAL" clId="{A39E2EA6-7D1C-4096-A745-210BFAA532EA}" dt="2025-03-06T04:29:50.367" v="2117"/>
          <ac:spMkLst>
            <pc:docMk/>
            <pc:sldMk cId="4200166501" sldId="311"/>
            <ac:spMk id="10" creationId="{7BD4A9F3-F19F-4650-A113-507A5CA29030}"/>
          </ac:spMkLst>
        </pc:spChg>
        <pc:spChg chg="mod">
          <ac:chgData name="Helena Marková" userId="8ac8855c-4e0e-44ec-b242-4f56ba3c791e" providerId="ADAL" clId="{A39E2EA6-7D1C-4096-A745-210BFAA532EA}" dt="2025-03-06T04:34:43.096" v="2126" actId="20577"/>
          <ac:spMkLst>
            <pc:docMk/>
            <pc:sldMk cId="4200166501" sldId="311"/>
            <ac:spMk id="11" creationId="{D8FC7B3B-D535-670C-89FF-6B87F85F7E04}"/>
          </ac:spMkLst>
        </pc:spChg>
        <pc:spChg chg="mod">
          <ac:chgData name="Helena Marková" userId="8ac8855c-4e0e-44ec-b242-4f56ba3c791e" providerId="ADAL" clId="{A39E2EA6-7D1C-4096-A745-210BFAA532EA}" dt="2025-03-06T04:33:52.227" v="2119" actId="113"/>
          <ac:spMkLst>
            <pc:docMk/>
            <pc:sldMk cId="4200166501" sldId="311"/>
            <ac:spMk id="14" creationId="{D1ACE2E3-93F8-4D11-8F12-7F5BF0A6F12C}"/>
          </ac:spMkLst>
        </pc:spChg>
      </pc:sldChg>
      <pc:sldChg chg="modSp mod">
        <pc:chgData name="Helena Marková" userId="8ac8855c-4e0e-44ec-b242-4f56ba3c791e" providerId="ADAL" clId="{A39E2EA6-7D1C-4096-A745-210BFAA532EA}" dt="2025-03-06T04:47:27.958" v="2180" actId="113"/>
        <pc:sldMkLst>
          <pc:docMk/>
          <pc:sldMk cId="2266584924" sldId="312"/>
        </pc:sldMkLst>
        <pc:spChg chg="mod">
          <ac:chgData name="Helena Marková" userId="8ac8855c-4e0e-44ec-b242-4f56ba3c791e" providerId="ADAL" clId="{A39E2EA6-7D1C-4096-A745-210BFAA532EA}" dt="2025-03-06T04:43:54.451" v="2166" actId="14100"/>
          <ac:spMkLst>
            <pc:docMk/>
            <pc:sldMk cId="2266584924" sldId="312"/>
            <ac:spMk id="9" creationId="{21445447-DE44-B589-3491-899662525048}"/>
          </ac:spMkLst>
        </pc:spChg>
        <pc:spChg chg="mod">
          <ac:chgData name="Helena Marková" userId="8ac8855c-4e0e-44ec-b242-4f56ba3c791e" providerId="ADAL" clId="{A39E2EA6-7D1C-4096-A745-210BFAA532EA}" dt="2025-03-06T04:44:27.181" v="2168" actId="113"/>
          <ac:spMkLst>
            <pc:docMk/>
            <pc:sldMk cId="2266584924" sldId="312"/>
            <ac:spMk id="10" creationId="{7BD4A9F3-F19F-4650-A113-507A5CA29030}"/>
          </ac:spMkLst>
        </pc:spChg>
        <pc:spChg chg="mod">
          <ac:chgData name="Helena Marková" userId="8ac8855c-4e0e-44ec-b242-4f56ba3c791e" providerId="ADAL" clId="{A39E2EA6-7D1C-4096-A745-210BFAA532EA}" dt="2025-03-06T04:47:27.958" v="2180" actId="113"/>
          <ac:spMkLst>
            <pc:docMk/>
            <pc:sldMk cId="2266584924" sldId="312"/>
            <ac:spMk id="11" creationId="{D8FC7B3B-D535-670C-89FF-6B87F85F7E04}"/>
          </ac:spMkLst>
        </pc:spChg>
        <pc:spChg chg="mod">
          <ac:chgData name="Helena Marková" userId="8ac8855c-4e0e-44ec-b242-4f56ba3c791e" providerId="ADAL" clId="{A39E2EA6-7D1C-4096-A745-210BFAA532EA}" dt="2025-03-06T04:46:02.645" v="2171" actId="113"/>
          <ac:spMkLst>
            <pc:docMk/>
            <pc:sldMk cId="2266584924" sldId="312"/>
            <ac:spMk id="14" creationId="{D1ACE2E3-93F8-4D11-8F12-7F5BF0A6F12C}"/>
          </ac:spMkLst>
        </pc:spChg>
      </pc:sldChg>
      <pc:sldChg chg="add del">
        <pc:chgData name="Helena Marková" userId="8ac8855c-4e0e-44ec-b242-4f56ba3c791e" providerId="ADAL" clId="{A39E2EA6-7D1C-4096-A745-210BFAA532EA}" dt="2025-03-06T03:51:08.282" v="935"/>
        <pc:sldMkLst>
          <pc:docMk/>
          <pc:sldMk cId="2736140783" sldId="312"/>
        </pc:sldMkLst>
      </pc:sldChg>
      <pc:sldChg chg="add">
        <pc:chgData name="Helena Marková" userId="8ac8855c-4e0e-44ec-b242-4f56ba3c791e" providerId="ADAL" clId="{A39E2EA6-7D1C-4096-A745-210BFAA532EA}" dt="2025-03-06T04:47:55.604" v="2183" actId="2890"/>
        <pc:sldMkLst>
          <pc:docMk/>
          <pc:sldMk cId="97813652" sldId="313"/>
        </pc:sldMkLst>
      </pc:sldChg>
      <pc:sldChg chg="add del">
        <pc:chgData name="Helena Marková" userId="8ac8855c-4e0e-44ec-b242-4f56ba3c791e" providerId="ADAL" clId="{A39E2EA6-7D1C-4096-A745-210BFAA532EA}" dt="2025-03-06T03:51:08.282" v="935"/>
        <pc:sldMkLst>
          <pc:docMk/>
          <pc:sldMk cId="951583496" sldId="313"/>
        </pc:sldMkLst>
      </pc:sldChg>
      <pc:sldChg chg="addSp delSp modSp add mod">
        <pc:chgData name="Helena Marková" userId="8ac8855c-4e0e-44ec-b242-4f56ba3c791e" providerId="ADAL" clId="{A39E2EA6-7D1C-4096-A745-210BFAA532EA}" dt="2025-03-06T05:21:06.308" v="2361" actId="6549"/>
        <pc:sldMkLst>
          <pc:docMk/>
          <pc:sldMk cId="220146195" sldId="314"/>
        </pc:sldMkLst>
        <pc:spChg chg="add del">
          <ac:chgData name="Helena Marková" userId="8ac8855c-4e0e-44ec-b242-4f56ba3c791e" providerId="ADAL" clId="{A39E2EA6-7D1C-4096-A745-210BFAA532EA}" dt="2025-03-06T05:19:26.685" v="2337"/>
          <ac:spMkLst>
            <pc:docMk/>
            <pc:sldMk cId="220146195" sldId="314"/>
            <ac:spMk id="2" creationId="{4A8340B8-202E-4813-AF4A-4A575302EC3E}"/>
          </ac:spMkLst>
        </pc:spChg>
        <pc:spChg chg="mod">
          <ac:chgData name="Helena Marková" userId="8ac8855c-4e0e-44ec-b242-4f56ba3c791e" providerId="ADAL" clId="{A39E2EA6-7D1C-4096-A745-210BFAA532EA}" dt="2025-03-06T05:21:06.308" v="2361" actId="6549"/>
          <ac:spMkLst>
            <pc:docMk/>
            <pc:sldMk cId="220146195" sldId="314"/>
            <ac:spMk id="6" creationId="{A5A29A1F-AA48-4914-BEA8-EA2AA88A4B1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888D32-06EA-4DAA-9124-0E185C7117B1}" type="doc">
      <dgm:prSet loTypeId="urn:microsoft.com/office/officeart/2005/8/layout/process1" loCatId="process" qsTypeId="urn:microsoft.com/office/officeart/2005/8/quickstyle/simple1" qsCatId="simple" csTypeId="urn:microsoft.com/office/officeart/2005/8/colors/accent1_2" csCatId="accent1" phldr="1"/>
      <dgm:spPr/>
    </dgm:pt>
    <dgm:pt modelId="{EEE59FBE-CBAD-44E6-A0C8-8823DC2C8242}">
      <dgm:prSet phldrT="[Text]"/>
      <dgm:spPr/>
      <dgm:t>
        <a:bodyPr/>
        <a:lstStyle/>
        <a:p>
          <a:r>
            <a:rPr lang="cs-CZ" dirty="0"/>
            <a:t>business </a:t>
          </a:r>
          <a:r>
            <a:rPr lang="cs-CZ" dirty="0" err="1"/>
            <a:t>strategy</a:t>
          </a:r>
          <a:endParaRPr lang="cs-CZ" dirty="0"/>
        </a:p>
      </dgm:t>
    </dgm:pt>
    <dgm:pt modelId="{EA502F17-A699-4A9D-800D-696357C57653}" type="parTrans" cxnId="{0B86FAC6-C50C-4126-BB97-40CF84FCD5AE}">
      <dgm:prSet/>
      <dgm:spPr/>
      <dgm:t>
        <a:bodyPr/>
        <a:lstStyle/>
        <a:p>
          <a:endParaRPr lang="cs-CZ"/>
        </a:p>
      </dgm:t>
    </dgm:pt>
    <dgm:pt modelId="{73732946-2632-4011-ABEB-69FBD2053536}" type="sibTrans" cxnId="{0B86FAC6-C50C-4126-BB97-40CF84FCD5AE}">
      <dgm:prSet/>
      <dgm:spPr/>
      <dgm:t>
        <a:bodyPr/>
        <a:lstStyle/>
        <a:p>
          <a:endParaRPr lang="cs-CZ"/>
        </a:p>
      </dgm:t>
    </dgm:pt>
    <dgm:pt modelId="{4BF1540D-DFAB-4DA4-83EB-3A939762CB1E}">
      <dgm:prSet phldrT="[Text]"/>
      <dgm:spPr/>
      <dgm:t>
        <a:bodyPr/>
        <a:lstStyle/>
        <a:p>
          <a:r>
            <a:rPr lang="cs-CZ" dirty="0"/>
            <a:t>market </a:t>
          </a:r>
          <a:r>
            <a:rPr lang="cs-CZ" dirty="0" err="1"/>
            <a:t>analysis</a:t>
          </a:r>
          <a:endParaRPr lang="cs-CZ" dirty="0"/>
        </a:p>
      </dgm:t>
    </dgm:pt>
    <dgm:pt modelId="{3EFB88AA-B155-4A5B-A705-8F56A1CBBABE}" type="parTrans" cxnId="{2E0A7B75-B75F-4E6D-9CE1-016ACD0A64AF}">
      <dgm:prSet/>
      <dgm:spPr/>
      <dgm:t>
        <a:bodyPr/>
        <a:lstStyle/>
        <a:p>
          <a:endParaRPr lang="cs-CZ"/>
        </a:p>
      </dgm:t>
    </dgm:pt>
    <dgm:pt modelId="{FF4A846D-16DB-4E3F-A206-52B0C671454E}" type="sibTrans" cxnId="{2E0A7B75-B75F-4E6D-9CE1-016ACD0A64AF}">
      <dgm:prSet/>
      <dgm:spPr/>
      <dgm:t>
        <a:bodyPr/>
        <a:lstStyle/>
        <a:p>
          <a:endParaRPr lang="cs-CZ"/>
        </a:p>
      </dgm:t>
    </dgm:pt>
    <dgm:pt modelId="{EBD6963A-CFDE-46C6-9855-D48D87F181E9}">
      <dgm:prSet phldrT="[Text]"/>
      <dgm:spPr/>
      <dgm:t>
        <a:bodyPr/>
        <a:lstStyle/>
        <a:p>
          <a:r>
            <a:rPr lang="cs-CZ" dirty="0" err="1"/>
            <a:t>technologies</a:t>
          </a:r>
          <a:r>
            <a:rPr lang="cs-CZ" dirty="0"/>
            <a:t>, </a:t>
          </a:r>
          <a:r>
            <a:rPr lang="cs-CZ" dirty="0" err="1"/>
            <a:t>plans</a:t>
          </a:r>
          <a:r>
            <a:rPr lang="cs-CZ" dirty="0"/>
            <a:t>, </a:t>
          </a:r>
          <a:r>
            <a:rPr lang="cs-CZ" dirty="0" err="1"/>
            <a:t>norms</a:t>
          </a:r>
          <a:endParaRPr lang="cs-CZ" dirty="0"/>
        </a:p>
      </dgm:t>
    </dgm:pt>
    <dgm:pt modelId="{3F02AA98-187C-4594-850F-B6D09A61BDC0}" type="parTrans" cxnId="{76801845-FEE2-4830-BAA3-C0E559EF353E}">
      <dgm:prSet/>
      <dgm:spPr/>
      <dgm:t>
        <a:bodyPr/>
        <a:lstStyle/>
        <a:p>
          <a:endParaRPr lang="cs-CZ"/>
        </a:p>
      </dgm:t>
    </dgm:pt>
    <dgm:pt modelId="{FADC30A0-5FC4-4803-ADD0-F934808831A8}" type="sibTrans" cxnId="{76801845-FEE2-4830-BAA3-C0E559EF353E}">
      <dgm:prSet/>
      <dgm:spPr/>
      <dgm:t>
        <a:bodyPr/>
        <a:lstStyle/>
        <a:p>
          <a:endParaRPr lang="cs-CZ"/>
        </a:p>
      </dgm:t>
    </dgm:pt>
    <dgm:pt modelId="{BF677B1D-E41A-4F97-B05C-159182002DBD}">
      <dgm:prSet phldrT="[Text]"/>
      <dgm:spPr/>
      <dgm:t>
        <a:bodyPr/>
        <a:lstStyle/>
        <a:p>
          <a:r>
            <a:rPr lang="cs-CZ" dirty="0" err="1"/>
            <a:t>specification</a:t>
          </a:r>
          <a:r>
            <a:rPr lang="cs-CZ" dirty="0"/>
            <a:t> </a:t>
          </a:r>
          <a:r>
            <a:rPr lang="cs-CZ" dirty="0" err="1"/>
            <a:t>of</a:t>
          </a:r>
          <a:r>
            <a:rPr lang="cs-CZ" dirty="0"/>
            <a:t> </a:t>
          </a:r>
          <a:r>
            <a:rPr lang="cs-CZ" dirty="0" err="1"/>
            <a:t>position</a:t>
          </a:r>
          <a:r>
            <a:rPr lang="cs-CZ" dirty="0"/>
            <a:t> and </a:t>
          </a:r>
          <a:r>
            <a:rPr lang="cs-CZ" dirty="0" err="1"/>
            <a:t>structure</a:t>
          </a:r>
          <a:endParaRPr lang="cs-CZ" dirty="0"/>
        </a:p>
      </dgm:t>
    </dgm:pt>
    <dgm:pt modelId="{228DD00B-89CE-4388-BD63-C24E756571AC}" type="parTrans" cxnId="{4D657D1C-891B-49E1-890D-B2706141A003}">
      <dgm:prSet/>
      <dgm:spPr/>
      <dgm:t>
        <a:bodyPr/>
        <a:lstStyle/>
        <a:p>
          <a:endParaRPr lang="cs-CZ"/>
        </a:p>
      </dgm:t>
    </dgm:pt>
    <dgm:pt modelId="{C4C44B72-ACEE-42E8-8BC4-FED9913D31D5}" type="sibTrans" cxnId="{4D657D1C-891B-49E1-890D-B2706141A003}">
      <dgm:prSet/>
      <dgm:spPr/>
      <dgm:t>
        <a:bodyPr/>
        <a:lstStyle/>
        <a:p>
          <a:endParaRPr lang="cs-CZ"/>
        </a:p>
      </dgm:t>
    </dgm:pt>
    <dgm:pt modelId="{9B850D95-FEAC-46DB-B376-3AEFCB140CB2}">
      <dgm:prSet phldrT="[Text]"/>
      <dgm:spPr/>
      <dgm:t>
        <a:bodyPr/>
        <a:lstStyle/>
        <a:p>
          <a:r>
            <a:rPr lang="cs-CZ" dirty="0" err="1"/>
            <a:t>position</a:t>
          </a:r>
          <a:r>
            <a:rPr lang="cs-CZ" dirty="0"/>
            <a:t> </a:t>
          </a:r>
          <a:r>
            <a:rPr lang="cs-CZ" dirty="0" err="1"/>
            <a:t>description</a:t>
          </a:r>
          <a:endParaRPr lang="cs-CZ" dirty="0"/>
        </a:p>
      </dgm:t>
    </dgm:pt>
    <dgm:pt modelId="{C8519E2D-8C05-4418-887C-5A2AB429F26A}" type="parTrans" cxnId="{AA6B526B-63C7-4FE2-8EE9-07B05305FE0E}">
      <dgm:prSet/>
      <dgm:spPr/>
      <dgm:t>
        <a:bodyPr/>
        <a:lstStyle/>
        <a:p>
          <a:endParaRPr lang="cs-CZ"/>
        </a:p>
      </dgm:t>
    </dgm:pt>
    <dgm:pt modelId="{370D2920-49D2-48E2-B27E-7B783E7002BB}" type="sibTrans" cxnId="{AA6B526B-63C7-4FE2-8EE9-07B05305FE0E}">
      <dgm:prSet/>
      <dgm:spPr/>
      <dgm:t>
        <a:bodyPr/>
        <a:lstStyle/>
        <a:p>
          <a:endParaRPr lang="cs-CZ"/>
        </a:p>
      </dgm:t>
    </dgm:pt>
    <dgm:pt modelId="{5C911BCD-002A-4AF9-AA9E-7DAB275C3ADA}" type="pres">
      <dgm:prSet presAssocID="{E9888D32-06EA-4DAA-9124-0E185C7117B1}" presName="Name0" presStyleCnt="0">
        <dgm:presLayoutVars>
          <dgm:dir/>
          <dgm:resizeHandles val="exact"/>
        </dgm:presLayoutVars>
      </dgm:prSet>
      <dgm:spPr/>
    </dgm:pt>
    <dgm:pt modelId="{99D5DAE2-A3FC-4F8E-9D57-331FC56265A3}" type="pres">
      <dgm:prSet presAssocID="{EEE59FBE-CBAD-44E6-A0C8-8823DC2C8242}" presName="node" presStyleLbl="node1" presStyleIdx="0" presStyleCnt="5">
        <dgm:presLayoutVars>
          <dgm:bulletEnabled val="1"/>
        </dgm:presLayoutVars>
      </dgm:prSet>
      <dgm:spPr/>
    </dgm:pt>
    <dgm:pt modelId="{66E59AC0-E230-422A-B3C4-52267BFBF709}" type="pres">
      <dgm:prSet presAssocID="{73732946-2632-4011-ABEB-69FBD2053536}" presName="sibTrans" presStyleLbl="sibTrans2D1" presStyleIdx="0" presStyleCnt="4"/>
      <dgm:spPr/>
    </dgm:pt>
    <dgm:pt modelId="{C4A098C6-4342-4CE1-AFAC-339A87A66D69}" type="pres">
      <dgm:prSet presAssocID="{73732946-2632-4011-ABEB-69FBD2053536}" presName="connectorText" presStyleLbl="sibTrans2D1" presStyleIdx="0" presStyleCnt="4"/>
      <dgm:spPr/>
    </dgm:pt>
    <dgm:pt modelId="{6D7553C4-61D5-4E0A-935B-0A68B53E6797}" type="pres">
      <dgm:prSet presAssocID="{4BF1540D-DFAB-4DA4-83EB-3A939762CB1E}" presName="node" presStyleLbl="node1" presStyleIdx="1" presStyleCnt="5" custLinFactNeighborY="0">
        <dgm:presLayoutVars>
          <dgm:bulletEnabled val="1"/>
        </dgm:presLayoutVars>
      </dgm:prSet>
      <dgm:spPr/>
    </dgm:pt>
    <dgm:pt modelId="{5AF4919D-DF23-4A34-96C1-9A0392F8535A}" type="pres">
      <dgm:prSet presAssocID="{FF4A846D-16DB-4E3F-A206-52B0C671454E}" presName="sibTrans" presStyleLbl="sibTrans2D1" presStyleIdx="1" presStyleCnt="4"/>
      <dgm:spPr/>
    </dgm:pt>
    <dgm:pt modelId="{90244F55-142A-49A8-A32D-071F41D7806F}" type="pres">
      <dgm:prSet presAssocID="{FF4A846D-16DB-4E3F-A206-52B0C671454E}" presName="connectorText" presStyleLbl="sibTrans2D1" presStyleIdx="1" presStyleCnt="4"/>
      <dgm:spPr/>
    </dgm:pt>
    <dgm:pt modelId="{ED00A258-1287-431A-9341-CCEC68A9821B}" type="pres">
      <dgm:prSet presAssocID="{EBD6963A-CFDE-46C6-9855-D48D87F181E9}" presName="node" presStyleLbl="node1" presStyleIdx="2" presStyleCnt="5">
        <dgm:presLayoutVars>
          <dgm:bulletEnabled val="1"/>
        </dgm:presLayoutVars>
      </dgm:prSet>
      <dgm:spPr/>
    </dgm:pt>
    <dgm:pt modelId="{F0A834C3-E959-4344-8865-1641B93711AC}" type="pres">
      <dgm:prSet presAssocID="{FADC30A0-5FC4-4803-ADD0-F934808831A8}" presName="sibTrans" presStyleLbl="sibTrans2D1" presStyleIdx="2" presStyleCnt="4"/>
      <dgm:spPr/>
    </dgm:pt>
    <dgm:pt modelId="{558C1D6E-C058-4B8C-BD72-30A55D3EBAAA}" type="pres">
      <dgm:prSet presAssocID="{FADC30A0-5FC4-4803-ADD0-F934808831A8}" presName="connectorText" presStyleLbl="sibTrans2D1" presStyleIdx="2" presStyleCnt="4"/>
      <dgm:spPr/>
    </dgm:pt>
    <dgm:pt modelId="{0830AF2E-1A83-4B91-AA79-DB6DDDBE4EFD}" type="pres">
      <dgm:prSet presAssocID="{9B850D95-FEAC-46DB-B376-3AEFCB140CB2}" presName="node" presStyleLbl="node1" presStyleIdx="3" presStyleCnt="5">
        <dgm:presLayoutVars>
          <dgm:bulletEnabled val="1"/>
        </dgm:presLayoutVars>
      </dgm:prSet>
      <dgm:spPr/>
    </dgm:pt>
    <dgm:pt modelId="{84D4B74F-2071-4F0D-B7A0-25BF2AAF6D86}" type="pres">
      <dgm:prSet presAssocID="{370D2920-49D2-48E2-B27E-7B783E7002BB}" presName="sibTrans" presStyleLbl="sibTrans2D1" presStyleIdx="3" presStyleCnt="4"/>
      <dgm:spPr/>
    </dgm:pt>
    <dgm:pt modelId="{5B6A680C-8033-42E2-A0E6-8AF17A58B107}" type="pres">
      <dgm:prSet presAssocID="{370D2920-49D2-48E2-B27E-7B783E7002BB}" presName="connectorText" presStyleLbl="sibTrans2D1" presStyleIdx="3" presStyleCnt="4"/>
      <dgm:spPr/>
    </dgm:pt>
    <dgm:pt modelId="{710A25BF-7589-4221-A735-5C63318AA679}" type="pres">
      <dgm:prSet presAssocID="{BF677B1D-E41A-4F97-B05C-159182002DBD}" presName="node" presStyleLbl="node1" presStyleIdx="4" presStyleCnt="5">
        <dgm:presLayoutVars>
          <dgm:bulletEnabled val="1"/>
        </dgm:presLayoutVars>
      </dgm:prSet>
      <dgm:spPr/>
    </dgm:pt>
  </dgm:ptLst>
  <dgm:cxnLst>
    <dgm:cxn modelId="{0F824015-F6B4-46BC-AA60-507AF0C33860}" type="presOf" srcId="{4BF1540D-DFAB-4DA4-83EB-3A939762CB1E}" destId="{6D7553C4-61D5-4E0A-935B-0A68B53E6797}" srcOrd="0" destOrd="0" presId="urn:microsoft.com/office/officeart/2005/8/layout/process1"/>
    <dgm:cxn modelId="{A4571318-D79B-4C56-BDD3-AE109B9A8569}" type="presOf" srcId="{EEE59FBE-CBAD-44E6-A0C8-8823DC2C8242}" destId="{99D5DAE2-A3FC-4F8E-9D57-331FC56265A3}" srcOrd="0" destOrd="0" presId="urn:microsoft.com/office/officeart/2005/8/layout/process1"/>
    <dgm:cxn modelId="{BD9A8719-733D-408C-A533-B740AFBB7FBF}" type="presOf" srcId="{FF4A846D-16DB-4E3F-A206-52B0C671454E}" destId="{5AF4919D-DF23-4A34-96C1-9A0392F8535A}" srcOrd="0" destOrd="0" presId="urn:microsoft.com/office/officeart/2005/8/layout/process1"/>
    <dgm:cxn modelId="{4D657D1C-891B-49E1-890D-B2706141A003}" srcId="{E9888D32-06EA-4DAA-9124-0E185C7117B1}" destId="{BF677B1D-E41A-4F97-B05C-159182002DBD}" srcOrd="4" destOrd="0" parTransId="{228DD00B-89CE-4388-BD63-C24E756571AC}" sibTransId="{C4C44B72-ACEE-42E8-8BC4-FED9913D31D5}"/>
    <dgm:cxn modelId="{76801845-FEE2-4830-BAA3-C0E559EF353E}" srcId="{E9888D32-06EA-4DAA-9124-0E185C7117B1}" destId="{EBD6963A-CFDE-46C6-9855-D48D87F181E9}" srcOrd="2" destOrd="0" parTransId="{3F02AA98-187C-4594-850F-B6D09A61BDC0}" sibTransId="{FADC30A0-5FC4-4803-ADD0-F934808831A8}"/>
    <dgm:cxn modelId="{FC858D67-F82A-4FD5-AEE3-DCD4322920D4}" type="presOf" srcId="{370D2920-49D2-48E2-B27E-7B783E7002BB}" destId="{84D4B74F-2071-4F0D-B7A0-25BF2AAF6D86}" srcOrd="0" destOrd="0" presId="urn:microsoft.com/office/officeart/2005/8/layout/process1"/>
    <dgm:cxn modelId="{AA6B526B-63C7-4FE2-8EE9-07B05305FE0E}" srcId="{E9888D32-06EA-4DAA-9124-0E185C7117B1}" destId="{9B850D95-FEAC-46DB-B376-3AEFCB140CB2}" srcOrd="3" destOrd="0" parTransId="{C8519E2D-8C05-4418-887C-5A2AB429F26A}" sibTransId="{370D2920-49D2-48E2-B27E-7B783E7002BB}"/>
    <dgm:cxn modelId="{2E0A7B75-B75F-4E6D-9CE1-016ACD0A64AF}" srcId="{E9888D32-06EA-4DAA-9124-0E185C7117B1}" destId="{4BF1540D-DFAB-4DA4-83EB-3A939762CB1E}" srcOrd="1" destOrd="0" parTransId="{3EFB88AA-B155-4A5B-A705-8F56A1CBBABE}" sibTransId="{FF4A846D-16DB-4E3F-A206-52B0C671454E}"/>
    <dgm:cxn modelId="{2DD00058-E976-4F03-9508-2692B9015D96}" type="presOf" srcId="{EBD6963A-CFDE-46C6-9855-D48D87F181E9}" destId="{ED00A258-1287-431A-9341-CCEC68A9821B}" srcOrd="0" destOrd="0" presId="urn:microsoft.com/office/officeart/2005/8/layout/process1"/>
    <dgm:cxn modelId="{83ED377E-90B0-4127-B1CC-872277FB96AC}" type="presOf" srcId="{E9888D32-06EA-4DAA-9124-0E185C7117B1}" destId="{5C911BCD-002A-4AF9-AA9E-7DAB275C3ADA}" srcOrd="0" destOrd="0" presId="urn:microsoft.com/office/officeart/2005/8/layout/process1"/>
    <dgm:cxn modelId="{09EA5486-27B4-4204-944A-353D914C8541}" type="presOf" srcId="{FADC30A0-5FC4-4803-ADD0-F934808831A8}" destId="{558C1D6E-C058-4B8C-BD72-30A55D3EBAAA}" srcOrd="1" destOrd="0" presId="urn:microsoft.com/office/officeart/2005/8/layout/process1"/>
    <dgm:cxn modelId="{CFA0E086-2B09-4581-ADFC-FB9A69B367F3}" type="presOf" srcId="{9B850D95-FEAC-46DB-B376-3AEFCB140CB2}" destId="{0830AF2E-1A83-4B91-AA79-DB6DDDBE4EFD}" srcOrd="0" destOrd="0" presId="urn:microsoft.com/office/officeart/2005/8/layout/process1"/>
    <dgm:cxn modelId="{DD7132AB-B2DD-40A2-997B-1233696E9507}" type="presOf" srcId="{FF4A846D-16DB-4E3F-A206-52B0C671454E}" destId="{90244F55-142A-49A8-A32D-071F41D7806F}" srcOrd="1" destOrd="0" presId="urn:microsoft.com/office/officeart/2005/8/layout/process1"/>
    <dgm:cxn modelId="{1B4374B1-5547-44C7-B674-09704DBCB03B}" type="presOf" srcId="{370D2920-49D2-48E2-B27E-7B783E7002BB}" destId="{5B6A680C-8033-42E2-A0E6-8AF17A58B107}" srcOrd="1" destOrd="0" presId="urn:microsoft.com/office/officeart/2005/8/layout/process1"/>
    <dgm:cxn modelId="{FF6E05B8-0B80-4084-A9F6-7FA95CC4D78D}" type="presOf" srcId="{73732946-2632-4011-ABEB-69FBD2053536}" destId="{66E59AC0-E230-422A-B3C4-52267BFBF709}" srcOrd="0" destOrd="0" presId="urn:microsoft.com/office/officeart/2005/8/layout/process1"/>
    <dgm:cxn modelId="{2D3CF9C2-FF26-4636-9ADD-D3C1C8E0237A}" type="presOf" srcId="{73732946-2632-4011-ABEB-69FBD2053536}" destId="{C4A098C6-4342-4CE1-AFAC-339A87A66D69}" srcOrd="1" destOrd="0" presId="urn:microsoft.com/office/officeart/2005/8/layout/process1"/>
    <dgm:cxn modelId="{0D410DC3-0F2C-4995-9360-0A1B29B9880F}" type="presOf" srcId="{FADC30A0-5FC4-4803-ADD0-F934808831A8}" destId="{F0A834C3-E959-4344-8865-1641B93711AC}" srcOrd="0" destOrd="0" presId="urn:microsoft.com/office/officeart/2005/8/layout/process1"/>
    <dgm:cxn modelId="{0B86FAC6-C50C-4126-BB97-40CF84FCD5AE}" srcId="{E9888D32-06EA-4DAA-9124-0E185C7117B1}" destId="{EEE59FBE-CBAD-44E6-A0C8-8823DC2C8242}" srcOrd="0" destOrd="0" parTransId="{EA502F17-A699-4A9D-800D-696357C57653}" sibTransId="{73732946-2632-4011-ABEB-69FBD2053536}"/>
    <dgm:cxn modelId="{91F2EBF3-9F28-4062-9938-65A8FF3211CD}" type="presOf" srcId="{BF677B1D-E41A-4F97-B05C-159182002DBD}" destId="{710A25BF-7589-4221-A735-5C63318AA679}" srcOrd="0" destOrd="0" presId="urn:microsoft.com/office/officeart/2005/8/layout/process1"/>
    <dgm:cxn modelId="{24FD54CD-CE50-4494-88BE-F56676061D28}" type="presParOf" srcId="{5C911BCD-002A-4AF9-AA9E-7DAB275C3ADA}" destId="{99D5DAE2-A3FC-4F8E-9D57-331FC56265A3}" srcOrd="0" destOrd="0" presId="urn:microsoft.com/office/officeart/2005/8/layout/process1"/>
    <dgm:cxn modelId="{5D217119-7B38-48B3-87A9-A087A57D0332}" type="presParOf" srcId="{5C911BCD-002A-4AF9-AA9E-7DAB275C3ADA}" destId="{66E59AC0-E230-422A-B3C4-52267BFBF709}" srcOrd="1" destOrd="0" presId="urn:microsoft.com/office/officeart/2005/8/layout/process1"/>
    <dgm:cxn modelId="{A7DBD414-0D67-4489-BB87-2E849E056DFF}" type="presParOf" srcId="{66E59AC0-E230-422A-B3C4-52267BFBF709}" destId="{C4A098C6-4342-4CE1-AFAC-339A87A66D69}" srcOrd="0" destOrd="0" presId="urn:microsoft.com/office/officeart/2005/8/layout/process1"/>
    <dgm:cxn modelId="{D574A75B-258A-4721-B49A-70B4742B289B}" type="presParOf" srcId="{5C911BCD-002A-4AF9-AA9E-7DAB275C3ADA}" destId="{6D7553C4-61D5-4E0A-935B-0A68B53E6797}" srcOrd="2" destOrd="0" presId="urn:microsoft.com/office/officeart/2005/8/layout/process1"/>
    <dgm:cxn modelId="{E240613A-3C1A-4378-A592-DDC9FE67172C}" type="presParOf" srcId="{5C911BCD-002A-4AF9-AA9E-7DAB275C3ADA}" destId="{5AF4919D-DF23-4A34-96C1-9A0392F8535A}" srcOrd="3" destOrd="0" presId="urn:microsoft.com/office/officeart/2005/8/layout/process1"/>
    <dgm:cxn modelId="{31CAE03F-50DB-4D29-81FF-4E0D561FC567}" type="presParOf" srcId="{5AF4919D-DF23-4A34-96C1-9A0392F8535A}" destId="{90244F55-142A-49A8-A32D-071F41D7806F}" srcOrd="0" destOrd="0" presId="urn:microsoft.com/office/officeart/2005/8/layout/process1"/>
    <dgm:cxn modelId="{3745B777-D4C5-4A51-8C58-9D9D2B290F87}" type="presParOf" srcId="{5C911BCD-002A-4AF9-AA9E-7DAB275C3ADA}" destId="{ED00A258-1287-431A-9341-CCEC68A9821B}" srcOrd="4" destOrd="0" presId="urn:microsoft.com/office/officeart/2005/8/layout/process1"/>
    <dgm:cxn modelId="{6C060622-ED1F-4C42-8B01-4A6E44486828}" type="presParOf" srcId="{5C911BCD-002A-4AF9-AA9E-7DAB275C3ADA}" destId="{F0A834C3-E959-4344-8865-1641B93711AC}" srcOrd="5" destOrd="0" presId="urn:microsoft.com/office/officeart/2005/8/layout/process1"/>
    <dgm:cxn modelId="{A9F0FDEE-6157-4C5C-ADDF-5C2351E1B8D4}" type="presParOf" srcId="{F0A834C3-E959-4344-8865-1641B93711AC}" destId="{558C1D6E-C058-4B8C-BD72-30A55D3EBAAA}" srcOrd="0" destOrd="0" presId="urn:microsoft.com/office/officeart/2005/8/layout/process1"/>
    <dgm:cxn modelId="{556B0460-D573-4363-BC97-0DBAF076885A}" type="presParOf" srcId="{5C911BCD-002A-4AF9-AA9E-7DAB275C3ADA}" destId="{0830AF2E-1A83-4B91-AA79-DB6DDDBE4EFD}" srcOrd="6" destOrd="0" presId="urn:microsoft.com/office/officeart/2005/8/layout/process1"/>
    <dgm:cxn modelId="{C4C0A912-203E-48A4-AB5F-0F7893B73E7C}" type="presParOf" srcId="{5C911BCD-002A-4AF9-AA9E-7DAB275C3ADA}" destId="{84D4B74F-2071-4F0D-B7A0-25BF2AAF6D86}" srcOrd="7" destOrd="0" presId="urn:microsoft.com/office/officeart/2005/8/layout/process1"/>
    <dgm:cxn modelId="{4143E23D-FA06-4FB0-9B6C-CA804CAE2655}" type="presParOf" srcId="{84D4B74F-2071-4F0D-B7A0-25BF2AAF6D86}" destId="{5B6A680C-8033-42E2-A0E6-8AF17A58B107}" srcOrd="0" destOrd="0" presId="urn:microsoft.com/office/officeart/2005/8/layout/process1"/>
    <dgm:cxn modelId="{F95D9CA1-1CDB-46C6-9327-1C778340D5BC}" type="presParOf" srcId="{5C911BCD-002A-4AF9-AA9E-7DAB275C3ADA}" destId="{710A25BF-7589-4221-A735-5C63318AA679}" srcOrd="8"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8709F2-E4F9-4824-9580-131B687DF1E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cs-CZ"/>
        </a:p>
      </dgm:t>
    </dgm:pt>
    <dgm:pt modelId="{0993411C-9D85-4C7D-B8E1-CCF722FF699C}">
      <dgm:prSet phldrT="[Text]"/>
      <dgm:spPr/>
      <dgm:t>
        <a:bodyPr/>
        <a:lstStyle/>
        <a:p>
          <a:r>
            <a:rPr lang="cs-CZ" dirty="0"/>
            <a:t>1</a:t>
          </a:r>
        </a:p>
      </dgm:t>
    </dgm:pt>
    <dgm:pt modelId="{F9BFE0C7-67FA-4CAB-A472-AA884EBCAF86}" type="parTrans" cxnId="{7C7BCC5F-7AB8-46D4-BB1E-5C02D54E9DFA}">
      <dgm:prSet/>
      <dgm:spPr/>
      <dgm:t>
        <a:bodyPr/>
        <a:lstStyle/>
        <a:p>
          <a:endParaRPr lang="cs-CZ"/>
        </a:p>
      </dgm:t>
    </dgm:pt>
    <dgm:pt modelId="{C55C94AE-9F05-4829-B579-A667CFBB7BC4}" type="sibTrans" cxnId="{7C7BCC5F-7AB8-46D4-BB1E-5C02D54E9DFA}">
      <dgm:prSet/>
      <dgm:spPr/>
      <dgm:t>
        <a:bodyPr/>
        <a:lstStyle/>
        <a:p>
          <a:endParaRPr lang="cs-CZ"/>
        </a:p>
      </dgm:t>
    </dgm:pt>
    <dgm:pt modelId="{C72B4ABD-9EF1-452F-B466-4D16F6B9F45B}">
      <dgm:prSet phldrT="[Text]"/>
      <dgm:spPr/>
      <dgm:t>
        <a:bodyPr/>
        <a:lstStyle/>
        <a:p>
          <a:r>
            <a:rPr lang="cs-CZ" dirty="0" err="1"/>
            <a:t>company</a:t>
          </a:r>
          <a:r>
            <a:rPr lang="cs-CZ" dirty="0"/>
            <a:t> has </a:t>
          </a:r>
          <a:r>
            <a:rPr lang="cs-CZ" dirty="0" err="1"/>
            <a:t>enough</a:t>
          </a:r>
          <a:r>
            <a:rPr lang="cs-CZ" dirty="0"/>
            <a:t> in </a:t>
          </a:r>
          <a:r>
            <a:rPr lang="cs-CZ" dirty="0" err="1"/>
            <a:t>appropriate</a:t>
          </a:r>
          <a:r>
            <a:rPr lang="cs-CZ" dirty="0"/>
            <a:t> </a:t>
          </a:r>
          <a:r>
            <a:rPr lang="cs-CZ" dirty="0" err="1"/>
            <a:t>quality</a:t>
          </a:r>
          <a:endParaRPr lang="cs-CZ" dirty="0"/>
        </a:p>
      </dgm:t>
    </dgm:pt>
    <dgm:pt modelId="{5CBCC331-6584-4247-A146-9B2054C8EC58}" type="parTrans" cxnId="{5979DF36-00D9-4BAC-82CF-B7EF7C704AD4}">
      <dgm:prSet/>
      <dgm:spPr/>
      <dgm:t>
        <a:bodyPr/>
        <a:lstStyle/>
        <a:p>
          <a:endParaRPr lang="cs-CZ"/>
        </a:p>
      </dgm:t>
    </dgm:pt>
    <dgm:pt modelId="{1A9B3F4E-BE6B-4B9A-8506-01535FA80372}" type="sibTrans" cxnId="{5979DF36-00D9-4BAC-82CF-B7EF7C704AD4}">
      <dgm:prSet/>
      <dgm:spPr/>
      <dgm:t>
        <a:bodyPr/>
        <a:lstStyle/>
        <a:p>
          <a:endParaRPr lang="cs-CZ"/>
        </a:p>
      </dgm:t>
    </dgm:pt>
    <dgm:pt modelId="{14271E68-3A0D-4F21-B5CD-3D9E1D77A2EB}">
      <dgm:prSet phldrT="[Text]"/>
      <dgm:spPr/>
      <dgm:t>
        <a:bodyPr/>
        <a:lstStyle/>
        <a:p>
          <a:r>
            <a:rPr lang="cs-CZ" dirty="0" err="1"/>
            <a:t>company</a:t>
          </a:r>
          <a:r>
            <a:rPr lang="cs-CZ" dirty="0"/>
            <a:t> has </a:t>
          </a:r>
          <a:r>
            <a:rPr lang="cs-CZ" dirty="0" err="1"/>
            <a:t>enough</a:t>
          </a:r>
          <a:r>
            <a:rPr lang="cs-CZ" dirty="0"/>
            <a:t> in </a:t>
          </a:r>
          <a:r>
            <a:rPr lang="cs-CZ" dirty="0" err="1"/>
            <a:t>appropriate</a:t>
          </a:r>
          <a:r>
            <a:rPr lang="cs-CZ" dirty="0"/>
            <a:t> </a:t>
          </a:r>
          <a:r>
            <a:rPr lang="cs-CZ" dirty="0" err="1"/>
            <a:t>structure</a:t>
          </a:r>
          <a:r>
            <a:rPr lang="cs-CZ" dirty="0"/>
            <a:t> (</a:t>
          </a:r>
          <a:r>
            <a:rPr lang="cs-CZ" dirty="0" err="1"/>
            <a:t>numbers</a:t>
          </a:r>
          <a:r>
            <a:rPr lang="cs-CZ" dirty="0"/>
            <a:t> </a:t>
          </a:r>
          <a:r>
            <a:rPr lang="cs-CZ" dirty="0" err="1"/>
            <a:t>of</a:t>
          </a:r>
          <a:r>
            <a:rPr lang="cs-CZ" dirty="0"/>
            <a:t>…)</a:t>
          </a:r>
        </a:p>
      </dgm:t>
    </dgm:pt>
    <dgm:pt modelId="{84F27AA7-E60E-40D7-9BF4-0B6FC6C97ED8}" type="parTrans" cxnId="{1E87C2D8-879D-4A29-996F-66DFB37F2884}">
      <dgm:prSet/>
      <dgm:spPr/>
      <dgm:t>
        <a:bodyPr/>
        <a:lstStyle/>
        <a:p>
          <a:endParaRPr lang="cs-CZ"/>
        </a:p>
      </dgm:t>
    </dgm:pt>
    <dgm:pt modelId="{68969A1D-E814-4572-B501-7DE1286FB23D}" type="sibTrans" cxnId="{1E87C2D8-879D-4A29-996F-66DFB37F2884}">
      <dgm:prSet/>
      <dgm:spPr/>
      <dgm:t>
        <a:bodyPr/>
        <a:lstStyle/>
        <a:p>
          <a:endParaRPr lang="cs-CZ"/>
        </a:p>
      </dgm:t>
    </dgm:pt>
    <dgm:pt modelId="{AA02F47B-0140-448B-A6BE-073E271060C5}">
      <dgm:prSet phldrT="[Text]"/>
      <dgm:spPr/>
      <dgm:t>
        <a:bodyPr/>
        <a:lstStyle/>
        <a:p>
          <a:r>
            <a:rPr lang="cs-CZ" dirty="0"/>
            <a:t>2</a:t>
          </a:r>
        </a:p>
      </dgm:t>
    </dgm:pt>
    <dgm:pt modelId="{EE40B417-D965-4AEA-BA4E-E3A097D669D2}" type="parTrans" cxnId="{20F3F3BF-B78F-4B96-AB1B-F55830A36DA4}">
      <dgm:prSet/>
      <dgm:spPr/>
      <dgm:t>
        <a:bodyPr/>
        <a:lstStyle/>
        <a:p>
          <a:endParaRPr lang="cs-CZ"/>
        </a:p>
      </dgm:t>
    </dgm:pt>
    <dgm:pt modelId="{BF9EE974-91DF-40AA-B550-7CA551DC5C36}" type="sibTrans" cxnId="{20F3F3BF-B78F-4B96-AB1B-F55830A36DA4}">
      <dgm:prSet/>
      <dgm:spPr/>
      <dgm:t>
        <a:bodyPr/>
        <a:lstStyle/>
        <a:p>
          <a:endParaRPr lang="cs-CZ"/>
        </a:p>
      </dgm:t>
    </dgm:pt>
    <dgm:pt modelId="{64E22208-6B2F-44DB-8B1B-D517F5C08826}">
      <dgm:prSet phldrT="[Text]"/>
      <dgm:spPr/>
      <dgm:t>
        <a:bodyPr/>
        <a:lstStyle/>
        <a:p>
          <a:r>
            <a:rPr lang="cs-CZ" dirty="0" err="1"/>
            <a:t>lack</a:t>
          </a:r>
          <a:r>
            <a:rPr lang="cs-CZ" dirty="0"/>
            <a:t> </a:t>
          </a:r>
          <a:r>
            <a:rPr lang="cs-CZ" dirty="0" err="1"/>
            <a:t>of</a:t>
          </a:r>
          <a:r>
            <a:rPr lang="cs-CZ" dirty="0"/>
            <a:t> </a:t>
          </a:r>
          <a:r>
            <a:rPr lang="cs-CZ" dirty="0" err="1"/>
            <a:t>employees</a:t>
          </a:r>
          <a:endParaRPr lang="cs-CZ" dirty="0"/>
        </a:p>
      </dgm:t>
    </dgm:pt>
    <dgm:pt modelId="{55C4F120-D424-44B3-A33F-D90EDB8CAEEE}" type="parTrans" cxnId="{E26A3716-9827-41B0-AD24-F3D397EADAC9}">
      <dgm:prSet/>
      <dgm:spPr/>
      <dgm:t>
        <a:bodyPr/>
        <a:lstStyle/>
        <a:p>
          <a:endParaRPr lang="cs-CZ"/>
        </a:p>
      </dgm:t>
    </dgm:pt>
    <dgm:pt modelId="{78F169E1-CA63-4B82-A8EC-8648241AD28B}" type="sibTrans" cxnId="{E26A3716-9827-41B0-AD24-F3D397EADAC9}">
      <dgm:prSet/>
      <dgm:spPr/>
      <dgm:t>
        <a:bodyPr/>
        <a:lstStyle/>
        <a:p>
          <a:endParaRPr lang="cs-CZ"/>
        </a:p>
      </dgm:t>
    </dgm:pt>
    <dgm:pt modelId="{6535AA78-1A55-427A-AB9F-09F4D112FC8E}">
      <dgm:prSet phldrT="[Text]"/>
      <dgm:spPr/>
      <dgm:t>
        <a:bodyPr/>
        <a:lstStyle/>
        <a:p>
          <a:r>
            <a:rPr lang="cs-CZ" dirty="0"/>
            <a:t>3</a:t>
          </a:r>
        </a:p>
      </dgm:t>
    </dgm:pt>
    <dgm:pt modelId="{9A7C735D-3340-4410-B064-87EAE0B4C240}" type="parTrans" cxnId="{1E9D6EDA-5700-4E07-BD5E-5CC72532F574}">
      <dgm:prSet/>
      <dgm:spPr/>
      <dgm:t>
        <a:bodyPr/>
        <a:lstStyle/>
        <a:p>
          <a:endParaRPr lang="cs-CZ"/>
        </a:p>
      </dgm:t>
    </dgm:pt>
    <dgm:pt modelId="{38A1B522-DF17-496D-876F-EFCA12DEF7D5}" type="sibTrans" cxnId="{1E9D6EDA-5700-4E07-BD5E-5CC72532F574}">
      <dgm:prSet/>
      <dgm:spPr/>
      <dgm:t>
        <a:bodyPr/>
        <a:lstStyle/>
        <a:p>
          <a:endParaRPr lang="cs-CZ"/>
        </a:p>
      </dgm:t>
    </dgm:pt>
    <dgm:pt modelId="{01725EF6-F9E1-44E3-BBC0-39A7A8A5ABED}">
      <dgm:prSet phldrT="[Text]"/>
      <dgm:spPr/>
      <dgm:t>
        <a:bodyPr/>
        <a:lstStyle/>
        <a:p>
          <a:r>
            <a:rPr lang="cs-CZ" dirty="0" err="1"/>
            <a:t>surplus</a:t>
          </a:r>
          <a:r>
            <a:rPr lang="cs-CZ" dirty="0"/>
            <a:t> </a:t>
          </a:r>
          <a:r>
            <a:rPr lang="cs-CZ" dirty="0" err="1"/>
            <a:t>staff</a:t>
          </a:r>
          <a:endParaRPr lang="cs-CZ" dirty="0"/>
        </a:p>
      </dgm:t>
    </dgm:pt>
    <dgm:pt modelId="{E96B80ED-46FD-4CDC-B165-5E75BA14252E}" type="parTrans" cxnId="{CC1EA267-B387-4E79-9482-C75B1430D5D2}">
      <dgm:prSet/>
      <dgm:spPr/>
      <dgm:t>
        <a:bodyPr/>
        <a:lstStyle/>
        <a:p>
          <a:endParaRPr lang="cs-CZ"/>
        </a:p>
      </dgm:t>
    </dgm:pt>
    <dgm:pt modelId="{62AACE18-6671-4B7C-AF80-E9628A3BB8DF}" type="sibTrans" cxnId="{CC1EA267-B387-4E79-9482-C75B1430D5D2}">
      <dgm:prSet/>
      <dgm:spPr/>
      <dgm:t>
        <a:bodyPr/>
        <a:lstStyle/>
        <a:p>
          <a:endParaRPr lang="cs-CZ"/>
        </a:p>
      </dgm:t>
    </dgm:pt>
    <dgm:pt modelId="{A20A6B73-18A3-4570-B524-FFA55B21EE5F}" type="pres">
      <dgm:prSet presAssocID="{428709F2-E4F9-4824-9580-131B687DF1E0}" presName="linearFlow" presStyleCnt="0">
        <dgm:presLayoutVars>
          <dgm:dir/>
          <dgm:animLvl val="lvl"/>
          <dgm:resizeHandles val="exact"/>
        </dgm:presLayoutVars>
      </dgm:prSet>
      <dgm:spPr/>
    </dgm:pt>
    <dgm:pt modelId="{C3546902-9156-4F80-A0F9-74616117CA8F}" type="pres">
      <dgm:prSet presAssocID="{0993411C-9D85-4C7D-B8E1-CCF722FF699C}" presName="composite" presStyleCnt="0"/>
      <dgm:spPr/>
    </dgm:pt>
    <dgm:pt modelId="{4E6905F4-E80B-40F1-85C1-0CEB0D13D7D7}" type="pres">
      <dgm:prSet presAssocID="{0993411C-9D85-4C7D-B8E1-CCF722FF699C}" presName="parentText" presStyleLbl="alignNode1" presStyleIdx="0" presStyleCnt="3">
        <dgm:presLayoutVars>
          <dgm:chMax val="1"/>
          <dgm:bulletEnabled val="1"/>
        </dgm:presLayoutVars>
      </dgm:prSet>
      <dgm:spPr/>
    </dgm:pt>
    <dgm:pt modelId="{9CAA5B27-8098-4B1E-8195-FDC3830C6F24}" type="pres">
      <dgm:prSet presAssocID="{0993411C-9D85-4C7D-B8E1-CCF722FF699C}" presName="descendantText" presStyleLbl="alignAcc1" presStyleIdx="0" presStyleCnt="3">
        <dgm:presLayoutVars>
          <dgm:bulletEnabled val="1"/>
        </dgm:presLayoutVars>
      </dgm:prSet>
      <dgm:spPr/>
    </dgm:pt>
    <dgm:pt modelId="{78116B8F-A1EE-480E-929A-1D17C63B3B2D}" type="pres">
      <dgm:prSet presAssocID="{C55C94AE-9F05-4829-B579-A667CFBB7BC4}" presName="sp" presStyleCnt="0"/>
      <dgm:spPr/>
    </dgm:pt>
    <dgm:pt modelId="{721AE4D3-401C-4B7A-8FEB-8CF49A98A3CE}" type="pres">
      <dgm:prSet presAssocID="{AA02F47B-0140-448B-A6BE-073E271060C5}" presName="composite" presStyleCnt="0"/>
      <dgm:spPr/>
    </dgm:pt>
    <dgm:pt modelId="{2A579CED-CE4E-4411-8957-3B05F66AE5AF}" type="pres">
      <dgm:prSet presAssocID="{AA02F47B-0140-448B-A6BE-073E271060C5}" presName="parentText" presStyleLbl="alignNode1" presStyleIdx="1" presStyleCnt="3">
        <dgm:presLayoutVars>
          <dgm:chMax val="1"/>
          <dgm:bulletEnabled val="1"/>
        </dgm:presLayoutVars>
      </dgm:prSet>
      <dgm:spPr/>
    </dgm:pt>
    <dgm:pt modelId="{C1B20500-318A-4838-89AC-229F8996DC7E}" type="pres">
      <dgm:prSet presAssocID="{AA02F47B-0140-448B-A6BE-073E271060C5}" presName="descendantText" presStyleLbl="alignAcc1" presStyleIdx="1" presStyleCnt="3">
        <dgm:presLayoutVars>
          <dgm:bulletEnabled val="1"/>
        </dgm:presLayoutVars>
      </dgm:prSet>
      <dgm:spPr/>
    </dgm:pt>
    <dgm:pt modelId="{EC791DB1-B87E-488D-B1D0-DDFECAB00A51}" type="pres">
      <dgm:prSet presAssocID="{BF9EE974-91DF-40AA-B550-7CA551DC5C36}" presName="sp" presStyleCnt="0"/>
      <dgm:spPr/>
    </dgm:pt>
    <dgm:pt modelId="{C20CF902-FDCC-469C-81C7-9C06BD153643}" type="pres">
      <dgm:prSet presAssocID="{6535AA78-1A55-427A-AB9F-09F4D112FC8E}" presName="composite" presStyleCnt="0"/>
      <dgm:spPr/>
    </dgm:pt>
    <dgm:pt modelId="{A28D56C8-0585-465C-BB75-CDA4E3929779}" type="pres">
      <dgm:prSet presAssocID="{6535AA78-1A55-427A-AB9F-09F4D112FC8E}" presName="parentText" presStyleLbl="alignNode1" presStyleIdx="2" presStyleCnt="3">
        <dgm:presLayoutVars>
          <dgm:chMax val="1"/>
          <dgm:bulletEnabled val="1"/>
        </dgm:presLayoutVars>
      </dgm:prSet>
      <dgm:spPr/>
    </dgm:pt>
    <dgm:pt modelId="{0B840418-9EA1-4E5B-9AD3-045045F74CB6}" type="pres">
      <dgm:prSet presAssocID="{6535AA78-1A55-427A-AB9F-09F4D112FC8E}" presName="descendantText" presStyleLbl="alignAcc1" presStyleIdx="2" presStyleCnt="3">
        <dgm:presLayoutVars>
          <dgm:bulletEnabled val="1"/>
        </dgm:presLayoutVars>
      </dgm:prSet>
      <dgm:spPr/>
    </dgm:pt>
  </dgm:ptLst>
  <dgm:cxnLst>
    <dgm:cxn modelId="{D6527C02-E465-437D-B690-C046DE86C92F}" type="presOf" srcId="{AA02F47B-0140-448B-A6BE-073E271060C5}" destId="{2A579CED-CE4E-4411-8957-3B05F66AE5AF}" srcOrd="0" destOrd="0" presId="urn:microsoft.com/office/officeart/2005/8/layout/chevron2"/>
    <dgm:cxn modelId="{E26A3716-9827-41B0-AD24-F3D397EADAC9}" srcId="{AA02F47B-0140-448B-A6BE-073E271060C5}" destId="{64E22208-6B2F-44DB-8B1B-D517F5C08826}" srcOrd="0" destOrd="0" parTransId="{55C4F120-D424-44B3-A33F-D90EDB8CAEEE}" sibTransId="{78F169E1-CA63-4B82-A8EC-8648241AD28B}"/>
    <dgm:cxn modelId="{5979DF36-00D9-4BAC-82CF-B7EF7C704AD4}" srcId="{0993411C-9D85-4C7D-B8E1-CCF722FF699C}" destId="{C72B4ABD-9EF1-452F-B466-4D16F6B9F45B}" srcOrd="0" destOrd="0" parTransId="{5CBCC331-6584-4247-A146-9B2054C8EC58}" sibTransId="{1A9B3F4E-BE6B-4B9A-8506-01535FA80372}"/>
    <dgm:cxn modelId="{E4279B38-5D61-496C-9E51-B1E5BA059975}" type="presOf" srcId="{64E22208-6B2F-44DB-8B1B-D517F5C08826}" destId="{C1B20500-318A-4838-89AC-229F8996DC7E}" srcOrd="0" destOrd="0" presId="urn:microsoft.com/office/officeart/2005/8/layout/chevron2"/>
    <dgm:cxn modelId="{5E8FE239-CF7E-4336-99A9-B81B3C71605A}" type="presOf" srcId="{0993411C-9D85-4C7D-B8E1-CCF722FF699C}" destId="{4E6905F4-E80B-40F1-85C1-0CEB0D13D7D7}" srcOrd="0" destOrd="0" presId="urn:microsoft.com/office/officeart/2005/8/layout/chevron2"/>
    <dgm:cxn modelId="{7C7BCC5F-7AB8-46D4-BB1E-5C02D54E9DFA}" srcId="{428709F2-E4F9-4824-9580-131B687DF1E0}" destId="{0993411C-9D85-4C7D-B8E1-CCF722FF699C}" srcOrd="0" destOrd="0" parTransId="{F9BFE0C7-67FA-4CAB-A472-AA884EBCAF86}" sibTransId="{C55C94AE-9F05-4829-B579-A667CFBB7BC4}"/>
    <dgm:cxn modelId="{60041366-A183-4FCC-BD5E-C2DF6688E1C5}" type="presOf" srcId="{14271E68-3A0D-4F21-B5CD-3D9E1D77A2EB}" destId="{9CAA5B27-8098-4B1E-8195-FDC3830C6F24}" srcOrd="0" destOrd="1" presId="urn:microsoft.com/office/officeart/2005/8/layout/chevron2"/>
    <dgm:cxn modelId="{CC1EA267-B387-4E79-9482-C75B1430D5D2}" srcId="{6535AA78-1A55-427A-AB9F-09F4D112FC8E}" destId="{01725EF6-F9E1-44E3-BBC0-39A7A8A5ABED}" srcOrd="0" destOrd="0" parTransId="{E96B80ED-46FD-4CDC-B165-5E75BA14252E}" sibTransId="{62AACE18-6671-4B7C-AF80-E9628A3BB8DF}"/>
    <dgm:cxn modelId="{ED04FC4C-09F3-41E7-A037-68812C037F1F}" type="presOf" srcId="{01725EF6-F9E1-44E3-BBC0-39A7A8A5ABED}" destId="{0B840418-9EA1-4E5B-9AD3-045045F74CB6}" srcOrd="0" destOrd="0" presId="urn:microsoft.com/office/officeart/2005/8/layout/chevron2"/>
    <dgm:cxn modelId="{C82AA353-F6DF-4DAB-90E9-651D81D50631}" type="presOf" srcId="{C72B4ABD-9EF1-452F-B466-4D16F6B9F45B}" destId="{9CAA5B27-8098-4B1E-8195-FDC3830C6F24}" srcOrd="0" destOrd="0" presId="urn:microsoft.com/office/officeart/2005/8/layout/chevron2"/>
    <dgm:cxn modelId="{9985157C-A351-4867-90A2-1BD3CCAB32E2}" type="presOf" srcId="{6535AA78-1A55-427A-AB9F-09F4D112FC8E}" destId="{A28D56C8-0585-465C-BB75-CDA4E3929779}" srcOrd="0" destOrd="0" presId="urn:microsoft.com/office/officeart/2005/8/layout/chevron2"/>
    <dgm:cxn modelId="{6A87BE99-3703-48F0-A950-A4EB3812A2F9}" type="presOf" srcId="{428709F2-E4F9-4824-9580-131B687DF1E0}" destId="{A20A6B73-18A3-4570-B524-FFA55B21EE5F}" srcOrd="0" destOrd="0" presId="urn:microsoft.com/office/officeart/2005/8/layout/chevron2"/>
    <dgm:cxn modelId="{20F3F3BF-B78F-4B96-AB1B-F55830A36DA4}" srcId="{428709F2-E4F9-4824-9580-131B687DF1E0}" destId="{AA02F47B-0140-448B-A6BE-073E271060C5}" srcOrd="1" destOrd="0" parTransId="{EE40B417-D965-4AEA-BA4E-E3A097D669D2}" sibTransId="{BF9EE974-91DF-40AA-B550-7CA551DC5C36}"/>
    <dgm:cxn modelId="{1E87C2D8-879D-4A29-996F-66DFB37F2884}" srcId="{0993411C-9D85-4C7D-B8E1-CCF722FF699C}" destId="{14271E68-3A0D-4F21-B5CD-3D9E1D77A2EB}" srcOrd="1" destOrd="0" parTransId="{84F27AA7-E60E-40D7-9BF4-0B6FC6C97ED8}" sibTransId="{68969A1D-E814-4572-B501-7DE1286FB23D}"/>
    <dgm:cxn modelId="{1E9D6EDA-5700-4E07-BD5E-5CC72532F574}" srcId="{428709F2-E4F9-4824-9580-131B687DF1E0}" destId="{6535AA78-1A55-427A-AB9F-09F4D112FC8E}" srcOrd="2" destOrd="0" parTransId="{9A7C735D-3340-4410-B064-87EAE0B4C240}" sibTransId="{38A1B522-DF17-496D-876F-EFCA12DEF7D5}"/>
    <dgm:cxn modelId="{64B98ACA-2186-4052-B2F7-6FEDAEBF0C73}" type="presParOf" srcId="{A20A6B73-18A3-4570-B524-FFA55B21EE5F}" destId="{C3546902-9156-4F80-A0F9-74616117CA8F}" srcOrd="0" destOrd="0" presId="urn:microsoft.com/office/officeart/2005/8/layout/chevron2"/>
    <dgm:cxn modelId="{165740BC-ACFC-4781-9B92-E27A784202E4}" type="presParOf" srcId="{C3546902-9156-4F80-A0F9-74616117CA8F}" destId="{4E6905F4-E80B-40F1-85C1-0CEB0D13D7D7}" srcOrd="0" destOrd="0" presId="urn:microsoft.com/office/officeart/2005/8/layout/chevron2"/>
    <dgm:cxn modelId="{7242C5B7-7972-4D7F-ACC0-C88FC0E0322F}" type="presParOf" srcId="{C3546902-9156-4F80-A0F9-74616117CA8F}" destId="{9CAA5B27-8098-4B1E-8195-FDC3830C6F24}" srcOrd="1" destOrd="0" presId="urn:microsoft.com/office/officeart/2005/8/layout/chevron2"/>
    <dgm:cxn modelId="{1A7019A5-3CE7-40AF-890C-57E26E1D847C}" type="presParOf" srcId="{A20A6B73-18A3-4570-B524-FFA55B21EE5F}" destId="{78116B8F-A1EE-480E-929A-1D17C63B3B2D}" srcOrd="1" destOrd="0" presId="urn:microsoft.com/office/officeart/2005/8/layout/chevron2"/>
    <dgm:cxn modelId="{6198AEDE-9B6F-4067-B171-3E5550E01D5A}" type="presParOf" srcId="{A20A6B73-18A3-4570-B524-FFA55B21EE5F}" destId="{721AE4D3-401C-4B7A-8FEB-8CF49A98A3CE}" srcOrd="2" destOrd="0" presId="urn:microsoft.com/office/officeart/2005/8/layout/chevron2"/>
    <dgm:cxn modelId="{BA8B4BA4-3149-4318-AEB3-18174F40F127}" type="presParOf" srcId="{721AE4D3-401C-4B7A-8FEB-8CF49A98A3CE}" destId="{2A579CED-CE4E-4411-8957-3B05F66AE5AF}" srcOrd="0" destOrd="0" presId="urn:microsoft.com/office/officeart/2005/8/layout/chevron2"/>
    <dgm:cxn modelId="{F053C690-0534-4510-AE86-230FA7AE220D}" type="presParOf" srcId="{721AE4D3-401C-4B7A-8FEB-8CF49A98A3CE}" destId="{C1B20500-318A-4838-89AC-229F8996DC7E}" srcOrd="1" destOrd="0" presId="urn:microsoft.com/office/officeart/2005/8/layout/chevron2"/>
    <dgm:cxn modelId="{D56B051D-8909-4676-B8A8-18A018855034}" type="presParOf" srcId="{A20A6B73-18A3-4570-B524-FFA55B21EE5F}" destId="{EC791DB1-B87E-488D-B1D0-DDFECAB00A51}" srcOrd="3" destOrd="0" presId="urn:microsoft.com/office/officeart/2005/8/layout/chevron2"/>
    <dgm:cxn modelId="{5ED162CD-A9A9-49E6-93D1-8AAA1D735BC0}" type="presParOf" srcId="{A20A6B73-18A3-4570-B524-FFA55B21EE5F}" destId="{C20CF902-FDCC-469C-81C7-9C06BD153643}" srcOrd="4" destOrd="0" presId="urn:microsoft.com/office/officeart/2005/8/layout/chevron2"/>
    <dgm:cxn modelId="{EA07EDB0-9D16-4403-89FB-2ADD518BEDAF}" type="presParOf" srcId="{C20CF902-FDCC-469C-81C7-9C06BD153643}" destId="{A28D56C8-0585-465C-BB75-CDA4E3929779}" srcOrd="0" destOrd="0" presId="urn:microsoft.com/office/officeart/2005/8/layout/chevron2"/>
    <dgm:cxn modelId="{FD7FC4E9-BAA4-48B0-9D65-3CEC3DBB0CC9}" type="presParOf" srcId="{C20CF902-FDCC-469C-81C7-9C06BD153643}" destId="{0B840418-9EA1-4E5B-9AD3-045045F74CB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348ACD-D05A-42CF-94DE-EA34A0AF64B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cs-CZ"/>
        </a:p>
      </dgm:t>
    </dgm:pt>
    <dgm:pt modelId="{46329DBE-1E81-442D-873C-2A2C4CDBE885}">
      <dgm:prSet phldrT="[Text]"/>
      <dgm:spPr/>
      <dgm:t>
        <a:bodyPr/>
        <a:lstStyle/>
        <a:p>
          <a:r>
            <a:rPr lang="cs-CZ" dirty="0" err="1"/>
            <a:t>supervising</a:t>
          </a:r>
          <a:r>
            <a:rPr lang="cs-CZ" dirty="0"/>
            <a:t> </a:t>
          </a:r>
          <a:r>
            <a:rPr lang="cs-CZ" dirty="0" err="1"/>
            <a:t>position</a:t>
          </a:r>
          <a:endParaRPr lang="cs-CZ" dirty="0"/>
        </a:p>
      </dgm:t>
    </dgm:pt>
    <dgm:pt modelId="{025AA88D-E870-4D8F-BA58-7393B08E0286}" type="parTrans" cxnId="{E1C787B1-6394-4FE8-BDFA-F083B8F7549E}">
      <dgm:prSet/>
      <dgm:spPr/>
      <dgm:t>
        <a:bodyPr/>
        <a:lstStyle/>
        <a:p>
          <a:endParaRPr lang="cs-CZ"/>
        </a:p>
      </dgm:t>
    </dgm:pt>
    <dgm:pt modelId="{0DA6FCAD-960D-466E-9A42-88FF3E34A957}" type="sibTrans" cxnId="{E1C787B1-6394-4FE8-BDFA-F083B8F7549E}">
      <dgm:prSet/>
      <dgm:spPr/>
      <dgm:t>
        <a:bodyPr/>
        <a:lstStyle/>
        <a:p>
          <a:endParaRPr lang="cs-CZ"/>
        </a:p>
      </dgm:t>
    </dgm:pt>
    <dgm:pt modelId="{40A3729A-06AF-42CA-9771-6AAFFAF9A868}">
      <dgm:prSet phldrT="[Text]"/>
      <dgm:spPr/>
      <dgm:t>
        <a:bodyPr/>
        <a:lstStyle/>
        <a:p>
          <a:r>
            <a:rPr lang="cs-CZ" dirty="0" err="1">
              <a:solidFill>
                <a:srgbClr val="002060"/>
              </a:solidFill>
            </a:rPr>
            <a:t>job</a:t>
          </a:r>
          <a:r>
            <a:rPr lang="cs-CZ" dirty="0">
              <a:solidFill>
                <a:srgbClr val="002060"/>
              </a:solidFill>
            </a:rPr>
            <a:t> </a:t>
          </a:r>
          <a:r>
            <a:rPr lang="cs-CZ" dirty="0" err="1">
              <a:solidFill>
                <a:srgbClr val="002060"/>
              </a:solidFill>
            </a:rPr>
            <a:t>position</a:t>
          </a:r>
          <a:endParaRPr lang="cs-CZ" dirty="0">
            <a:solidFill>
              <a:srgbClr val="002060"/>
            </a:solidFill>
          </a:endParaRPr>
        </a:p>
      </dgm:t>
    </dgm:pt>
    <dgm:pt modelId="{9A43A190-50BB-4F57-B94A-52934BC19949}" type="parTrans" cxnId="{B7C32836-67B2-42C3-9263-F7CF650B7F01}">
      <dgm:prSet/>
      <dgm:spPr/>
      <dgm:t>
        <a:bodyPr/>
        <a:lstStyle/>
        <a:p>
          <a:endParaRPr lang="cs-CZ"/>
        </a:p>
      </dgm:t>
    </dgm:pt>
    <dgm:pt modelId="{B87BFD52-E15A-41B2-BEF8-DE58BE65932C}" type="sibTrans" cxnId="{B7C32836-67B2-42C3-9263-F7CF650B7F01}">
      <dgm:prSet/>
      <dgm:spPr/>
      <dgm:t>
        <a:bodyPr/>
        <a:lstStyle/>
        <a:p>
          <a:endParaRPr lang="cs-CZ"/>
        </a:p>
      </dgm:t>
    </dgm:pt>
    <dgm:pt modelId="{4F293814-BE31-4468-8846-9BFFD21D4731}">
      <dgm:prSet phldrT="[Text]"/>
      <dgm:spPr/>
      <dgm:t>
        <a:bodyPr/>
        <a:lstStyle/>
        <a:p>
          <a:r>
            <a:rPr lang="cs-CZ" dirty="0" err="1"/>
            <a:t>subordinate</a:t>
          </a:r>
          <a:r>
            <a:rPr lang="cs-CZ" dirty="0"/>
            <a:t> </a:t>
          </a:r>
          <a:r>
            <a:rPr lang="cs-CZ" dirty="0" err="1"/>
            <a:t>job</a:t>
          </a:r>
          <a:r>
            <a:rPr lang="cs-CZ" dirty="0"/>
            <a:t> </a:t>
          </a:r>
          <a:r>
            <a:rPr lang="cs-CZ" dirty="0" err="1"/>
            <a:t>posiotion</a:t>
          </a:r>
          <a:endParaRPr lang="cs-CZ" dirty="0"/>
        </a:p>
      </dgm:t>
    </dgm:pt>
    <dgm:pt modelId="{EBEB7EFE-2929-4C42-BD8B-AB60F63C1C4B}" type="parTrans" cxnId="{69A6DFAE-ADE1-4A80-93EC-6A293C514266}">
      <dgm:prSet/>
      <dgm:spPr/>
      <dgm:t>
        <a:bodyPr/>
        <a:lstStyle/>
        <a:p>
          <a:endParaRPr lang="cs-CZ"/>
        </a:p>
      </dgm:t>
    </dgm:pt>
    <dgm:pt modelId="{4B1750AF-2911-4483-8E4A-DCA63B094D17}" type="sibTrans" cxnId="{69A6DFAE-ADE1-4A80-93EC-6A293C514266}">
      <dgm:prSet/>
      <dgm:spPr/>
      <dgm:t>
        <a:bodyPr/>
        <a:lstStyle/>
        <a:p>
          <a:endParaRPr lang="cs-CZ"/>
        </a:p>
      </dgm:t>
    </dgm:pt>
    <dgm:pt modelId="{A6E699FE-3A18-4137-A42E-E6944E5E010C}">
      <dgm:prSet phldrT="[Text]"/>
      <dgm:spPr/>
      <dgm:t>
        <a:bodyPr/>
        <a:lstStyle/>
        <a:p>
          <a:r>
            <a:rPr lang="cs-CZ" dirty="0" err="1"/>
            <a:t>subordinate</a:t>
          </a:r>
          <a:r>
            <a:rPr lang="cs-CZ" dirty="0"/>
            <a:t> </a:t>
          </a:r>
          <a:r>
            <a:rPr lang="cs-CZ" dirty="0" err="1"/>
            <a:t>job</a:t>
          </a:r>
          <a:r>
            <a:rPr lang="cs-CZ" dirty="0"/>
            <a:t> </a:t>
          </a:r>
          <a:r>
            <a:rPr lang="cs-CZ" dirty="0" err="1"/>
            <a:t>posiotion</a:t>
          </a:r>
          <a:endParaRPr lang="cs-CZ" dirty="0"/>
        </a:p>
      </dgm:t>
    </dgm:pt>
    <dgm:pt modelId="{23BF51AE-F007-48B3-80C8-645289C14B56}" type="parTrans" cxnId="{A002BA60-F626-4E3C-8FD2-CEBFB82F8ECE}">
      <dgm:prSet/>
      <dgm:spPr/>
      <dgm:t>
        <a:bodyPr/>
        <a:lstStyle/>
        <a:p>
          <a:endParaRPr lang="cs-CZ"/>
        </a:p>
      </dgm:t>
    </dgm:pt>
    <dgm:pt modelId="{376C7873-BB69-4268-AC17-C17A10DE45C9}" type="sibTrans" cxnId="{A002BA60-F626-4E3C-8FD2-CEBFB82F8ECE}">
      <dgm:prSet/>
      <dgm:spPr/>
      <dgm:t>
        <a:bodyPr/>
        <a:lstStyle/>
        <a:p>
          <a:endParaRPr lang="cs-CZ"/>
        </a:p>
      </dgm:t>
    </dgm:pt>
    <dgm:pt modelId="{8E43D79C-3BED-4783-BCC7-CC23CFA54180}">
      <dgm:prSet phldrT="[Text]"/>
      <dgm:spPr/>
      <dgm:t>
        <a:bodyPr/>
        <a:lstStyle/>
        <a:p>
          <a:r>
            <a:rPr lang="cs-CZ" dirty="0" err="1"/>
            <a:t>same</a:t>
          </a:r>
          <a:r>
            <a:rPr lang="cs-CZ" dirty="0"/>
            <a:t> </a:t>
          </a:r>
          <a:r>
            <a:rPr lang="cs-CZ" dirty="0" err="1"/>
            <a:t>job</a:t>
          </a:r>
          <a:r>
            <a:rPr lang="cs-CZ" dirty="0"/>
            <a:t> </a:t>
          </a:r>
          <a:r>
            <a:rPr lang="cs-CZ" dirty="0" err="1"/>
            <a:t>position</a:t>
          </a:r>
          <a:r>
            <a:rPr lang="cs-CZ" dirty="0"/>
            <a:t> </a:t>
          </a:r>
        </a:p>
      </dgm:t>
    </dgm:pt>
    <dgm:pt modelId="{CA1F1A75-9497-4B35-888F-7E28354EB958}" type="parTrans" cxnId="{BDD48BF5-4D09-4AC8-BB33-01416D1F5DBA}">
      <dgm:prSet/>
      <dgm:spPr/>
      <dgm:t>
        <a:bodyPr/>
        <a:lstStyle/>
        <a:p>
          <a:endParaRPr lang="cs-CZ"/>
        </a:p>
      </dgm:t>
    </dgm:pt>
    <dgm:pt modelId="{AAAD6D63-D8FA-4DB5-BC52-89C6F078F1D1}" type="sibTrans" cxnId="{BDD48BF5-4D09-4AC8-BB33-01416D1F5DBA}">
      <dgm:prSet/>
      <dgm:spPr/>
      <dgm:t>
        <a:bodyPr/>
        <a:lstStyle/>
        <a:p>
          <a:endParaRPr lang="cs-CZ"/>
        </a:p>
      </dgm:t>
    </dgm:pt>
    <dgm:pt modelId="{46D3ACE2-DC36-4E74-8CFA-DB604384F086}">
      <dgm:prSet phldrT="[Text]"/>
      <dgm:spPr/>
      <dgm:t>
        <a:bodyPr/>
        <a:lstStyle/>
        <a:p>
          <a:r>
            <a:rPr lang="cs-CZ" dirty="0" err="1"/>
            <a:t>subordinate</a:t>
          </a:r>
          <a:r>
            <a:rPr lang="cs-CZ" dirty="0"/>
            <a:t> </a:t>
          </a:r>
          <a:r>
            <a:rPr lang="cs-CZ" dirty="0" err="1"/>
            <a:t>job</a:t>
          </a:r>
          <a:r>
            <a:rPr lang="cs-CZ" dirty="0"/>
            <a:t> </a:t>
          </a:r>
          <a:r>
            <a:rPr lang="cs-CZ" dirty="0" err="1"/>
            <a:t>posiotion</a:t>
          </a:r>
          <a:endParaRPr lang="cs-CZ" dirty="0"/>
        </a:p>
      </dgm:t>
    </dgm:pt>
    <dgm:pt modelId="{5A4DFBD3-38C1-45E4-AADD-5B912E9E5E4B}" type="parTrans" cxnId="{8415ACA3-D498-48E2-96A5-9809B34798B1}">
      <dgm:prSet/>
      <dgm:spPr/>
      <dgm:t>
        <a:bodyPr/>
        <a:lstStyle/>
        <a:p>
          <a:endParaRPr lang="cs-CZ"/>
        </a:p>
      </dgm:t>
    </dgm:pt>
    <dgm:pt modelId="{B1CFC794-CEDD-481A-A380-640516F31D64}" type="sibTrans" cxnId="{8415ACA3-D498-48E2-96A5-9809B34798B1}">
      <dgm:prSet/>
      <dgm:spPr/>
      <dgm:t>
        <a:bodyPr/>
        <a:lstStyle/>
        <a:p>
          <a:endParaRPr lang="cs-CZ"/>
        </a:p>
      </dgm:t>
    </dgm:pt>
    <dgm:pt modelId="{78B146D5-1D2E-4231-B690-A00C0A497CEE}" type="pres">
      <dgm:prSet presAssocID="{D5348ACD-D05A-42CF-94DE-EA34A0AF64B1}" presName="diagram" presStyleCnt="0">
        <dgm:presLayoutVars>
          <dgm:chPref val="1"/>
          <dgm:dir/>
          <dgm:animOne val="branch"/>
          <dgm:animLvl val="lvl"/>
          <dgm:resizeHandles val="exact"/>
        </dgm:presLayoutVars>
      </dgm:prSet>
      <dgm:spPr/>
    </dgm:pt>
    <dgm:pt modelId="{F53F03D5-F788-4399-A1F1-B3637FDD5308}" type="pres">
      <dgm:prSet presAssocID="{46329DBE-1E81-442D-873C-2A2C4CDBE885}" presName="root1" presStyleCnt="0"/>
      <dgm:spPr/>
    </dgm:pt>
    <dgm:pt modelId="{9DB89FB7-73D2-488A-8E0D-36B2BC214990}" type="pres">
      <dgm:prSet presAssocID="{46329DBE-1E81-442D-873C-2A2C4CDBE885}" presName="LevelOneTextNode" presStyleLbl="node0" presStyleIdx="0" presStyleCnt="1">
        <dgm:presLayoutVars>
          <dgm:chPref val="3"/>
        </dgm:presLayoutVars>
      </dgm:prSet>
      <dgm:spPr/>
    </dgm:pt>
    <dgm:pt modelId="{D915C31F-8912-477F-AEAE-374F6291F105}" type="pres">
      <dgm:prSet presAssocID="{46329DBE-1E81-442D-873C-2A2C4CDBE885}" presName="level2hierChild" presStyleCnt="0"/>
      <dgm:spPr/>
    </dgm:pt>
    <dgm:pt modelId="{D60B3DDD-0BE0-46DE-B807-6EE020AA3CD2}" type="pres">
      <dgm:prSet presAssocID="{9A43A190-50BB-4F57-B94A-52934BC19949}" presName="conn2-1" presStyleLbl="parChTrans1D2" presStyleIdx="0" presStyleCnt="2"/>
      <dgm:spPr/>
    </dgm:pt>
    <dgm:pt modelId="{69AE85B0-F2BF-428C-B8E9-1051C05C5F53}" type="pres">
      <dgm:prSet presAssocID="{9A43A190-50BB-4F57-B94A-52934BC19949}" presName="connTx" presStyleLbl="parChTrans1D2" presStyleIdx="0" presStyleCnt="2"/>
      <dgm:spPr/>
    </dgm:pt>
    <dgm:pt modelId="{0A3E2164-0481-4F9E-8389-8537131C3F22}" type="pres">
      <dgm:prSet presAssocID="{40A3729A-06AF-42CA-9771-6AAFFAF9A868}" presName="root2" presStyleCnt="0"/>
      <dgm:spPr/>
    </dgm:pt>
    <dgm:pt modelId="{ED15A82D-DA70-4454-8630-1EED28DC5E2D}" type="pres">
      <dgm:prSet presAssocID="{40A3729A-06AF-42CA-9771-6AAFFAF9A868}" presName="LevelTwoTextNode" presStyleLbl="node2" presStyleIdx="0" presStyleCnt="2">
        <dgm:presLayoutVars>
          <dgm:chPref val="3"/>
        </dgm:presLayoutVars>
      </dgm:prSet>
      <dgm:spPr/>
    </dgm:pt>
    <dgm:pt modelId="{2290988A-DBBD-457C-91C7-6690C70D7E50}" type="pres">
      <dgm:prSet presAssocID="{40A3729A-06AF-42CA-9771-6AAFFAF9A868}" presName="level3hierChild" presStyleCnt="0"/>
      <dgm:spPr/>
    </dgm:pt>
    <dgm:pt modelId="{2431028E-F0C8-4E8A-A164-A5EEB607DB2E}" type="pres">
      <dgm:prSet presAssocID="{EBEB7EFE-2929-4C42-BD8B-AB60F63C1C4B}" presName="conn2-1" presStyleLbl="parChTrans1D3" presStyleIdx="0" presStyleCnt="3"/>
      <dgm:spPr/>
    </dgm:pt>
    <dgm:pt modelId="{632729E0-DAFF-4D95-8E50-93FF37182ECD}" type="pres">
      <dgm:prSet presAssocID="{EBEB7EFE-2929-4C42-BD8B-AB60F63C1C4B}" presName="connTx" presStyleLbl="parChTrans1D3" presStyleIdx="0" presStyleCnt="3"/>
      <dgm:spPr/>
    </dgm:pt>
    <dgm:pt modelId="{80DD4CDA-9A46-4A22-9E25-79285CD0CF7D}" type="pres">
      <dgm:prSet presAssocID="{4F293814-BE31-4468-8846-9BFFD21D4731}" presName="root2" presStyleCnt="0"/>
      <dgm:spPr/>
    </dgm:pt>
    <dgm:pt modelId="{4618E63F-D767-4492-960D-7DF7F9854A76}" type="pres">
      <dgm:prSet presAssocID="{4F293814-BE31-4468-8846-9BFFD21D4731}" presName="LevelTwoTextNode" presStyleLbl="node3" presStyleIdx="0" presStyleCnt="3" custLinFactNeighborX="1695" custLinFactNeighborY="749">
        <dgm:presLayoutVars>
          <dgm:chPref val="3"/>
        </dgm:presLayoutVars>
      </dgm:prSet>
      <dgm:spPr/>
    </dgm:pt>
    <dgm:pt modelId="{9000712A-4050-43CB-BC49-8FF6E87C0438}" type="pres">
      <dgm:prSet presAssocID="{4F293814-BE31-4468-8846-9BFFD21D4731}" presName="level3hierChild" presStyleCnt="0"/>
      <dgm:spPr/>
    </dgm:pt>
    <dgm:pt modelId="{24290BDE-1920-4146-9FB3-57CA2C75D0EC}" type="pres">
      <dgm:prSet presAssocID="{23BF51AE-F007-48B3-80C8-645289C14B56}" presName="conn2-1" presStyleLbl="parChTrans1D3" presStyleIdx="1" presStyleCnt="3"/>
      <dgm:spPr/>
    </dgm:pt>
    <dgm:pt modelId="{0C1401D7-2809-4BD5-8E70-CC70D90CAB13}" type="pres">
      <dgm:prSet presAssocID="{23BF51AE-F007-48B3-80C8-645289C14B56}" presName="connTx" presStyleLbl="parChTrans1D3" presStyleIdx="1" presStyleCnt="3"/>
      <dgm:spPr/>
    </dgm:pt>
    <dgm:pt modelId="{3D4F3A5F-6869-47EB-AF70-616A91982FA9}" type="pres">
      <dgm:prSet presAssocID="{A6E699FE-3A18-4137-A42E-E6944E5E010C}" presName="root2" presStyleCnt="0"/>
      <dgm:spPr/>
    </dgm:pt>
    <dgm:pt modelId="{B17F41F6-037A-4C43-B575-B7306577B4E9}" type="pres">
      <dgm:prSet presAssocID="{A6E699FE-3A18-4137-A42E-E6944E5E010C}" presName="LevelTwoTextNode" presStyleLbl="node3" presStyleIdx="1" presStyleCnt="3">
        <dgm:presLayoutVars>
          <dgm:chPref val="3"/>
        </dgm:presLayoutVars>
      </dgm:prSet>
      <dgm:spPr/>
    </dgm:pt>
    <dgm:pt modelId="{E2889B22-0E92-4066-8BB1-4597DE7FD155}" type="pres">
      <dgm:prSet presAssocID="{A6E699FE-3A18-4137-A42E-E6944E5E010C}" presName="level3hierChild" presStyleCnt="0"/>
      <dgm:spPr/>
    </dgm:pt>
    <dgm:pt modelId="{4FCC748C-A830-4309-BF40-67BF7E225269}" type="pres">
      <dgm:prSet presAssocID="{CA1F1A75-9497-4B35-888F-7E28354EB958}" presName="conn2-1" presStyleLbl="parChTrans1D2" presStyleIdx="1" presStyleCnt="2"/>
      <dgm:spPr/>
    </dgm:pt>
    <dgm:pt modelId="{5765FF87-5455-4434-B7AB-E9206168894A}" type="pres">
      <dgm:prSet presAssocID="{CA1F1A75-9497-4B35-888F-7E28354EB958}" presName="connTx" presStyleLbl="parChTrans1D2" presStyleIdx="1" presStyleCnt="2"/>
      <dgm:spPr/>
    </dgm:pt>
    <dgm:pt modelId="{2FE58B6F-3BA3-479C-971D-A46F48098827}" type="pres">
      <dgm:prSet presAssocID="{8E43D79C-3BED-4783-BCC7-CC23CFA54180}" presName="root2" presStyleCnt="0"/>
      <dgm:spPr/>
    </dgm:pt>
    <dgm:pt modelId="{B176EBC5-8604-47CA-BCA6-B931EAEB35D2}" type="pres">
      <dgm:prSet presAssocID="{8E43D79C-3BED-4783-BCC7-CC23CFA54180}" presName="LevelTwoTextNode" presStyleLbl="node2" presStyleIdx="1" presStyleCnt="2">
        <dgm:presLayoutVars>
          <dgm:chPref val="3"/>
        </dgm:presLayoutVars>
      </dgm:prSet>
      <dgm:spPr/>
    </dgm:pt>
    <dgm:pt modelId="{7CC4105B-35B1-4638-B8D5-C04BC9219BCE}" type="pres">
      <dgm:prSet presAssocID="{8E43D79C-3BED-4783-BCC7-CC23CFA54180}" presName="level3hierChild" presStyleCnt="0"/>
      <dgm:spPr/>
    </dgm:pt>
    <dgm:pt modelId="{D1D65541-CB6E-4CDB-9D4E-F0FCE2132C74}" type="pres">
      <dgm:prSet presAssocID="{5A4DFBD3-38C1-45E4-AADD-5B912E9E5E4B}" presName="conn2-1" presStyleLbl="parChTrans1D3" presStyleIdx="2" presStyleCnt="3"/>
      <dgm:spPr/>
    </dgm:pt>
    <dgm:pt modelId="{A0BC86B5-9A3F-4F49-B4F0-108C2C23C146}" type="pres">
      <dgm:prSet presAssocID="{5A4DFBD3-38C1-45E4-AADD-5B912E9E5E4B}" presName="connTx" presStyleLbl="parChTrans1D3" presStyleIdx="2" presStyleCnt="3"/>
      <dgm:spPr/>
    </dgm:pt>
    <dgm:pt modelId="{F870726A-6D6F-4F16-B807-447309365CB8}" type="pres">
      <dgm:prSet presAssocID="{46D3ACE2-DC36-4E74-8CFA-DB604384F086}" presName="root2" presStyleCnt="0"/>
      <dgm:spPr/>
    </dgm:pt>
    <dgm:pt modelId="{86510002-461C-4DD1-B82C-B3DE3438AE58}" type="pres">
      <dgm:prSet presAssocID="{46D3ACE2-DC36-4E74-8CFA-DB604384F086}" presName="LevelTwoTextNode" presStyleLbl="node3" presStyleIdx="2" presStyleCnt="3">
        <dgm:presLayoutVars>
          <dgm:chPref val="3"/>
        </dgm:presLayoutVars>
      </dgm:prSet>
      <dgm:spPr/>
    </dgm:pt>
    <dgm:pt modelId="{658A4713-774A-4DF4-9A7A-CC6FA753C37C}" type="pres">
      <dgm:prSet presAssocID="{46D3ACE2-DC36-4E74-8CFA-DB604384F086}" presName="level3hierChild" presStyleCnt="0"/>
      <dgm:spPr/>
    </dgm:pt>
  </dgm:ptLst>
  <dgm:cxnLst>
    <dgm:cxn modelId="{511FEA0E-0081-4B75-AA53-62A9136D8328}" type="presOf" srcId="{23BF51AE-F007-48B3-80C8-645289C14B56}" destId="{24290BDE-1920-4146-9FB3-57CA2C75D0EC}" srcOrd="0" destOrd="0" presId="urn:microsoft.com/office/officeart/2005/8/layout/hierarchy2"/>
    <dgm:cxn modelId="{3782531C-7750-4FF2-9B4F-D3240D7F7C76}" type="presOf" srcId="{5A4DFBD3-38C1-45E4-AADD-5B912E9E5E4B}" destId="{A0BC86B5-9A3F-4F49-B4F0-108C2C23C146}" srcOrd="1" destOrd="0" presId="urn:microsoft.com/office/officeart/2005/8/layout/hierarchy2"/>
    <dgm:cxn modelId="{1A027D22-0D7E-4939-8C06-CFC30D83950F}" type="presOf" srcId="{9A43A190-50BB-4F57-B94A-52934BC19949}" destId="{69AE85B0-F2BF-428C-B8E9-1051C05C5F53}" srcOrd="1" destOrd="0" presId="urn:microsoft.com/office/officeart/2005/8/layout/hierarchy2"/>
    <dgm:cxn modelId="{0ACFFC2A-EDE0-470D-8D41-2ED63F7CF83A}" type="presOf" srcId="{9A43A190-50BB-4F57-B94A-52934BC19949}" destId="{D60B3DDD-0BE0-46DE-B807-6EE020AA3CD2}" srcOrd="0" destOrd="0" presId="urn:microsoft.com/office/officeart/2005/8/layout/hierarchy2"/>
    <dgm:cxn modelId="{B7C32836-67B2-42C3-9263-F7CF650B7F01}" srcId="{46329DBE-1E81-442D-873C-2A2C4CDBE885}" destId="{40A3729A-06AF-42CA-9771-6AAFFAF9A868}" srcOrd="0" destOrd="0" parTransId="{9A43A190-50BB-4F57-B94A-52934BC19949}" sibTransId="{B87BFD52-E15A-41B2-BEF8-DE58BE65932C}"/>
    <dgm:cxn modelId="{4A0B9738-662A-4F16-B3A9-4C2C56CE5C84}" type="presOf" srcId="{5A4DFBD3-38C1-45E4-AADD-5B912E9E5E4B}" destId="{D1D65541-CB6E-4CDB-9D4E-F0FCE2132C74}" srcOrd="0" destOrd="0" presId="urn:microsoft.com/office/officeart/2005/8/layout/hierarchy2"/>
    <dgm:cxn modelId="{0661433A-1BBE-43B6-8731-D0A8CFE86838}" type="presOf" srcId="{CA1F1A75-9497-4B35-888F-7E28354EB958}" destId="{4FCC748C-A830-4309-BF40-67BF7E225269}" srcOrd="0" destOrd="0" presId="urn:microsoft.com/office/officeart/2005/8/layout/hierarchy2"/>
    <dgm:cxn modelId="{A002BA60-F626-4E3C-8FD2-CEBFB82F8ECE}" srcId="{40A3729A-06AF-42CA-9771-6AAFFAF9A868}" destId="{A6E699FE-3A18-4137-A42E-E6944E5E010C}" srcOrd="1" destOrd="0" parTransId="{23BF51AE-F007-48B3-80C8-645289C14B56}" sibTransId="{376C7873-BB69-4268-AC17-C17A10DE45C9}"/>
    <dgm:cxn modelId="{35BCEE45-B528-4211-9A73-9A7AEACB80A8}" type="presOf" srcId="{CA1F1A75-9497-4B35-888F-7E28354EB958}" destId="{5765FF87-5455-4434-B7AB-E9206168894A}" srcOrd="1" destOrd="0" presId="urn:microsoft.com/office/officeart/2005/8/layout/hierarchy2"/>
    <dgm:cxn modelId="{3130564B-1F3E-4CE3-84BE-F7EDEFBEBE5F}" type="presOf" srcId="{46D3ACE2-DC36-4E74-8CFA-DB604384F086}" destId="{86510002-461C-4DD1-B82C-B3DE3438AE58}" srcOrd="0" destOrd="0" presId="urn:microsoft.com/office/officeart/2005/8/layout/hierarchy2"/>
    <dgm:cxn modelId="{2AF2896D-B861-408F-B901-5A597653EC3E}" type="presOf" srcId="{23BF51AE-F007-48B3-80C8-645289C14B56}" destId="{0C1401D7-2809-4BD5-8E70-CC70D90CAB13}" srcOrd="1" destOrd="0" presId="urn:microsoft.com/office/officeart/2005/8/layout/hierarchy2"/>
    <dgm:cxn modelId="{CF9E6F6E-0C3A-4CFD-9F67-09A0623D6F42}" type="presOf" srcId="{D5348ACD-D05A-42CF-94DE-EA34A0AF64B1}" destId="{78B146D5-1D2E-4231-B690-A00C0A497CEE}" srcOrd="0" destOrd="0" presId="urn:microsoft.com/office/officeart/2005/8/layout/hierarchy2"/>
    <dgm:cxn modelId="{B2F2A373-2131-42E4-92E2-590F02672ECE}" type="presOf" srcId="{40A3729A-06AF-42CA-9771-6AAFFAF9A868}" destId="{ED15A82D-DA70-4454-8630-1EED28DC5E2D}" srcOrd="0" destOrd="0" presId="urn:microsoft.com/office/officeart/2005/8/layout/hierarchy2"/>
    <dgm:cxn modelId="{7B4F3C98-4BFA-4B8B-958D-87B5B903806C}" type="presOf" srcId="{A6E699FE-3A18-4137-A42E-E6944E5E010C}" destId="{B17F41F6-037A-4C43-B575-B7306577B4E9}" srcOrd="0" destOrd="0" presId="urn:microsoft.com/office/officeart/2005/8/layout/hierarchy2"/>
    <dgm:cxn modelId="{8415ACA3-D498-48E2-96A5-9809B34798B1}" srcId="{8E43D79C-3BED-4783-BCC7-CC23CFA54180}" destId="{46D3ACE2-DC36-4E74-8CFA-DB604384F086}" srcOrd="0" destOrd="0" parTransId="{5A4DFBD3-38C1-45E4-AADD-5B912E9E5E4B}" sibTransId="{B1CFC794-CEDD-481A-A380-640516F31D64}"/>
    <dgm:cxn modelId="{69A6DFAE-ADE1-4A80-93EC-6A293C514266}" srcId="{40A3729A-06AF-42CA-9771-6AAFFAF9A868}" destId="{4F293814-BE31-4468-8846-9BFFD21D4731}" srcOrd="0" destOrd="0" parTransId="{EBEB7EFE-2929-4C42-BD8B-AB60F63C1C4B}" sibTransId="{4B1750AF-2911-4483-8E4A-DCA63B094D17}"/>
    <dgm:cxn modelId="{E1C787B1-6394-4FE8-BDFA-F083B8F7549E}" srcId="{D5348ACD-D05A-42CF-94DE-EA34A0AF64B1}" destId="{46329DBE-1E81-442D-873C-2A2C4CDBE885}" srcOrd="0" destOrd="0" parTransId="{025AA88D-E870-4D8F-BA58-7393B08E0286}" sibTransId="{0DA6FCAD-960D-466E-9A42-88FF3E34A957}"/>
    <dgm:cxn modelId="{0A74D7D8-D371-4B6C-8AD7-0ABFEC20BADB}" type="presOf" srcId="{8E43D79C-3BED-4783-BCC7-CC23CFA54180}" destId="{B176EBC5-8604-47CA-BCA6-B931EAEB35D2}" srcOrd="0" destOrd="0" presId="urn:microsoft.com/office/officeart/2005/8/layout/hierarchy2"/>
    <dgm:cxn modelId="{A910B1DC-3A77-463D-9368-57119A0EF426}" type="presOf" srcId="{4F293814-BE31-4468-8846-9BFFD21D4731}" destId="{4618E63F-D767-4492-960D-7DF7F9854A76}" srcOrd="0" destOrd="0" presId="urn:microsoft.com/office/officeart/2005/8/layout/hierarchy2"/>
    <dgm:cxn modelId="{CAA96DF3-C8B2-4FAC-91D5-C7FBD6645CF5}" type="presOf" srcId="{EBEB7EFE-2929-4C42-BD8B-AB60F63C1C4B}" destId="{632729E0-DAFF-4D95-8E50-93FF37182ECD}" srcOrd="1" destOrd="0" presId="urn:microsoft.com/office/officeart/2005/8/layout/hierarchy2"/>
    <dgm:cxn modelId="{BDD48BF5-4D09-4AC8-BB33-01416D1F5DBA}" srcId="{46329DBE-1E81-442D-873C-2A2C4CDBE885}" destId="{8E43D79C-3BED-4783-BCC7-CC23CFA54180}" srcOrd="1" destOrd="0" parTransId="{CA1F1A75-9497-4B35-888F-7E28354EB958}" sibTransId="{AAAD6D63-D8FA-4DB5-BC52-89C6F078F1D1}"/>
    <dgm:cxn modelId="{347527F6-691F-4D2A-907F-063028DF4A52}" type="presOf" srcId="{EBEB7EFE-2929-4C42-BD8B-AB60F63C1C4B}" destId="{2431028E-F0C8-4E8A-A164-A5EEB607DB2E}" srcOrd="0" destOrd="0" presId="urn:microsoft.com/office/officeart/2005/8/layout/hierarchy2"/>
    <dgm:cxn modelId="{290C4FFB-AEBD-4421-B42B-30D2B31C8510}" type="presOf" srcId="{46329DBE-1E81-442D-873C-2A2C4CDBE885}" destId="{9DB89FB7-73D2-488A-8E0D-36B2BC214990}" srcOrd="0" destOrd="0" presId="urn:microsoft.com/office/officeart/2005/8/layout/hierarchy2"/>
    <dgm:cxn modelId="{EAECA894-6C8A-4BA0-9EF8-A9ED20022E26}" type="presParOf" srcId="{78B146D5-1D2E-4231-B690-A00C0A497CEE}" destId="{F53F03D5-F788-4399-A1F1-B3637FDD5308}" srcOrd="0" destOrd="0" presId="urn:microsoft.com/office/officeart/2005/8/layout/hierarchy2"/>
    <dgm:cxn modelId="{ED5BB4E3-BC67-4FF5-9170-927B40A18A03}" type="presParOf" srcId="{F53F03D5-F788-4399-A1F1-B3637FDD5308}" destId="{9DB89FB7-73D2-488A-8E0D-36B2BC214990}" srcOrd="0" destOrd="0" presId="urn:microsoft.com/office/officeart/2005/8/layout/hierarchy2"/>
    <dgm:cxn modelId="{B8ACE346-365D-4275-A133-F4D2D83D637D}" type="presParOf" srcId="{F53F03D5-F788-4399-A1F1-B3637FDD5308}" destId="{D915C31F-8912-477F-AEAE-374F6291F105}" srcOrd="1" destOrd="0" presId="urn:microsoft.com/office/officeart/2005/8/layout/hierarchy2"/>
    <dgm:cxn modelId="{C69DAC5E-FA23-4671-93EB-9EE0DE187847}" type="presParOf" srcId="{D915C31F-8912-477F-AEAE-374F6291F105}" destId="{D60B3DDD-0BE0-46DE-B807-6EE020AA3CD2}" srcOrd="0" destOrd="0" presId="urn:microsoft.com/office/officeart/2005/8/layout/hierarchy2"/>
    <dgm:cxn modelId="{019D32EB-7A8D-4758-A1F8-0B3B24F8505A}" type="presParOf" srcId="{D60B3DDD-0BE0-46DE-B807-6EE020AA3CD2}" destId="{69AE85B0-F2BF-428C-B8E9-1051C05C5F53}" srcOrd="0" destOrd="0" presId="urn:microsoft.com/office/officeart/2005/8/layout/hierarchy2"/>
    <dgm:cxn modelId="{CD9920D8-3A24-44FE-A5E6-F50BC9CDCE9F}" type="presParOf" srcId="{D915C31F-8912-477F-AEAE-374F6291F105}" destId="{0A3E2164-0481-4F9E-8389-8537131C3F22}" srcOrd="1" destOrd="0" presId="urn:microsoft.com/office/officeart/2005/8/layout/hierarchy2"/>
    <dgm:cxn modelId="{30EA32A6-0978-4BEA-A61E-472C3FC90F3F}" type="presParOf" srcId="{0A3E2164-0481-4F9E-8389-8537131C3F22}" destId="{ED15A82D-DA70-4454-8630-1EED28DC5E2D}" srcOrd="0" destOrd="0" presId="urn:microsoft.com/office/officeart/2005/8/layout/hierarchy2"/>
    <dgm:cxn modelId="{D55A170C-EC38-4D4A-B6FD-04746604AE9F}" type="presParOf" srcId="{0A3E2164-0481-4F9E-8389-8537131C3F22}" destId="{2290988A-DBBD-457C-91C7-6690C70D7E50}" srcOrd="1" destOrd="0" presId="urn:microsoft.com/office/officeart/2005/8/layout/hierarchy2"/>
    <dgm:cxn modelId="{04E98B0A-9FD5-4C2D-BCE7-3631B7FB1836}" type="presParOf" srcId="{2290988A-DBBD-457C-91C7-6690C70D7E50}" destId="{2431028E-F0C8-4E8A-A164-A5EEB607DB2E}" srcOrd="0" destOrd="0" presId="urn:microsoft.com/office/officeart/2005/8/layout/hierarchy2"/>
    <dgm:cxn modelId="{CDB7F194-38F4-411E-B3C5-8E70D7E62421}" type="presParOf" srcId="{2431028E-F0C8-4E8A-A164-A5EEB607DB2E}" destId="{632729E0-DAFF-4D95-8E50-93FF37182ECD}" srcOrd="0" destOrd="0" presId="urn:microsoft.com/office/officeart/2005/8/layout/hierarchy2"/>
    <dgm:cxn modelId="{9A6C1AC5-8875-4CAE-B6D8-A8C221DFD010}" type="presParOf" srcId="{2290988A-DBBD-457C-91C7-6690C70D7E50}" destId="{80DD4CDA-9A46-4A22-9E25-79285CD0CF7D}" srcOrd="1" destOrd="0" presId="urn:microsoft.com/office/officeart/2005/8/layout/hierarchy2"/>
    <dgm:cxn modelId="{D5BDFE23-E757-4748-97B0-323B0C3ABF35}" type="presParOf" srcId="{80DD4CDA-9A46-4A22-9E25-79285CD0CF7D}" destId="{4618E63F-D767-4492-960D-7DF7F9854A76}" srcOrd="0" destOrd="0" presId="urn:microsoft.com/office/officeart/2005/8/layout/hierarchy2"/>
    <dgm:cxn modelId="{F7740635-5074-40A4-BADE-F9691F317952}" type="presParOf" srcId="{80DD4CDA-9A46-4A22-9E25-79285CD0CF7D}" destId="{9000712A-4050-43CB-BC49-8FF6E87C0438}" srcOrd="1" destOrd="0" presId="urn:microsoft.com/office/officeart/2005/8/layout/hierarchy2"/>
    <dgm:cxn modelId="{0168F5E7-047D-47C4-AE51-3E37B8872C30}" type="presParOf" srcId="{2290988A-DBBD-457C-91C7-6690C70D7E50}" destId="{24290BDE-1920-4146-9FB3-57CA2C75D0EC}" srcOrd="2" destOrd="0" presId="urn:microsoft.com/office/officeart/2005/8/layout/hierarchy2"/>
    <dgm:cxn modelId="{9D23837F-B70E-42E4-AC23-3306804D9FC2}" type="presParOf" srcId="{24290BDE-1920-4146-9FB3-57CA2C75D0EC}" destId="{0C1401D7-2809-4BD5-8E70-CC70D90CAB13}" srcOrd="0" destOrd="0" presId="urn:microsoft.com/office/officeart/2005/8/layout/hierarchy2"/>
    <dgm:cxn modelId="{13934D9C-134B-499D-B5DE-D987E6CAE30F}" type="presParOf" srcId="{2290988A-DBBD-457C-91C7-6690C70D7E50}" destId="{3D4F3A5F-6869-47EB-AF70-616A91982FA9}" srcOrd="3" destOrd="0" presId="urn:microsoft.com/office/officeart/2005/8/layout/hierarchy2"/>
    <dgm:cxn modelId="{A36A4207-8853-4731-9D64-5A9246FE6C51}" type="presParOf" srcId="{3D4F3A5F-6869-47EB-AF70-616A91982FA9}" destId="{B17F41F6-037A-4C43-B575-B7306577B4E9}" srcOrd="0" destOrd="0" presId="urn:microsoft.com/office/officeart/2005/8/layout/hierarchy2"/>
    <dgm:cxn modelId="{161272FA-A577-48BC-83A3-48951E40AB91}" type="presParOf" srcId="{3D4F3A5F-6869-47EB-AF70-616A91982FA9}" destId="{E2889B22-0E92-4066-8BB1-4597DE7FD155}" srcOrd="1" destOrd="0" presId="urn:microsoft.com/office/officeart/2005/8/layout/hierarchy2"/>
    <dgm:cxn modelId="{43826E5A-DB96-4FA4-8F26-99CCE34F827E}" type="presParOf" srcId="{D915C31F-8912-477F-AEAE-374F6291F105}" destId="{4FCC748C-A830-4309-BF40-67BF7E225269}" srcOrd="2" destOrd="0" presId="urn:microsoft.com/office/officeart/2005/8/layout/hierarchy2"/>
    <dgm:cxn modelId="{31BBB3D9-A0F0-4E67-B4CD-C4C517EB4957}" type="presParOf" srcId="{4FCC748C-A830-4309-BF40-67BF7E225269}" destId="{5765FF87-5455-4434-B7AB-E9206168894A}" srcOrd="0" destOrd="0" presId="urn:microsoft.com/office/officeart/2005/8/layout/hierarchy2"/>
    <dgm:cxn modelId="{5B39734D-E4B2-4BC2-877E-582DDBCFBE2C}" type="presParOf" srcId="{D915C31F-8912-477F-AEAE-374F6291F105}" destId="{2FE58B6F-3BA3-479C-971D-A46F48098827}" srcOrd="3" destOrd="0" presId="urn:microsoft.com/office/officeart/2005/8/layout/hierarchy2"/>
    <dgm:cxn modelId="{E8D5E23D-2F07-4B38-A970-789F6CEB012A}" type="presParOf" srcId="{2FE58B6F-3BA3-479C-971D-A46F48098827}" destId="{B176EBC5-8604-47CA-BCA6-B931EAEB35D2}" srcOrd="0" destOrd="0" presId="urn:microsoft.com/office/officeart/2005/8/layout/hierarchy2"/>
    <dgm:cxn modelId="{0576514B-3573-4114-BD63-9A1EAF56731F}" type="presParOf" srcId="{2FE58B6F-3BA3-479C-971D-A46F48098827}" destId="{7CC4105B-35B1-4638-B8D5-C04BC9219BCE}" srcOrd="1" destOrd="0" presId="urn:microsoft.com/office/officeart/2005/8/layout/hierarchy2"/>
    <dgm:cxn modelId="{263D9A85-897B-41C9-B7FF-D9EE664AB76F}" type="presParOf" srcId="{7CC4105B-35B1-4638-B8D5-C04BC9219BCE}" destId="{D1D65541-CB6E-4CDB-9D4E-F0FCE2132C74}" srcOrd="0" destOrd="0" presId="urn:microsoft.com/office/officeart/2005/8/layout/hierarchy2"/>
    <dgm:cxn modelId="{2B86C44B-696B-407C-9E30-7CA4F67CAFF2}" type="presParOf" srcId="{D1D65541-CB6E-4CDB-9D4E-F0FCE2132C74}" destId="{A0BC86B5-9A3F-4F49-B4F0-108C2C23C146}" srcOrd="0" destOrd="0" presId="urn:microsoft.com/office/officeart/2005/8/layout/hierarchy2"/>
    <dgm:cxn modelId="{5997553F-C3F6-4BC5-8B79-00F252FF9660}" type="presParOf" srcId="{7CC4105B-35B1-4638-B8D5-C04BC9219BCE}" destId="{F870726A-6D6F-4F16-B807-447309365CB8}" srcOrd="1" destOrd="0" presId="urn:microsoft.com/office/officeart/2005/8/layout/hierarchy2"/>
    <dgm:cxn modelId="{EB91054E-5BF4-4465-9636-C2CC94286DFE}" type="presParOf" srcId="{F870726A-6D6F-4F16-B807-447309365CB8}" destId="{86510002-461C-4DD1-B82C-B3DE3438AE58}" srcOrd="0" destOrd="0" presId="urn:microsoft.com/office/officeart/2005/8/layout/hierarchy2"/>
    <dgm:cxn modelId="{92901543-7CFD-4A8E-B1A5-69E08F7A8A93}" type="presParOf" srcId="{F870726A-6D6F-4F16-B807-447309365CB8}" destId="{658A4713-774A-4DF4-9A7A-CC6FA753C37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B71C14-97B0-48BD-AD75-07CA6406B700}"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cs-CZ"/>
        </a:p>
      </dgm:t>
    </dgm:pt>
    <dgm:pt modelId="{666664FE-C1E8-4B4E-BA16-6D5F4F72D8E5}">
      <dgm:prSet phldrT="[Text]"/>
      <dgm:spPr/>
      <dgm:t>
        <a:bodyPr/>
        <a:lstStyle/>
        <a:p>
          <a:r>
            <a:rPr lang="cs-CZ" dirty="0" err="1"/>
            <a:t>job</a:t>
          </a:r>
          <a:r>
            <a:rPr lang="cs-CZ" dirty="0"/>
            <a:t> </a:t>
          </a:r>
          <a:r>
            <a:rPr lang="cs-CZ" dirty="0" err="1"/>
            <a:t>position</a:t>
          </a:r>
          <a:endParaRPr lang="cs-CZ" dirty="0"/>
        </a:p>
      </dgm:t>
    </dgm:pt>
    <dgm:pt modelId="{E8EC31CC-168C-4356-908B-68F42F37E9AB}" type="parTrans" cxnId="{EFB3BF57-3F2D-41A4-BF26-81F8800DB81E}">
      <dgm:prSet/>
      <dgm:spPr/>
      <dgm:t>
        <a:bodyPr/>
        <a:lstStyle/>
        <a:p>
          <a:endParaRPr lang="cs-CZ"/>
        </a:p>
      </dgm:t>
    </dgm:pt>
    <dgm:pt modelId="{621194C6-9378-435E-AE39-C8A31907DCE1}" type="sibTrans" cxnId="{EFB3BF57-3F2D-41A4-BF26-81F8800DB81E}">
      <dgm:prSet/>
      <dgm:spPr/>
      <dgm:t>
        <a:bodyPr/>
        <a:lstStyle/>
        <a:p>
          <a:endParaRPr lang="cs-CZ"/>
        </a:p>
      </dgm:t>
    </dgm:pt>
    <dgm:pt modelId="{60255634-7C9F-4B80-AB49-F75665DFE231}">
      <dgm:prSet phldrT="[Text]"/>
      <dgm:spPr/>
      <dgm:t>
        <a:bodyPr/>
        <a:lstStyle/>
        <a:p>
          <a:r>
            <a:rPr lang="cs-CZ" dirty="0" err="1"/>
            <a:t>tasks</a:t>
          </a:r>
          <a:r>
            <a:rPr lang="cs-CZ" dirty="0"/>
            <a:t> and </a:t>
          </a:r>
          <a:r>
            <a:rPr lang="cs-CZ" dirty="0" err="1"/>
            <a:t>duties</a:t>
          </a:r>
          <a:endParaRPr lang="cs-CZ" dirty="0"/>
        </a:p>
      </dgm:t>
    </dgm:pt>
    <dgm:pt modelId="{34C4A43A-5233-4D5F-8DD4-FD6A9FFA3394}" type="parTrans" cxnId="{2D4E453A-2F3E-4E2D-81D6-177B25FDC344}">
      <dgm:prSet/>
      <dgm:spPr/>
      <dgm:t>
        <a:bodyPr/>
        <a:lstStyle/>
        <a:p>
          <a:endParaRPr lang="cs-CZ"/>
        </a:p>
      </dgm:t>
    </dgm:pt>
    <dgm:pt modelId="{EF219D1E-A359-45BC-8873-9C78550B1D87}" type="sibTrans" cxnId="{2D4E453A-2F3E-4E2D-81D6-177B25FDC344}">
      <dgm:prSet/>
      <dgm:spPr/>
      <dgm:t>
        <a:bodyPr/>
        <a:lstStyle/>
        <a:p>
          <a:endParaRPr lang="cs-CZ"/>
        </a:p>
      </dgm:t>
    </dgm:pt>
    <dgm:pt modelId="{EFD57DF8-E1CE-4A6F-A947-1BC3027DB4A4}">
      <dgm:prSet phldrT="[Text]"/>
      <dgm:spPr/>
      <dgm:t>
        <a:bodyPr/>
        <a:lstStyle/>
        <a:p>
          <a:r>
            <a:rPr lang="cs-CZ" dirty="0" err="1"/>
            <a:t>Powers</a:t>
          </a:r>
          <a:r>
            <a:rPr lang="cs-CZ" dirty="0"/>
            <a:t> (</a:t>
          </a:r>
          <a:r>
            <a:rPr lang="cs-CZ" dirty="0" err="1"/>
            <a:t>competencie</a:t>
          </a:r>
          <a:r>
            <a:rPr lang="cs-CZ" dirty="0"/>
            <a:t>) and </a:t>
          </a:r>
          <a:r>
            <a:rPr lang="cs-CZ" dirty="0" err="1"/>
            <a:t>responsibilities</a:t>
          </a:r>
          <a:endParaRPr lang="cs-CZ" dirty="0"/>
        </a:p>
      </dgm:t>
    </dgm:pt>
    <dgm:pt modelId="{63C68340-2723-42BE-BAF0-9DC25077817B}" type="parTrans" cxnId="{C4616704-CF1D-4D20-BA80-B9E7598E153C}">
      <dgm:prSet/>
      <dgm:spPr/>
      <dgm:t>
        <a:bodyPr/>
        <a:lstStyle/>
        <a:p>
          <a:endParaRPr lang="cs-CZ"/>
        </a:p>
      </dgm:t>
    </dgm:pt>
    <dgm:pt modelId="{CA7CE3D1-BC66-44EC-BCF7-B187C11B45B1}" type="sibTrans" cxnId="{C4616704-CF1D-4D20-BA80-B9E7598E153C}">
      <dgm:prSet/>
      <dgm:spPr/>
      <dgm:t>
        <a:bodyPr/>
        <a:lstStyle/>
        <a:p>
          <a:endParaRPr lang="cs-CZ"/>
        </a:p>
      </dgm:t>
    </dgm:pt>
    <dgm:pt modelId="{DEFE479E-AA39-4776-A712-849D027CC89A}">
      <dgm:prSet phldrT="[Text]"/>
      <dgm:spPr/>
      <dgm:t>
        <a:bodyPr/>
        <a:lstStyle/>
        <a:p>
          <a:r>
            <a:rPr lang="cs-CZ" dirty="0" err="1"/>
            <a:t>sources</a:t>
          </a:r>
          <a:endParaRPr lang="cs-CZ" dirty="0"/>
        </a:p>
      </dgm:t>
    </dgm:pt>
    <dgm:pt modelId="{0803A0CC-5AA7-42CE-8522-4FE08FEE08AC}" type="parTrans" cxnId="{15D6B85C-3311-4E68-BE2E-72A0E8CADB87}">
      <dgm:prSet/>
      <dgm:spPr/>
      <dgm:t>
        <a:bodyPr/>
        <a:lstStyle/>
        <a:p>
          <a:endParaRPr lang="cs-CZ"/>
        </a:p>
      </dgm:t>
    </dgm:pt>
    <dgm:pt modelId="{34FAB9E1-3326-4797-857D-0ADF9992A787}" type="sibTrans" cxnId="{15D6B85C-3311-4E68-BE2E-72A0E8CADB87}">
      <dgm:prSet/>
      <dgm:spPr/>
      <dgm:t>
        <a:bodyPr/>
        <a:lstStyle/>
        <a:p>
          <a:endParaRPr lang="cs-CZ"/>
        </a:p>
      </dgm:t>
    </dgm:pt>
    <dgm:pt modelId="{5F9A6B49-DC1E-480F-884F-029ECCD8B3F2}">
      <dgm:prSet phldrT="[Text]"/>
      <dgm:spPr/>
      <dgm:t>
        <a:bodyPr/>
        <a:lstStyle/>
        <a:p>
          <a:r>
            <a:rPr lang="cs-CZ" dirty="0" err="1"/>
            <a:t>conditions</a:t>
          </a:r>
          <a:r>
            <a:rPr lang="cs-CZ" dirty="0"/>
            <a:t> </a:t>
          </a:r>
          <a:r>
            <a:rPr lang="cs-CZ" dirty="0" err="1"/>
            <a:t>for</a:t>
          </a:r>
          <a:r>
            <a:rPr lang="cs-CZ" dirty="0"/>
            <a:t> </a:t>
          </a:r>
          <a:r>
            <a:rPr lang="cs-CZ" dirty="0" err="1"/>
            <a:t>an</a:t>
          </a:r>
          <a:r>
            <a:rPr lang="cs-CZ" dirty="0"/>
            <a:t> </a:t>
          </a:r>
          <a:r>
            <a:rPr lang="cs-CZ" dirty="0" err="1"/>
            <a:t>employee</a:t>
          </a:r>
          <a:endParaRPr lang="cs-CZ" dirty="0"/>
        </a:p>
      </dgm:t>
    </dgm:pt>
    <dgm:pt modelId="{10AEBE56-DB61-498B-9F2B-FDC7600E5D85}" type="parTrans" cxnId="{C7E4976D-77A8-4420-8578-E404E2840505}">
      <dgm:prSet/>
      <dgm:spPr/>
      <dgm:t>
        <a:bodyPr/>
        <a:lstStyle/>
        <a:p>
          <a:endParaRPr lang="cs-CZ"/>
        </a:p>
      </dgm:t>
    </dgm:pt>
    <dgm:pt modelId="{D4A9BD2E-A92F-4915-8C55-C5AD6D9E02FE}" type="sibTrans" cxnId="{C7E4976D-77A8-4420-8578-E404E2840505}">
      <dgm:prSet/>
      <dgm:spPr/>
      <dgm:t>
        <a:bodyPr/>
        <a:lstStyle/>
        <a:p>
          <a:endParaRPr lang="cs-CZ"/>
        </a:p>
      </dgm:t>
    </dgm:pt>
    <dgm:pt modelId="{431C4AAB-BA6E-4B7A-9D88-E028D2E09F64}">
      <dgm:prSet phldrT="[Text]"/>
      <dgm:spPr/>
      <dgm:t>
        <a:bodyPr/>
        <a:lstStyle/>
        <a:p>
          <a:r>
            <a:rPr lang="cs-CZ" dirty="0" err="1"/>
            <a:t>requirements</a:t>
          </a:r>
          <a:r>
            <a:rPr lang="cs-CZ" dirty="0"/>
            <a:t> </a:t>
          </a:r>
          <a:r>
            <a:rPr lang="cs-CZ" dirty="0" err="1"/>
            <a:t>for</a:t>
          </a:r>
          <a:r>
            <a:rPr lang="cs-CZ" dirty="0"/>
            <a:t> </a:t>
          </a:r>
          <a:r>
            <a:rPr lang="cs-CZ" dirty="0" err="1"/>
            <a:t>the</a:t>
          </a:r>
          <a:r>
            <a:rPr lang="cs-CZ" dirty="0"/>
            <a:t> </a:t>
          </a:r>
          <a:r>
            <a:rPr lang="cs-CZ" dirty="0" err="1"/>
            <a:t>employee</a:t>
          </a:r>
          <a:endParaRPr lang="cs-CZ" dirty="0"/>
        </a:p>
      </dgm:t>
    </dgm:pt>
    <dgm:pt modelId="{451654EA-1DD9-40B5-B77B-ED84617C5B09}" type="parTrans" cxnId="{4F355E4A-0FAE-436F-92E4-CEC5B95617AD}">
      <dgm:prSet/>
      <dgm:spPr/>
      <dgm:t>
        <a:bodyPr/>
        <a:lstStyle/>
        <a:p>
          <a:endParaRPr lang="cs-CZ"/>
        </a:p>
      </dgm:t>
    </dgm:pt>
    <dgm:pt modelId="{38A267CC-3E32-4C85-B3DC-66AB0CFD96B6}" type="sibTrans" cxnId="{4F355E4A-0FAE-436F-92E4-CEC5B95617AD}">
      <dgm:prSet/>
      <dgm:spPr/>
      <dgm:t>
        <a:bodyPr/>
        <a:lstStyle/>
        <a:p>
          <a:endParaRPr lang="cs-CZ"/>
        </a:p>
      </dgm:t>
    </dgm:pt>
    <dgm:pt modelId="{0EA717B1-DFFE-412F-850A-8C42658D6780}" type="pres">
      <dgm:prSet presAssocID="{A0B71C14-97B0-48BD-AD75-07CA6406B700}" presName="Name0" presStyleCnt="0">
        <dgm:presLayoutVars>
          <dgm:chPref val="1"/>
          <dgm:dir/>
          <dgm:animOne val="branch"/>
          <dgm:animLvl val="lvl"/>
          <dgm:resizeHandles val="exact"/>
        </dgm:presLayoutVars>
      </dgm:prSet>
      <dgm:spPr/>
    </dgm:pt>
    <dgm:pt modelId="{0292C683-06F5-48FD-A7E2-33D0EA1A22E6}" type="pres">
      <dgm:prSet presAssocID="{666664FE-C1E8-4B4E-BA16-6D5F4F72D8E5}" presName="root1" presStyleCnt="0"/>
      <dgm:spPr/>
    </dgm:pt>
    <dgm:pt modelId="{4B0CFC9D-0F22-4EB4-B547-CC38AB4BF816}" type="pres">
      <dgm:prSet presAssocID="{666664FE-C1E8-4B4E-BA16-6D5F4F72D8E5}" presName="LevelOneTextNode" presStyleLbl="node0" presStyleIdx="0" presStyleCnt="1">
        <dgm:presLayoutVars>
          <dgm:chPref val="3"/>
        </dgm:presLayoutVars>
      </dgm:prSet>
      <dgm:spPr/>
    </dgm:pt>
    <dgm:pt modelId="{CB45F90E-C702-4B2C-89F5-7F64803D1B21}" type="pres">
      <dgm:prSet presAssocID="{666664FE-C1E8-4B4E-BA16-6D5F4F72D8E5}" presName="level2hierChild" presStyleCnt="0"/>
      <dgm:spPr/>
    </dgm:pt>
    <dgm:pt modelId="{1BA3A6E6-73A2-4132-8339-1A5E54369745}" type="pres">
      <dgm:prSet presAssocID="{34C4A43A-5233-4D5F-8DD4-FD6A9FFA3394}" presName="conn2-1" presStyleLbl="parChTrans1D2" presStyleIdx="0" presStyleCnt="5"/>
      <dgm:spPr/>
    </dgm:pt>
    <dgm:pt modelId="{60A2070D-D570-4E3C-BC41-84F50174EE06}" type="pres">
      <dgm:prSet presAssocID="{34C4A43A-5233-4D5F-8DD4-FD6A9FFA3394}" presName="connTx" presStyleLbl="parChTrans1D2" presStyleIdx="0" presStyleCnt="5"/>
      <dgm:spPr/>
    </dgm:pt>
    <dgm:pt modelId="{D6F6AA49-66F7-4CE6-BB66-EE2E06A132D5}" type="pres">
      <dgm:prSet presAssocID="{60255634-7C9F-4B80-AB49-F75665DFE231}" presName="root2" presStyleCnt="0"/>
      <dgm:spPr/>
    </dgm:pt>
    <dgm:pt modelId="{A96C6CA0-EC34-4A20-81B3-47E8B16E06FA}" type="pres">
      <dgm:prSet presAssocID="{60255634-7C9F-4B80-AB49-F75665DFE231}" presName="LevelTwoTextNode" presStyleLbl="node2" presStyleIdx="0" presStyleCnt="5">
        <dgm:presLayoutVars>
          <dgm:chPref val="3"/>
        </dgm:presLayoutVars>
      </dgm:prSet>
      <dgm:spPr/>
    </dgm:pt>
    <dgm:pt modelId="{F92AB126-4B66-4C9A-B1A2-8446F3614AB8}" type="pres">
      <dgm:prSet presAssocID="{60255634-7C9F-4B80-AB49-F75665DFE231}" presName="level3hierChild" presStyleCnt="0"/>
      <dgm:spPr/>
    </dgm:pt>
    <dgm:pt modelId="{010B1FBC-C688-43E7-952E-77C52410108F}" type="pres">
      <dgm:prSet presAssocID="{63C68340-2723-42BE-BAF0-9DC25077817B}" presName="conn2-1" presStyleLbl="parChTrans1D2" presStyleIdx="1" presStyleCnt="5"/>
      <dgm:spPr/>
    </dgm:pt>
    <dgm:pt modelId="{9BDA772C-41E8-4B62-846F-807466F7DD15}" type="pres">
      <dgm:prSet presAssocID="{63C68340-2723-42BE-BAF0-9DC25077817B}" presName="connTx" presStyleLbl="parChTrans1D2" presStyleIdx="1" presStyleCnt="5"/>
      <dgm:spPr/>
    </dgm:pt>
    <dgm:pt modelId="{CED4D469-2B5F-43C3-9FAC-468649C3CB25}" type="pres">
      <dgm:prSet presAssocID="{EFD57DF8-E1CE-4A6F-A947-1BC3027DB4A4}" presName="root2" presStyleCnt="0"/>
      <dgm:spPr/>
    </dgm:pt>
    <dgm:pt modelId="{87D3B39E-7537-4E78-9094-38C25E6EC608}" type="pres">
      <dgm:prSet presAssocID="{EFD57DF8-E1CE-4A6F-A947-1BC3027DB4A4}" presName="LevelTwoTextNode" presStyleLbl="node2" presStyleIdx="1" presStyleCnt="5">
        <dgm:presLayoutVars>
          <dgm:chPref val="3"/>
        </dgm:presLayoutVars>
      </dgm:prSet>
      <dgm:spPr/>
    </dgm:pt>
    <dgm:pt modelId="{FEE39AC8-6E88-4A54-B8E8-92D5F0D8B839}" type="pres">
      <dgm:prSet presAssocID="{EFD57DF8-E1CE-4A6F-A947-1BC3027DB4A4}" presName="level3hierChild" presStyleCnt="0"/>
      <dgm:spPr/>
    </dgm:pt>
    <dgm:pt modelId="{35859F52-EDE7-4997-8CDA-409A856A906C}" type="pres">
      <dgm:prSet presAssocID="{10AEBE56-DB61-498B-9F2B-FDC7600E5D85}" presName="conn2-1" presStyleLbl="parChTrans1D2" presStyleIdx="2" presStyleCnt="5"/>
      <dgm:spPr/>
    </dgm:pt>
    <dgm:pt modelId="{25174AD1-E6D8-4FD6-B127-75CFB31105A9}" type="pres">
      <dgm:prSet presAssocID="{10AEBE56-DB61-498B-9F2B-FDC7600E5D85}" presName="connTx" presStyleLbl="parChTrans1D2" presStyleIdx="2" presStyleCnt="5"/>
      <dgm:spPr/>
    </dgm:pt>
    <dgm:pt modelId="{A75BE629-1620-496A-8756-2C90701E1AC0}" type="pres">
      <dgm:prSet presAssocID="{5F9A6B49-DC1E-480F-884F-029ECCD8B3F2}" presName="root2" presStyleCnt="0"/>
      <dgm:spPr/>
    </dgm:pt>
    <dgm:pt modelId="{57A27B94-3FD2-4F32-BC38-D7B093216505}" type="pres">
      <dgm:prSet presAssocID="{5F9A6B49-DC1E-480F-884F-029ECCD8B3F2}" presName="LevelTwoTextNode" presStyleLbl="node2" presStyleIdx="2" presStyleCnt="5">
        <dgm:presLayoutVars>
          <dgm:chPref val="3"/>
        </dgm:presLayoutVars>
      </dgm:prSet>
      <dgm:spPr/>
    </dgm:pt>
    <dgm:pt modelId="{17DDF409-099B-4138-9E33-1A3C3A7A277D}" type="pres">
      <dgm:prSet presAssocID="{5F9A6B49-DC1E-480F-884F-029ECCD8B3F2}" presName="level3hierChild" presStyleCnt="0"/>
      <dgm:spPr/>
    </dgm:pt>
    <dgm:pt modelId="{C0D55094-50FC-4E6E-AA67-5C9DB68BFBAE}" type="pres">
      <dgm:prSet presAssocID="{451654EA-1DD9-40B5-B77B-ED84617C5B09}" presName="conn2-1" presStyleLbl="parChTrans1D2" presStyleIdx="3" presStyleCnt="5"/>
      <dgm:spPr/>
    </dgm:pt>
    <dgm:pt modelId="{41F7F31D-083E-4B62-B497-1642DEF5175A}" type="pres">
      <dgm:prSet presAssocID="{451654EA-1DD9-40B5-B77B-ED84617C5B09}" presName="connTx" presStyleLbl="parChTrans1D2" presStyleIdx="3" presStyleCnt="5"/>
      <dgm:spPr/>
    </dgm:pt>
    <dgm:pt modelId="{9EEA78A6-BAAF-4D19-9A6B-DF17CA1583EC}" type="pres">
      <dgm:prSet presAssocID="{431C4AAB-BA6E-4B7A-9D88-E028D2E09F64}" presName="root2" presStyleCnt="0"/>
      <dgm:spPr/>
    </dgm:pt>
    <dgm:pt modelId="{C5162E28-53D2-49A0-B710-DBBC53F91286}" type="pres">
      <dgm:prSet presAssocID="{431C4AAB-BA6E-4B7A-9D88-E028D2E09F64}" presName="LevelTwoTextNode" presStyleLbl="node2" presStyleIdx="3" presStyleCnt="5">
        <dgm:presLayoutVars>
          <dgm:chPref val="3"/>
        </dgm:presLayoutVars>
      </dgm:prSet>
      <dgm:spPr/>
    </dgm:pt>
    <dgm:pt modelId="{CDD4C3A1-8CE7-4472-ACAC-DD3311340EC5}" type="pres">
      <dgm:prSet presAssocID="{431C4AAB-BA6E-4B7A-9D88-E028D2E09F64}" presName="level3hierChild" presStyleCnt="0"/>
      <dgm:spPr/>
    </dgm:pt>
    <dgm:pt modelId="{2B0B836F-52AB-4F73-8F28-250F49EEA655}" type="pres">
      <dgm:prSet presAssocID="{0803A0CC-5AA7-42CE-8522-4FE08FEE08AC}" presName="conn2-1" presStyleLbl="parChTrans1D2" presStyleIdx="4" presStyleCnt="5"/>
      <dgm:spPr/>
    </dgm:pt>
    <dgm:pt modelId="{C0A312DB-237E-4368-B34E-4C07EB061777}" type="pres">
      <dgm:prSet presAssocID="{0803A0CC-5AA7-42CE-8522-4FE08FEE08AC}" presName="connTx" presStyleLbl="parChTrans1D2" presStyleIdx="4" presStyleCnt="5"/>
      <dgm:spPr/>
    </dgm:pt>
    <dgm:pt modelId="{A135DBC2-7022-48F3-B729-5A4BB7D58001}" type="pres">
      <dgm:prSet presAssocID="{DEFE479E-AA39-4776-A712-849D027CC89A}" presName="root2" presStyleCnt="0"/>
      <dgm:spPr/>
    </dgm:pt>
    <dgm:pt modelId="{5FA87746-AE30-4B70-B23F-8149393CC1DB}" type="pres">
      <dgm:prSet presAssocID="{DEFE479E-AA39-4776-A712-849D027CC89A}" presName="LevelTwoTextNode" presStyleLbl="node2" presStyleIdx="4" presStyleCnt="5">
        <dgm:presLayoutVars>
          <dgm:chPref val="3"/>
        </dgm:presLayoutVars>
      </dgm:prSet>
      <dgm:spPr/>
    </dgm:pt>
    <dgm:pt modelId="{237C8790-DAB3-4065-A011-B7984865CBBA}" type="pres">
      <dgm:prSet presAssocID="{DEFE479E-AA39-4776-A712-849D027CC89A}" presName="level3hierChild" presStyleCnt="0"/>
      <dgm:spPr/>
    </dgm:pt>
  </dgm:ptLst>
  <dgm:cxnLst>
    <dgm:cxn modelId="{C4616704-CF1D-4D20-BA80-B9E7598E153C}" srcId="{666664FE-C1E8-4B4E-BA16-6D5F4F72D8E5}" destId="{EFD57DF8-E1CE-4A6F-A947-1BC3027DB4A4}" srcOrd="1" destOrd="0" parTransId="{63C68340-2723-42BE-BAF0-9DC25077817B}" sibTransId="{CA7CE3D1-BC66-44EC-BCF7-B187C11B45B1}"/>
    <dgm:cxn modelId="{017E6620-7D24-41B7-8BFE-414EA6D462BB}" type="presOf" srcId="{431C4AAB-BA6E-4B7A-9D88-E028D2E09F64}" destId="{C5162E28-53D2-49A0-B710-DBBC53F91286}" srcOrd="0" destOrd="0" presId="urn:microsoft.com/office/officeart/2008/layout/HorizontalMultiLevelHierarchy"/>
    <dgm:cxn modelId="{09C23925-5578-487A-9069-6FA7A8E24E3C}" type="presOf" srcId="{63C68340-2723-42BE-BAF0-9DC25077817B}" destId="{010B1FBC-C688-43E7-952E-77C52410108F}" srcOrd="0" destOrd="0" presId="urn:microsoft.com/office/officeart/2008/layout/HorizontalMultiLevelHierarchy"/>
    <dgm:cxn modelId="{C938702C-8C62-4ACB-93F8-C21BA4F22D16}" type="presOf" srcId="{10AEBE56-DB61-498B-9F2B-FDC7600E5D85}" destId="{25174AD1-E6D8-4FD6-B127-75CFB31105A9}" srcOrd="1" destOrd="0" presId="urn:microsoft.com/office/officeart/2008/layout/HorizontalMultiLevelHierarchy"/>
    <dgm:cxn modelId="{2D4E453A-2F3E-4E2D-81D6-177B25FDC344}" srcId="{666664FE-C1E8-4B4E-BA16-6D5F4F72D8E5}" destId="{60255634-7C9F-4B80-AB49-F75665DFE231}" srcOrd="0" destOrd="0" parTransId="{34C4A43A-5233-4D5F-8DD4-FD6A9FFA3394}" sibTransId="{EF219D1E-A359-45BC-8873-9C78550B1D87}"/>
    <dgm:cxn modelId="{8D546B5B-9D31-4D9F-A38F-94AD5024FA86}" type="presOf" srcId="{34C4A43A-5233-4D5F-8DD4-FD6A9FFA3394}" destId="{60A2070D-D570-4E3C-BC41-84F50174EE06}" srcOrd="1" destOrd="0" presId="urn:microsoft.com/office/officeart/2008/layout/HorizontalMultiLevelHierarchy"/>
    <dgm:cxn modelId="{15D6B85C-3311-4E68-BE2E-72A0E8CADB87}" srcId="{666664FE-C1E8-4B4E-BA16-6D5F4F72D8E5}" destId="{DEFE479E-AA39-4776-A712-849D027CC89A}" srcOrd="4" destOrd="0" parTransId="{0803A0CC-5AA7-42CE-8522-4FE08FEE08AC}" sibTransId="{34FAB9E1-3326-4797-857D-0ADF9992A787}"/>
    <dgm:cxn modelId="{4F355E4A-0FAE-436F-92E4-CEC5B95617AD}" srcId="{666664FE-C1E8-4B4E-BA16-6D5F4F72D8E5}" destId="{431C4AAB-BA6E-4B7A-9D88-E028D2E09F64}" srcOrd="3" destOrd="0" parTransId="{451654EA-1DD9-40B5-B77B-ED84617C5B09}" sibTransId="{38A267CC-3E32-4C85-B3DC-66AB0CFD96B6}"/>
    <dgm:cxn modelId="{9317D14A-BBF3-4A1F-9F01-6351FBEB7E4E}" type="presOf" srcId="{63C68340-2723-42BE-BAF0-9DC25077817B}" destId="{9BDA772C-41E8-4B62-846F-807466F7DD15}" srcOrd="1" destOrd="0" presId="urn:microsoft.com/office/officeart/2008/layout/HorizontalMultiLevelHierarchy"/>
    <dgm:cxn modelId="{C7E4976D-77A8-4420-8578-E404E2840505}" srcId="{666664FE-C1E8-4B4E-BA16-6D5F4F72D8E5}" destId="{5F9A6B49-DC1E-480F-884F-029ECCD8B3F2}" srcOrd="2" destOrd="0" parTransId="{10AEBE56-DB61-498B-9F2B-FDC7600E5D85}" sibTransId="{D4A9BD2E-A92F-4915-8C55-C5AD6D9E02FE}"/>
    <dgm:cxn modelId="{EFB3BF57-3F2D-41A4-BF26-81F8800DB81E}" srcId="{A0B71C14-97B0-48BD-AD75-07CA6406B700}" destId="{666664FE-C1E8-4B4E-BA16-6D5F4F72D8E5}" srcOrd="0" destOrd="0" parTransId="{E8EC31CC-168C-4356-908B-68F42F37E9AB}" sibTransId="{621194C6-9378-435E-AE39-C8A31907DCE1}"/>
    <dgm:cxn modelId="{D06B265A-7766-49AE-992F-04AA6B10DF2F}" type="presOf" srcId="{A0B71C14-97B0-48BD-AD75-07CA6406B700}" destId="{0EA717B1-DFFE-412F-850A-8C42658D6780}" srcOrd="0" destOrd="0" presId="urn:microsoft.com/office/officeart/2008/layout/HorizontalMultiLevelHierarchy"/>
    <dgm:cxn modelId="{AC75E58B-CAE4-42E5-8ADE-44BCA2F8F991}" type="presOf" srcId="{EFD57DF8-E1CE-4A6F-A947-1BC3027DB4A4}" destId="{87D3B39E-7537-4E78-9094-38C25E6EC608}" srcOrd="0" destOrd="0" presId="urn:microsoft.com/office/officeart/2008/layout/HorizontalMultiLevelHierarchy"/>
    <dgm:cxn modelId="{99BFED94-51BA-4808-A390-483F0B5DE984}" type="presOf" srcId="{60255634-7C9F-4B80-AB49-F75665DFE231}" destId="{A96C6CA0-EC34-4A20-81B3-47E8B16E06FA}" srcOrd="0" destOrd="0" presId="urn:microsoft.com/office/officeart/2008/layout/HorizontalMultiLevelHierarchy"/>
    <dgm:cxn modelId="{A4BAC39A-76FF-4417-8C4D-4128EC2B0093}" type="presOf" srcId="{DEFE479E-AA39-4776-A712-849D027CC89A}" destId="{5FA87746-AE30-4B70-B23F-8149393CC1DB}" srcOrd="0" destOrd="0" presId="urn:microsoft.com/office/officeart/2008/layout/HorizontalMultiLevelHierarchy"/>
    <dgm:cxn modelId="{8C961E9B-AAEE-4558-A56A-949A003FEB85}" type="presOf" srcId="{10AEBE56-DB61-498B-9F2B-FDC7600E5D85}" destId="{35859F52-EDE7-4997-8CDA-409A856A906C}" srcOrd="0" destOrd="0" presId="urn:microsoft.com/office/officeart/2008/layout/HorizontalMultiLevelHierarchy"/>
    <dgm:cxn modelId="{045863AB-4D88-402A-968E-633C53B67F00}" type="presOf" srcId="{451654EA-1DD9-40B5-B77B-ED84617C5B09}" destId="{41F7F31D-083E-4B62-B497-1642DEF5175A}" srcOrd="1" destOrd="0" presId="urn:microsoft.com/office/officeart/2008/layout/HorizontalMultiLevelHierarchy"/>
    <dgm:cxn modelId="{B5919FBC-611A-48EC-A3D6-FEED925745C4}" type="presOf" srcId="{5F9A6B49-DC1E-480F-884F-029ECCD8B3F2}" destId="{57A27B94-3FD2-4F32-BC38-D7B093216505}" srcOrd="0" destOrd="0" presId="urn:microsoft.com/office/officeart/2008/layout/HorizontalMultiLevelHierarchy"/>
    <dgm:cxn modelId="{B6F03DC2-A0DB-49A8-B7A5-1B243AB5FF00}" type="presOf" srcId="{451654EA-1DD9-40B5-B77B-ED84617C5B09}" destId="{C0D55094-50FC-4E6E-AA67-5C9DB68BFBAE}" srcOrd="0" destOrd="0" presId="urn:microsoft.com/office/officeart/2008/layout/HorizontalMultiLevelHierarchy"/>
    <dgm:cxn modelId="{625F50D2-0D7E-4235-A760-08CC0E78B487}" type="presOf" srcId="{666664FE-C1E8-4B4E-BA16-6D5F4F72D8E5}" destId="{4B0CFC9D-0F22-4EB4-B547-CC38AB4BF816}" srcOrd="0" destOrd="0" presId="urn:microsoft.com/office/officeart/2008/layout/HorizontalMultiLevelHierarchy"/>
    <dgm:cxn modelId="{CF45BAD8-C4A6-4868-B480-05E3886D58AA}" type="presOf" srcId="{34C4A43A-5233-4D5F-8DD4-FD6A9FFA3394}" destId="{1BA3A6E6-73A2-4132-8339-1A5E54369745}" srcOrd="0" destOrd="0" presId="urn:microsoft.com/office/officeart/2008/layout/HorizontalMultiLevelHierarchy"/>
    <dgm:cxn modelId="{DA65E2EF-5012-4C7A-BC10-A1DE6F247A83}" type="presOf" srcId="{0803A0CC-5AA7-42CE-8522-4FE08FEE08AC}" destId="{2B0B836F-52AB-4F73-8F28-250F49EEA655}" srcOrd="0" destOrd="0" presId="urn:microsoft.com/office/officeart/2008/layout/HorizontalMultiLevelHierarchy"/>
    <dgm:cxn modelId="{54D916F6-8ECE-4C5E-ABA1-E5DAC9DDB316}" type="presOf" srcId="{0803A0CC-5AA7-42CE-8522-4FE08FEE08AC}" destId="{C0A312DB-237E-4368-B34E-4C07EB061777}" srcOrd="1" destOrd="0" presId="urn:microsoft.com/office/officeart/2008/layout/HorizontalMultiLevelHierarchy"/>
    <dgm:cxn modelId="{DB0AE15A-F596-4C04-9DEF-844CDCCDE578}" type="presParOf" srcId="{0EA717B1-DFFE-412F-850A-8C42658D6780}" destId="{0292C683-06F5-48FD-A7E2-33D0EA1A22E6}" srcOrd="0" destOrd="0" presId="urn:microsoft.com/office/officeart/2008/layout/HorizontalMultiLevelHierarchy"/>
    <dgm:cxn modelId="{F7CA3772-43D9-4D01-AFC0-C819E5AFDCDF}" type="presParOf" srcId="{0292C683-06F5-48FD-A7E2-33D0EA1A22E6}" destId="{4B0CFC9D-0F22-4EB4-B547-CC38AB4BF816}" srcOrd="0" destOrd="0" presId="urn:microsoft.com/office/officeart/2008/layout/HorizontalMultiLevelHierarchy"/>
    <dgm:cxn modelId="{F00F66BA-B3D6-44C6-9CF5-C338B4EEFC87}" type="presParOf" srcId="{0292C683-06F5-48FD-A7E2-33D0EA1A22E6}" destId="{CB45F90E-C702-4B2C-89F5-7F64803D1B21}" srcOrd="1" destOrd="0" presId="urn:microsoft.com/office/officeart/2008/layout/HorizontalMultiLevelHierarchy"/>
    <dgm:cxn modelId="{BA8E9C05-5DEF-4F1D-95F2-79AC8CF132BD}" type="presParOf" srcId="{CB45F90E-C702-4B2C-89F5-7F64803D1B21}" destId="{1BA3A6E6-73A2-4132-8339-1A5E54369745}" srcOrd="0" destOrd="0" presId="urn:microsoft.com/office/officeart/2008/layout/HorizontalMultiLevelHierarchy"/>
    <dgm:cxn modelId="{7AF2381B-F804-462B-94E8-8C29DCF920B4}" type="presParOf" srcId="{1BA3A6E6-73A2-4132-8339-1A5E54369745}" destId="{60A2070D-D570-4E3C-BC41-84F50174EE06}" srcOrd="0" destOrd="0" presId="urn:microsoft.com/office/officeart/2008/layout/HorizontalMultiLevelHierarchy"/>
    <dgm:cxn modelId="{C766602A-CA49-4184-A357-0F0EC7D29871}" type="presParOf" srcId="{CB45F90E-C702-4B2C-89F5-7F64803D1B21}" destId="{D6F6AA49-66F7-4CE6-BB66-EE2E06A132D5}" srcOrd="1" destOrd="0" presId="urn:microsoft.com/office/officeart/2008/layout/HorizontalMultiLevelHierarchy"/>
    <dgm:cxn modelId="{154975F9-CB8A-461C-BD08-B03BFA17B7A3}" type="presParOf" srcId="{D6F6AA49-66F7-4CE6-BB66-EE2E06A132D5}" destId="{A96C6CA0-EC34-4A20-81B3-47E8B16E06FA}" srcOrd="0" destOrd="0" presId="urn:microsoft.com/office/officeart/2008/layout/HorizontalMultiLevelHierarchy"/>
    <dgm:cxn modelId="{860617CE-73AE-4CEA-BCCD-9740CA684FB6}" type="presParOf" srcId="{D6F6AA49-66F7-4CE6-BB66-EE2E06A132D5}" destId="{F92AB126-4B66-4C9A-B1A2-8446F3614AB8}" srcOrd="1" destOrd="0" presId="urn:microsoft.com/office/officeart/2008/layout/HorizontalMultiLevelHierarchy"/>
    <dgm:cxn modelId="{A712AADA-C047-4FA5-852C-1C431BD63C3C}" type="presParOf" srcId="{CB45F90E-C702-4B2C-89F5-7F64803D1B21}" destId="{010B1FBC-C688-43E7-952E-77C52410108F}" srcOrd="2" destOrd="0" presId="urn:microsoft.com/office/officeart/2008/layout/HorizontalMultiLevelHierarchy"/>
    <dgm:cxn modelId="{12C2F28C-9642-4BAE-9E31-EFC7514A181E}" type="presParOf" srcId="{010B1FBC-C688-43E7-952E-77C52410108F}" destId="{9BDA772C-41E8-4B62-846F-807466F7DD15}" srcOrd="0" destOrd="0" presId="urn:microsoft.com/office/officeart/2008/layout/HorizontalMultiLevelHierarchy"/>
    <dgm:cxn modelId="{0FD019D3-17C2-4957-BD81-CC726A3B8BFE}" type="presParOf" srcId="{CB45F90E-C702-4B2C-89F5-7F64803D1B21}" destId="{CED4D469-2B5F-43C3-9FAC-468649C3CB25}" srcOrd="3" destOrd="0" presId="urn:microsoft.com/office/officeart/2008/layout/HorizontalMultiLevelHierarchy"/>
    <dgm:cxn modelId="{B06089CE-60B5-4E3E-9F91-BC5D46B4E4FB}" type="presParOf" srcId="{CED4D469-2B5F-43C3-9FAC-468649C3CB25}" destId="{87D3B39E-7537-4E78-9094-38C25E6EC608}" srcOrd="0" destOrd="0" presId="urn:microsoft.com/office/officeart/2008/layout/HorizontalMultiLevelHierarchy"/>
    <dgm:cxn modelId="{FE8C31A6-5E9F-40AF-8CF2-4E2269507B96}" type="presParOf" srcId="{CED4D469-2B5F-43C3-9FAC-468649C3CB25}" destId="{FEE39AC8-6E88-4A54-B8E8-92D5F0D8B839}" srcOrd="1" destOrd="0" presId="urn:microsoft.com/office/officeart/2008/layout/HorizontalMultiLevelHierarchy"/>
    <dgm:cxn modelId="{94F28C97-A74C-476D-A613-2CF07C9181BB}" type="presParOf" srcId="{CB45F90E-C702-4B2C-89F5-7F64803D1B21}" destId="{35859F52-EDE7-4997-8CDA-409A856A906C}" srcOrd="4" destOrd="0" presId="urn:microsoft.com/office/officeart/2008/layout/HorizontalMultiLevelHierarchy"/>
    <dgm:cxn modelId="{141AC372-20C9-44DF-9143-C1193F74B7C3}" type="presParOf" srcId="{35859F52-EDE7-4997-8CDA-409A856A906C}" destId="{25174AD1-E6D8-4FD6-B127-75CFB31105A9}" srcOrd="0" destOrd="0" presId="urn:microsoft.com/office/officeart/2008/layout/HorizontalMultiLevelHierarchy"/>
    <dgm:cxn modelId="{5D01EA0A-DD15-4429-BF0F-16D9753BDCB3}" type="presParOf" srcId="{CB45F90E-C702-4B2C-89F5-7F64803D1B21}" destId="{A75BE629-1620-496A-8756-2C90701E1AC0}" srcOrd="5" destOrd="0" presId="urn:microsoft.com/office/officeart/2008/layout/HorizontalMultiLevelHierarchy"/>
    <dgm:cxn modelId="{FF370B41-DDF0-44EC-9FC3-1F745892FB3D}" type="presParOf" srcId="{A75BE629-1620-496A-8756-2C90701E1AC0}" destId="{57A27B94-3FD2-4F32-BC38-D7B093216505}" srcOrd="0" destOrd="0" presId="urn:microsoft.com/office/officeart/2008/layout/HorizontalMultiLevelHierarchy"/>
    <dgm:cxn modelId="{BAB5188B-E326-461F-B750-DC2A32850660}" type="presParOf" srcId="{A75BE629-1620-496A-8756-2C90701E1AC0}" destId="{17DDF409-099B-4138-9E33-1A3C3A7A277D}" srcOrd="1" destOrd="0" presId="urn:microsoft.com/office/officeart/2008/layout/HorizontalMultiLevelHierarchy"/>
    <dgm:cxn modelId="{E65E1FDD-48E5-4F6E-B58F-012D0B30496D}" type="presParOf" srcId="{CB45F90E-C702-4B2C-89F5-7F64803D1B21}" destId="{C0D55094-50FC-4E6E-AA67-5C9DB68BFBAE}" srcOrd="6" destOrd="0" presId="urn:microsoft.com/office/officeart/2008/layout/HorizontalMultiLevelHierarchy"/>
    <dgm:cxn modelId="{E6EF7D7B-C377-4648-9A3B-25DE287AF650}" type="presParOf" srcId="{C0D55094-50FC-4E6E-AA67-5C9DB68BFBAE}" destId="{41F7F31D-083E-4B62-B497-1642DEF5175A}" srcOrd="0" destOrd="0" presId="urn:microsoft.com/office/officeart/2008/layout/HorizontalMultiLevelHierarchy"/>
    <dgm:cxn modelId="{FC97A715-E352-4E09-9C26-547833B08B33}" type="presParOf" srcId="{CB45F90E-C702-4B2C-89F5-7F64803D1B21}" destId="{9EEA78A6-BAAF-4D19-9A6B-DF17CA1583EC}" srcOrd="7" destOrd="0" presId="urn:microsoft.com/office/officeart/2008/layout/HorizontalMultiLevelHierarchy"/>
    <dgm:cxn modelId="{D784E961-4938-4D31-A93F-69ADFDD692B1}" type="presParOf" srcId="{9EEA78A6-BAAF-4D19-9A6B-DF17CA1583EC}" destId="{C5162E28-53D2-49A0-B710-DBBC53F91286}" srcOrd="0" destOrd="0" presId="urn:microsoft.com/office/officeart/2008/layout/HorizontalMultiLevelHierarchy"/>
    <dgm:cxn modelId="{518197AB-AE33-4E57-8C87-F2A5FEDB89BF}" type="presParOf" srcId="{9EEA78A6-BAAF-4D19-9A6B-DF17CA1583EC}" destId="{CDD4C3A1-8CE7-4472-ACAC-DD3311340EC5}" srcOrd="1" destOrd="0" presId="urn:microsoft.com/office/officeart/2008/layout/HorizontalMultiLevelHierarchy"/>
    <dgm:cxn modelId="{9027EC41-C516-4127-97DD-629C10981F5C}" type="presParOf" srcId="{CB45F90E-C702-4B2C-89F5-7F64803D1B21}" destId="{2B0B836F-52AB-4F73-8F28-250F49EEA655}" srcOrd="8" destOrd="0" presId="urn:microsoft.com/office/officeart/2008/layout/HorizontalMultiLevelHierarchy"/>
    <dgm:cxn modelId="{22BB31CE-508E-4EB7-A04C-C4CF620059D1}" type="presParOf" srcId="{2B0B836F-52AB-4F73-8F28-250F49EEA655}" destId="{C0A312DB-237E-4368-B34E-4C07EB061777}" srcOrd="0" destOrd="0" presId="urn:microsoft.com/office/officeart/2008/layout/HorizontalMultiLevelHierarchy"/>
    <dgm:cxn modelId="{7C36A201-6464-4E56-ADEE-E5A71D979800}" type="presParOf" srcId="{CB45F90E-C702-4B2C-89F5-7F64803D1B21}" destId="{A135DBC2-7022-48F3-B729-5A4BB7D58001}" srcOrd="9" destOrd="0" presId="urn:microsoft.com/office/officeart/2008/layout/HorizontalMultiLevelHierarchy"/>
    <dgm:cxn modelId="{421BE1EC-F345-42CB-81D2-94439FB4F0BA}" type="presParOf" srcId="{A135DBC2-7022-48F3-B729-5A4BB7D58001}" destId="{5FA87746-AE30-4B70-B23F-8149393CC1DB}" srcOrd="0" destOrd="0" presId="urn:microsoft.com/office/officeart/2008/layout/HorizontalMultiLevelHierarchy"/>
    <dgm:cxn modelId="{729D93EF-3C6C-4328-91B5-6C6A5486686C}" type="presParOf" srcId="{A135DBC2-7022-48F3-B729-5A4BB7D58001}" destId="{237C8790-DAB3-4065-A011-B7984865CBB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B71C14-97B0-48BD-AD75-07CA6406B700}"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cs-CZ"/>
        </a:p>
      </dgm:t>
    </dgm:pt>
    <dgm:pt modelId="{666664FE-C1E8-4B4E-BA16-6D5F4F72D8E5}">
      <dgm:prSet phldrT="[Text]"/>
      <dgm:spPr/>
      <dgm:t>
        <a:bodyPr/>
        <a:lstStyle/>
        <a:p>
          <a:r>
            <a:rPr lang="cs-CZ" dirty="0" err="1"/>
            <a:t>job</a:t>
          </a:r>
          <a:r>
            <a:rPr lang="cs-CZ" dirty="0"/>
            <a:t> </a:t>
          </a:r>
          <a:r>
            <a:rPr lang="cs-CZ" dirty="0" err="1"/>
            <a:t>position</a:t>
          </a:r>
          <a:endParaRPr lang="cs-CZ" dirty="0"/>
        </a:p>
      </dgm:t>
    </dgm:pt>
    <dgm:pt modelId="{E8EC31CC-168C-4356-908B-68F42F37E9AB}" type="parTrans" cxnId="{EFB3BF57-3F2D-41A4-BF26-81F8800DB81E}">
      <dgm:prSet/>
      <dgm:spPr/>
      <dgm:t>
        <a:bodyPr/>
        <a:lstStyle/>
        <a:p>
          <a:endParaRPr lang="cs-CZ"/>
        </a:p>
      </dgm:t>
    </dgm:pt>
    <dgm:pt modelId="{621194C6-9378-435E-AE39-C8A31907DCE1}" type="sibTrans" cxnId="{EFB3BF57-3F2D-41A4-BF26-81F8800DB81E}">
      <dgm:prSet/>
      <dgm:spPr/>
      <dgm:t>
        <a:bodyPr/>
        <a:lstStyle/>
        <a:p>
          <a:endParaRPr lang="cs-CZ"/>
        </a:p>
      </dgm:t>
    </dgm:pt>
    <dgm:pt modelId="{60255634-7C9F-4B80-AB49-F75665DFE231}">
      <dgm:prSet phldrT="[Text]"/>
      <dgm:spPr/>
      <dgm:t>
        <a:bodyPr/>
        <a:lstStyle/>
        <a:p>
          <a:r>
            <a:rPr lang="cs-CZ" dirty="0" err="1"/>
            <a:t>tasks</a:t>
          </a:r>
          <a:r>
            <a:rPr lang="cs-CZ" dirty="0"/>
            <a:t> and </a:t>
          </a:r>
          <a:r>
            <a:rPr lang="cs-CZ" dirty="0" err="1"/>
            <a:t>duties</a:t>
          </a:r>
          <a:endParaRPr lang="cs-CZ" dirty="0"/>
        </a:p>
      </dgm:t>
    </dgm:pt>
    <dgm:pt modelId="{34C4A43A-5233-4D5F-8DD4-FD6A9FFA3394}" type="parTrans" cxnId="{2D4E453A-2F3E-4E2D-81D6-177B25FDC344}">
      <dgm:prSet/>
      <dgm:spPr/>
      <dgm:t>
        <a:bodyPr/>
        <a:lstStyle/>
        <a:p>
          <a:endParaRPr lang="cs-CZ"/>
        </a:p>
      </dgm:t>
    </dgm:pt>
    <dgm:pt modelId="{EF219D1E-A359-45BC-8873-9C78550B1D87}" type="sibTrans" cxnId="{2D4E453A-2F3E-4E2D-81D6-177B25FDC344}">
      <dgm:prSet/>
      <dgm:spPr/>
      <dgm:t>
        <a:bodyPr/>
        <a:lstStyle/>
        <a:p>
          <a:endParaRPr lang="cs-CZ"/>
        </a:p>
      </dgm:t>
    </dgm:pt>
    <dgm:pt modelId="{EFD57DF8-E1CE-4A6F-A947-1BC3027DB4A4}">
      <dgm:prSet phldrT="[Text]"/>
      <dgm:spPr/>
      <dgm:t>
        <a:bodyPr/>
        <a:lstStyle/>
        <a:p>
          <a:r>
            <a:rPr lang="cs-CZ" dirty="0" err="1"/>
            <a:t>competence</a:t>
          </a:r>
          <a:r>
            <a:rPr lang="cs-CZ" dirty="0"/>
            <a:t> and </a:t>
          </a:r>
          <a:r>
            <a:rPr lang="cs-CZ" dirty="0" err="1"/>
            <a:t>responsibility</a:t>
          </a:r>
          <a:endParaRPr lang="cs-CZ" dirty="0"/>
        </a:p>
      </dgm:t>
    </dgm:pt>
    <dgm:pt modelId="{63C68340-2723-42BE-BAF0-9DC25077817B}" type="parTrans" cxnId="{C4616704-CF1D-4D20-BA80-B9E7598E153C}">
      <dgm:prSet/>
      <dgm:spPr/>
      <dgm:t>
        <a:bodyPr/>
        <a:lstStyle/>
        <a:p>
          <a:endParaRPr lang="cs-CZ"/>
        </a:p>
      </dgm:t>
    </dgm:pt>
    <dgm:pt modelId="{CA7CE3D1-BC66-44EC-BCF7-B187C11B45B1}" type="sibTrans" cxnId="{C4616704-CF1D-4D20-BA80-B9E7598E153C}">
      <dgm:prSet/>
      <dgm:spPr/>
      <dgm:t>
        <a:bodyPr/>
        <a:lstStyle/>
        <a:p>
          <a:endParaRPr lang="cs-CZ"/>
        </a:p>
      </dgm:t>
    </dgm:pt>
    <dgm:pt modelId="{DEFE479E-AA39-4776-A712-849D027CC89A}">
      <dgm:prSet phldrT="[Text]"/>
      <dgm:spPr/>
      <dgm:t>
        <a:bodyPr/>
        <a:lstStyle/>
        <a:p>
          <a:r>
            <a:rPr lang="cs-CZ" dirty="0" err="1"/>
            <a:t>sources</a:t>
          </a:r>
          <a:endParaRPr lang="cs-CZ" dirty="0"/>
        </a:p>
      </dgm:t>
    </dgm:pt>
    <dgm:pt modelId="{0803A0CC-5AA7-42CE-8522-4FE08FEE08AC}" type="parTrans" cxnId="{15D6B85C-3311-4E68-BE2E-72A0E8CADB87}">
      <dgm:prSet/>
      <dgm:spPr/>
      <dgm:t>
        <a:bodyPr/>
        <a:lstStyle/>
        <a:p>
          <a:endParaRPr lang="cs-CZ"/>
        </a:p>
      </dgm:t>
    </dgm:pt>
    <dgm:pt modelId="{34FAB9E1-3326-4797-857D-0ADF9992A787}" type="sibTrans" cxnId="{15D6B85C-3311-4E68-BE2E-72A0E8CADB87}">
      <dgm:prSet/>
      <dgm:spPr/>
      <dgm:t>
        <a:bodyPr/>
        <a:lstStyle/>
        <a:p>
          <a:endParaRPr lang="cs-CZ"/>
        </a:p>
      </dgm:t>
    </dgm:pt>
    <dgm:pt modelId="{5F9A6B49-DC1E-480F-884F-029ECCD8B3F2}">
      <dgm:prSet phldrT="[Text]"/>
      <dgm:spPr/>
      <dgm:t>
        <a:bodyPr/>
        <a:lstStyle/>
        <a:p>
          <a:r>
            <a:rPr lang="cs-CZ" dirty="0" err="1"/>
            <a:t>conditions</a:t>
          </a:r>
          <a:endParaRPr lang="cs-CZ" dirty="0"/>
        </a:p>
      </dgm:t>
    </dgm:pt>
    <dgm:pt modelId="{10AEBE56-DB61-498B-9F2B-FDC7600E5D85}" type="parTrans" cxnId="{C7E4976D-77A8-4420-8578-E404E2840505}">
      <dgm:prSet/>
      <dgm:spPr/>
      <dgm:t>
        <a:bodyPr/>
        <a:lstStyle/>
        <a:p>
          <a:endParaRPr lang="cs-CZ"/>
        </a:p>
      </dgm:t>
    </dgm:pt>
    <dgm:pt modelId="{D4A9BD2E-A92F-4915-8C55-C5AD6D9E02FE}" type="sibTrans" cxnId="{C7E4976D-77A8-4420-8578-E404E2840505}">
      <dgm:prSet/>
      <dgm:spPr/>
      <dgm:t>
        <a:bodyPr/>
        <a:lstStyle/>
        <a:p>
          <a:endParaRPr lang="cs-CZ"/>
        </a:p>
      </dgm:t>
    </dgm:pt>
    <dgm:pt modelId="{431C4AAB-BA6E-4B7A-9D88-E028D2E09F64}">
      <dgm:prSet phldrT="[Text]"/>
      <dgm:spPr/>
      <dgm:t>
        <a:bodyPr/>
        <a:lstStyle/>
        <a:p>
          <a:r>
            <a:rPr lang="cs-CZ" dirty="0" err="1"/>
            <a:t>requirements</a:t>
          </a:r>
          <a:r>
            <a:rPr lang="cs-CZ" dirty="0"/>
            <a:t> </a:t>
          </a:r>
          <a:r>
            <a:rPr lang="cs-CZ" dirty="0" err="1"/>
            <a:t>for</a:t>
          </a:r>
          <a:r>
            <a:rPr lang="cs-CZ" dirty="0"/>
            <a:t> </a:t>
          </a:r>
          <a:r>
            <a:rPr lang="cs-CZ" dirty="0" err="1"/>
            <a:t>the</a:t>
          </a:r>
          <a:r>
            <a:rPr lang="cs-CZ" dirty="0"/>
            <a:t> </a:t>
          </a:r>
          <a:r>
            <a:rPr lang="cs-CZ" dirty="0" err="1"/>
            <a:t>employee</a:t>
          </a:r>
          <a:endParaRPr lang="cs-CZ" dirty="0"/>
        </a:p>
      </dgm:t>
    </dgm:pt>
    <dgm:pt modelId="{451654EA-1DD9-40B5-B77B-ED84617C5B09}" type="parTrans" cxnId="{4F355E4A-0FAE-436F-92E4-CEC5B95617AD}">
      <dgm:prSet/>
      <dgm:spPr/>
      <dgm:t>
        <a:bodyPr/>
        <a:lstStyle/>
        <a:p>
          <a:endParaRPr lang="cs-CZ"/>
        </a:p>
      </dgm:t>
    </dgm:pt>
    <dgm:pt modelId="{38A267CC-3E32-4C85-B3DC-66AB0CFD96B6}" type="sibTrans" cxnId="{4F355E4A-0FAE-436F-92E4-CEC5B95617AD}">
      <dgm:prSet/>
      <dgm:spPr/>
      <dgm:t>
        <a:bodyPr/>
        <a:lstStyle/>
        <a:p>
          <a:endParaRPr lang="cs-CZ"/>
        </a:p>
      </dgm:t>
    </dgm:pt>
    <dgm:pt modelId="{0EA717B1-DFFE-412F-850A-8C42658D6780}" type="pres">
      <dgm:prSet presAssocID="{A0B71C14-97B0-48BD-AD75-07CA6406B700}" presName="Name0" presStyleCnt="0">
        <dgm:presLayoutVars>
          <dgm:chPref val="1"/>
          <dgm:dir/>
          <dgm:animOne val="branch"/>
          <dgm:animLvl val="lvl"/>
          <dgm:resizeHandles val="exact"/>
        </dgm:presLayoutVars>
      </dgm:prSet>
      <dgm:spPr/>
    </dgm:pt>
    <dgm:pt modelId="{0292C683-06F5-48FD-A7E2-33D0EA1A22E6}" type="pres">
      <dgm:prSet presAssocID="{666664FE-C1E8-4B4E-BA16-6D5F4F72D8E5}" presName="root1" presStyleCnt="0"/>
      <dgm:spPr/>
    </dgm:pt>
    <dgm:pt modelId="{4B0CFC9D-0F22-4EB4-B547-CC38AB4BF816}" type="pres">
      <dgm:prSet presAssocID="{666664FE-C1E8-4B4E-BA16-6D5F4F72D8E5}" presName="LevelOneTextNode" presStyleLbl="node0" presStyleIdx="0" presStyleCnt="1">
        <dgm:presLayoutVars>
          <dgm:chPref val="3"/>
        </dgm:presLayoutVars>
      </dgm:prSet>
      <dgm:spPr/>
    </dgm:pt>
    <dgm:pt modelId="{CB45F90E-C702-4B2C-89F5-7F64803D1B21}" type="pres">
      <dgm:prSet presAssocID="{666664FE-C1E8-4B4E-BA16-6D5F4F72D8E5}" presName="level2hierChild" presStyleCnt="0"/>
      <dgm:spPr/>
    </dgm:pt>
    <dgm:pt modelId="{1BA3A6E6-73A2-4132-8339-1A5E54369745}" type="pres">
      <dgm:prSet presAssocID="{34C4A43A-5233-4D5F-8DD4-FD6A9FFA3394}" presName="conn2-1" presStyleLbl="parChTrans1D2" presStyleIdx="0" presStyleCnt="5"/>
      <dgm:spPr/>
    </dgm:pt>
    <dgm:pt modelId="{60A2070D-D570-4E3C-BC41-84F50174EE06}" type="pres">
      <dgm:prSet presAssocID="{34C4A43A-5233-4D5F-8DD4-FD6A9FFA3394}" presName="connTx" presStyleLbl="parChTrans1D2" presStyleIdx="0" presStyleCnt="5"/>
      <dgm:spPr/>
    </dgm:pt>
    <dgm:pt modelId="{D6F6AA49-66F7-4CE6-BB66-EE2E06A132D5}" type="pres">
      <dgm:prSet presAssocID="{60255634-7C9F-4B80-AB49-F75665DFE231}" presName="root2" presStyleCnt="0"/>
      <dgm:spPr/>
    </dgm:pt>
    <dgm:pt modelId="{A96C6CA0-EC34-4A20-81B3-47E8B16E06FA}" type="pres">
      <dgm:prSet presAssocID="{60255634-7C9F-4B80-AB49-F75665DFE231}" presName="LevelTwoTextNode" presStyleLbl="node2" presStyleIdx="0" presStyleCnt="5">
        <dgm:presLayoutVars>
          <dgm:chPref val="3"/>
        </dgm:presLayoutVars>
      </dgm:prSet>
      <dgm:spPr/>
    </dgm:pt>
    <dgm:pt modelId="{F92AB126-4B66-4C9A-B1A2-8446F3614AB8}" type="pres">
      <dgm:prSet presAssocID="{60255634-7C9F-4B80-AB49-F75665DFE231}" presName="level3hierChild" presStyleCnt="0"/>
      <dgm:spPr/>
    </dgm:pt>
    <dgm:pt modelId="{010B1FBC-C688-43E7-952E-77C52410108F}" type="pres">
      <dgm:prSet presAssocID="{63C68340-2723-42BE-BAF0-9DC25077817B}" presName="conn2-1" presStyleLbl="parChTrans1D2" presStyleIdx="1" presStyleCnt="5"/>
      <dgm:spPr/>
    </dgm:pt>
    <dgm:pt modelId="{9BDA772C-41E8-4B62-846F-807466F7DD15}" type="pres">
      <dgm:prSet presAssocID="{63C68340-2723-42BE-BAF0-9DC25077817B}" presName="connTx" presStyleLbl="parChTrans1D2" presStyleIdx="1" presStyleCnt="5"/>
      <dgm:spPr/>
    </dgm:pt>
    <dgm:pt modelId="{CED4D469-2B5F-43C3-9FAC-468649C3CB25}" type="pres">
      <dgm:prSet presAssocID="{EFD57DF8-E1CE-4A6F-A947-1BC3027DB4A4}" presName="root2" presStyleCnt="0"/>
      <dgm:spPr/>
    </dgm:pt>
    <dgm:pt modelId="{87D3B39E-7537-4E78-9094-38C25E6EC608}" type="pres">
      <dgm:prSet presAssocID="{EFD57DF8-E1CE-4A6F-A947-1BC3027DB4A4}" presName="LevelTwoTextNode" presStyleLbl="node2" presStyleIdx="1" presStyleCnt="5">
        <dgm:presLayoutVars>
          <dgm:chPref val="3"/>
        </dgm:presLayoutVars>
      </dgm:prSet>
      <dgm:spPr/>
    </dgm:pt>
    <dgm:pt modelId="{FEE39AC8-6E88-4A54-B8E8-92D5F0D8B839}" type="pres">
      <dgm:prSet presAssocID="{EFD57DF8-E1CE-4A6F-A947-1BC3027DB4A4}" presName="level3hierChild" presStyleCnt="0"/>
      <dgm:spPr/>
    </dgm:pt>
    <dgm:pt modelId="{35859F52-EDE7-4997-8CDA-409A856A906C}" type="pres">
      <dgm:prSet presAssocID="{10AEBE56-DB61-498B-9F2B-FDC7600E5D85}" presName="conn2-1" presStyleLbl="parChTrans1D2" presStyleIdx="2" presStyleCnt="5"/>
      <dgm:spPr/>
    </dgm:pt>
    <dgm:pt modelId="{25174AD1-E6D8-4FD6-B127-75CFB31105A9}" type="pres">
      <dgm:prSet presAssocID="{10AEBE56-DB61-498B-9F2B-FDC7600E5D85}" presName="connTx" presStyleLbl="parChTrans1D2" presStyleIdx="2" presStyleCnt="5"/>
      <dgm:spPr/>
    </dgm:pt>
    <dgm:pt modelId="{A75BE629-1620-496A-8756-2C90701E1AC0}" type="pres">
      <dgm:prSet presAssocID="{5F9A6B49-DC1E-480F-884F-029ECCD8B3F2}" presName="root2" presStyleCnt="0"/>
      <dgm:spPr/>
    </dgm:pt>
    <dgm:pt modelId="{57A27B94-3FD2-4F32-BC38-D7B093216505}" type="pres">
      <dgm:prSet presAssocID="{5F9A6B49-DC1E-480F-884F-029ECCD8B3F2}" presName="LevelTwoTextNode" presStyleLbl="node2" presStyleIdx="2" presStyleCnt="5">
        <dgm:presLayoutVars>
          <dgm:chPref val="3"/>
        </dgm:presLayoutVars>
      </dgm:prSet>
      <dgm:spPr/>
    </dgm:pt>
    <dgm:pt modelId="{17DDF409-099B-4138-9E33-1A3C3A7A277D}" type="pres">
      <dgm:prSet presAssocID="{5F9A6B49-DC1E-480F-884F-029ECCD8B3F2}" presName="level3hierChild" presStyleCnt="0"/>
      <dgm:spPr/>
    </dgm:pt>
    <dgm:pt modelId="{C0D55094-50FC-4E6E-AA67-5C9DB68BFBAE}" type="pres">
      <dgm:prSet presAssocID="{451654EA-1DD9-40B5-B77B-ED84617C5B09}" presName="conn2-1" presStyleLbl="parChTrans1D2" presStyleIdx="3" presStyleCnt="5"/>
      <dgm:spPr/>
    </dgm:pt>
    <dgm:pt modelId="{41F7F31D-083E-4B62-B497-1642DEF5175A}" type="pres">
      <dgm:prSet presAssocID="{451654EA-1DD9-40B5-B77B-ED84617C5B09}" presName="connTx" presStyleLbl="parChTrans1D2" presStyleIdx="3" presStyleCnt="5"/>
      <dgm:spPr/>
    </dgm:pt>
    <dgm:pt modelId="{9EEA78A6-BAAF-4D19-9A6B-DF17CA1583EC}" type="pres">
      <dgm:prSet presAssocID="{431C4AAB-BA6E-4B7A-9D88-E028D2E09F64}" presName="root2" presStyleCnt="0"/>
      <dgm:spPr/>
    </dgm:pt>
    <dgm:pt modelId="{C5162E28-53D2-49A0-B710-DBBC53F91286}" type="pres">
      <dgm:prSet presAssocID="{431C4AAB-BA6E-4B7A-9D88-E028D2E09F64}" presName="LevelTwoTextNode" presStyleLbl="node2" presStyleIdx="3" presStyleCnt="5">
        <dgm:presLayoutVars>
          <dgm:chPref val="3"/>
        </dgm:presLayoutVars>
      </dgm:prSet>
      <dgm:spPr/>
    </dgm:pt>
    <dgm:pt modelId="{CDD4C3A1-8CE7-4472-ACAC-DD3311340EC5}" type="pres">
      <dgm:prSet presAssocID="{431C4AAB-BA6E-4B7A-9D88-E028D2E09F64}" presName="level3hierChild" presStyleCnt="0"/>
      <dgm:spPr/>
    </dgm:pt>
    <dgm:pt modelId="{2B0B836F-52AB-4F73-8F28-250F49EEA655}" type="pres">
      <dgm:prSet presAssocID="{0803A0CC-5AA7-42CE-8522-4FE08FEE08AC}" presName="conn2-1" presStyleLbl="parChTrans1D2" presStyleIdx="4" presStyleCnt="5"/>
      <dgm:spPr/>
    </dgm:pt>
    <dgm:pt modelId="{C0A312DB-237E-4368-B34E-4C07EB061777}" type="pres">
      <dgm:prSet presAssocID="{0803A0CC-5AA7-42CE-8522-4FE08FEE08AC}" presName="connTx" presStyleLbl="parChTrans1D2" presStyleIdx="4" presStyleCnt="5"/>
      <dgm:spPr/>
    </dgm:pt>
    <dgm:pt modelId="{A135DBC2-7022-48F3-B729-5A4BB7D58001}" type="pres">
      <dgm:prSet presAssocID="{DEFE479E-AA39-4776-A712-849D027CC89A}" presName="root2" presStyleCnt="0"/>
      <dgm:spPr/>
    </dgm:pt>
    <dgm:pt modelId="{5FA87746-AE30-4B70-B23F-8149393CC1DB}" type="pres">
      <dgm:prSet presAssocID="{DEFE479E-AA39-4776-A712-849D027CC89A}" presName="LevelTwoTextNode" presStyleLbl="node2" presStyleIdx="4" presStyleCnt="5" custLinFactNeighborX="64897" custLinFactNeighborY="-8888">
        <dgm:presLayoutVars>
          <dgm:chPref val="3"/>
        </dgm:presLayoutVars>
      </dgm:prSet>
      <dgm:spPr/>
    </dgm:pt>
    <dgm:pt modelId="{237C8790-DAB3-4065-A011-B7984865CBBA}" type="pres">
      <dgm:prSet presAssocID="{DEFE479E-AA39-4776-A712-849D027CC89A}" presName="level3hierChild" presStyleCnt="0"/>
      <dgm:spPr/>
    </dgm:pt>
  </dgm:ptLst>
  <dgm:cxnLst>
    <dgm:cxn modelId="{C4616704-CF1D-4D20-BA80-B9E7598E153C}" srcId="{666664FE-C1E8-4B4E-BA16-6D5F4F72D8E5}" destId="{EFD57DF8-E1CE-4A6F-A947-1BC3027DB4A4}" srcOrd="1" destOrd="0" parTransId="{63C68340-2723-42BE-BAF0-9DC25077817B}" sibTransId="{CA7CE3D1-BC66-44EC-BCF7-B187C11B45B1}"/>
    <dgm:cxn modelId="{017E6620-7D24-41B7-8BFE-414EA6D462BB}" type="presOf" srcId="{431C4AAB-BA6E-4B7A-9D88-E028D2E09F64}" destId="{C5162E28-53D2-49A0-B710-DBBC53F91286}" srcOrd="0" destOrd="0" presId="urn:microsoft.com/office/officeart/2008/layout/HorizontalMultiLevelHierarchy"/>
    <dgm:cxn modelId="{09C23925-5578-487A-9069-6FA7A8E24E3C}" type="presOf" srcId="{63C68340-2723-42BE-BAF0-9DC25077817B}" destId="{010B1FBC-C688-43E7-952E-77C52410108F}" srcOrd="0" destOrd="0" presId="urn:microsoft.com/office/officeart/2008/layout/HorizontalMultiLevelHierarchy"/>
    <dgm:cxn modelId="{C938702C-8C62-4ACB-93F8-C21BA4F22D16}" type="presOf" srcId="{10AEBE56-DB61-498B-9F2B-FDC7600E5D85}" destId="{25174AD1-E6D8-4FD6-B127-75CFB31105A9}" srcOrd="1" destOrd="0" presId="urn:microsoft.com/office/officeart/2008/layout/HorizontalMultiLevelHierarchy"/>
    <dgm:cxn modelId="{2D4E453A-2F3E-4E2D-81D6-177B25FDC344}" srcId="{666664FE-C1E8-4B4E-BA16-6D5F4F72D8E5}" destId="{60255634-7C9F-4B80-AB49-F75665DFE231}" srcOrd="0" destOrd="0" parTransId="{34C4A43A-5233-4D5F-8DD4-FD6A9FFA3394}" sibTransId="{EF219D1E-A359-45BC-8873-9C78550B1D87}"/>
    <dgm:cxn modelId="{8D546B5B-9D31-4D9F-A38F-94AD5024FA86}" type="presOf" srcId="{34C4A43A-5233-4D5F-8DD4-FD6A9FFA3394}" destId="{60A2070D-D570-4E3C-BC41-84F50174EE06}" srcOrd="1" destOrd="0" presId="urn:microsoft.com/office/officeart/2008/layout/HorizontalMultiLevelHierarchy"/>
    <dgm:cxn modelId="{15D6B85C-3311-4E68-BE2E-72A0E8CADB87}" srcId="{666664FE-C1E8-4B4E-BA16-6D5F4F72D8E5}" destId="{DEFE479E-AA39-4776-A712-849D027CC89A}" srcOrd="4" destOrd="0" parTransId="{0803A0CC-5AA7-42CE-8522-4FE08FEE08AC}" sibTransId="{34FAB9E1-3326-4797-857D-0ADF9992A787}"/>
    <dgm:cxn modelId="{4F355E4A-0FAE-436F-92E4-CEC5B95617AD}" srcId="{666664FE-C1E8-4B4E-BA16-6D5F4F72D8E5}" destId="{431C4AAB-BA6E-4B7A-9D88-E028D2E09F64}" srcOrd="3" destOrd="0" parTransId="{451654EA-1DD9-40B5-B77B-ED84617C5B09}" sibTransId="{38A267CC-3E32-4C85-B3DC-66AB0CFD96B6}"/>
    <dgm:cxn modelId="{9317D14A-BBF3-4A1F-9F01-6351FBEB7E4E}" type="presOf" srcId="{63C68340-2723-42BE-BAF0-9DC25077817B}" destId="{9BDA772C-41E8-4B62-846F-807466F7DD15}" srcOrd="1" destOrd="0" presId="urn:microsoft.com/office/officeart/2008/layout/HorizontalMultiLevelHierarchy"/>
    <dgm:cxn modelId="{C7E4976D-77A8-4420-8578-E404E2840505}" srcId="{666664FE-C1E8-4B4E-BA16-6D5F4F72D8E5}" destId="{5F9A6B49-DC1E-480F-884F-029ECCD8B3F2}" srcOrd="2" destOrd="0" parTransId="{10AEBE56-DB61-498B-9F2B-FDC7600E5D85}" sibTransId="{D4A9BD2E-A92F-4915-8C55-C5AD6D9E02FE}"/>
    <dgm:cxn modelId="{EFB3BF57-3F2D-41A4-BF26-81F8800DB81E}" srcId="{A0B71C14-97B0-48BD-AD75-07CA6406B700}" destId="{666664FE-C1E8-4B4E-BA16-6D5F4F72D8E5}" srcOrd="0" destOrd="0" parTransId="{E8EC31CC-168C-4356-908B-68F42F37E9AB}" sibTransId="{621194C6-9378-435E-AE39-C8A31907DCE1}"/>
    <dgm:cxn modelId="{D06B265A-7766-49AE-992F-04AA6B10DF2F}" type="presOf" srcId="{A0B71C14-97B0-48BD-AD75-07CA6406B700}" destId="{0EA717B1-DFFE-412F-850A-8C42658D6780}" srcOrd="0" destOrd="0" presId="urn:microsoft.com/office/officeart/2008/layout/HorizontalMultiLevelHierarchy"/>
    <dgm:cxn modelId="{AC75E58B-CAE4-42E5-8ADE-44BCA2F8F991}" type="presOf" srcId="{EFD57DF8-E1CE-4A6F-A947-1BC3027DB4A4}" destId="{87D3B39E-7537-4E78-9094-38C25E6EC608}" srcOrd="0" destOrd="0" presId="urn:microsoft.com/office/officeart/2008/layout/HorizontalMultiLevelHierarchy"/>
    <dgm:cxn modelId="{99BFED94-51BA-4808-A390-483F0B5DE984}" type="presOf" srcId="{60255634-7C9F-4B80-AB49-F75665DFE231}" destId="{A96C6CA0-EC34-4A20-81B3-47E8B16E06FA}" srcOrd="0" destOrd="0" presId="urn:microsoft.com/office/officeart/2008/layout/HorizontalMultiLevelHierarchy"/>
    <dgm:cxn modelId="{A4BAC39A-76FF-4417-8C4D-4128EC2B0093}" type="presOf" srcId="{DEFE479E-AA39-4776-A712-849D027CC89A}" destId="{5FA87746-AE30-4B70-B23F-8149393CC1DB}" srcOrd="0" destOrd="0" presId="urn:microsoft.com/office/officeart/2008/layout/HorizontalMultiLevelHierarchy"/>
    <dgm:cxn modelId="{8C961E9B-AAEE-4558-A56A-949A003FEB85}" type="presOf" srcId="{10AEBE56-DB61-498B-9F2B-FDC7600E5D85}" destId="{35859F52-EDE7-4997-8CDA-409A856A906C}" srcOrd="0" destOrd="0" presId="urn:microsoft.com/office/officeart/2008/layout/HorizontalMultiLevelHierarchy"/>
    <dgm:cxn modelId="{045863AB-4D88-402A-968E-633C53B67F00}" type="presOf" srcId="{451654EA-1DD9-40B5-B77B-ED84617C5B09}" destId="{41F7F31D-083E-4B62-B497-1642DEF5175A}" srcOrd="1" destOrd="0" presId="urn:microsoft.com/office/officeart/2008/layout/HorizontalMultiLevelHierarchy"/>
    <dgm:cxn modelId="{B5919FBC-611A-48EC-A3D6-FEED925745C4}" type="presOf" srcId="{5F9A6B49-DC1E-480F-884F-029ECCD8B3F2}" destId="{57A27B94-3FD2-4F32-BC38-D7B093216505}" srcOrd="0" destOrd="0" presId="urn:microsoft.com/office/officeart/2008/layout/HorizontalMultiLevelHierarchy"/>
    <dgm:cxn modelId="{B6F03DC2-A0DB-49A8-B7A5-1B243AB5FF00}" type="presOf" srcId="{451654EA-1DD9-40B5-B77B-ED84617C5B09}" destId="{C0D55094-50FC-4E6E-AA67-5C9DB68BFBAE}" srcOrd="0" destOrd="0" presId="urn:microsoft.com/office/officeart/2008/layout/HorizontalMultiLevelHierarchy"/>
    <dgm:cxn modelId="{625F50D2-0D7E-4235-A760-08CC0E78B487}" type="presOf" srcId="{666664FE-C1E8-4B4E-BA16-6D5F4F72D8E5}" destId="{4B0CFC9D-0F22-4EB4-B547-CC38AB4BF816}" srcOrd="0" destOrd="0" presId="urn:microsoft.com/office/officeart/2008/layout/HorizontalMultiLevelHierarchy"/>
    <dgm:cxn modelId="{CF45BAD8-C4A6-4868-B480-05E3886D58AA}" type="presOf" srcId="{34C4A43A-5233-4D5F-8DD4-FD6A9FFA3394}" destId="{1BA3A6E6-73A2-4132-8339-1A5E54369745}" srcOrd="0" destOrd="0" presId="urn:microsoft.com/office/officeart/2008/layout/HorizontalMultiLevelHierarchy"/>
    <dgm:cxn modelId="{DA65E2EF-5012-4C7A-BC10-A1DE6F247A83}" type="presOf" srcId="{0803A0CC-5AA7-42CE-8522-4FE08FEE08AC}" destId="{2B0B836F-52AB-4F73-8F28-250F49EEA655}" srcOrd="0" destOrd="0" presId="urn:microsoft.com/office/officeart/2008/layout/HorizontalMultiLevelHierarchy"/>
    <dgm:cxn modelId="{54D916F6-8ECE-4C5E-ABA1-E5DAC9DDB316}" type="presOf" srcId="{0803A0CC-5AA7-42CE-8522-4FE08FEE08AC}" destId="{C0A312DB-237E-4368-B34E-4C07EB061777}" srcOrd="1" destOrd="0" presId="urn:microsoft.com/office/officeart/2008/layout/HorizontalMultiLevelHierarchy"/>
    <dgm:cxn modelId="{DB0AE15A-F596-4C04-9DEF-844CDCCDE578}" type="presParOf" srcId="{0EA717B1-DFFE-412F-850A-8C42658D6780}" destId="{0292C683-06F5-48FD-A7E2-33D0EA1A22E6}" srcOrd="0" destOrd="0" presId="urn:microsoft.com/office/officeart/2008/layout/HorizontalMultiLevelHierarchy"/>
    <dgm:cxn modelId="{F7CA3772-43D9-4D01-AFC0-C819E5AFDCDF}" type="presParOf" srcId="{0292C683-06F5-48FD-A7E2-33D0EA1A22E6}" destId="{4B0CFC9D-0F22-4EB4-B547-CC38AB4BF816}" srcOrd="0" destOrd="0" presId="urn:microsoft.com/office/officeart/2008/layout/HorizontalMultiLevelHierarchy"/>
    <dgm:cxn modelId="{F00F66BA-B3D6-44C6-9CF5-C338B4EEFC87}" type="presParOf" srcId="{0292C683-06F5-48FD-A7E2-33D0EA1A22E6}" destId="{CB45F90E-C702-4B2C-89F5-7F64803D1B21}" srcOrd="1" destOrd="0" presId="urn:microsoft.com/office/officeart/2008/layout/HorizontalMultiLevelHierarchy"/>
    <dgm:cxn modelId="{BA8E9C05-5DEF-4F1D-95F2-79AC8CF132BD}" type="presParOf" srcId="{CB45F90E-C702-4B2C-89F5-7F64803D1B21}" destId="{1BA3A6E6-73A2-4132-8339-1A5E54369745}" srcOrd="0" destOrd="0" presId="urn:microsoft.com/office/officeart/2008/layout/HorizontalMultiLevelHierarchy"/>
    <dgm:cxn modelId="{7AF2381B-F804-462B-94E8-8C29DCF920B4}" type="presParOf" srcId="{1BA3A6E6-73A2-4132-8339-1A5E54369745}" destId="{60A2070D-D570-4E3C-BC41-84F50174EE06}" srcOrd="0" destOrd="0" presId="urn:microsoft.com/office/officeart/2008/layout/HorizontalMultiLevelHierarchy"/>
    <dgm:cxn modelId="{C766602A-CA49-4184-A357-0F0EC7D29871}" type="presParOf" srcId="{CB45F90E-C702-4B2C-89F5-7F64803D1B21}" destId="{D6F6AA49-66F7-4CE6-BB66-EE2E06A132D5}" srcOrd="1" destOrd="0" presId="urn:microsoft.com/office/officeart/2008/layout/HorizontalMultiLevelHierarchy"/>
    <dgm:cxn modelId="{154975F9-CB8A-461C-BD08-B03BFA17B7A3}" type="presParOf" srcId="{D6F6AA49-66F7-4CE6-BB66-EE2E06A132D5}" destId="{A96C6CA0-EC34-4A20-81B3-47E8B16E06FA}" srcOrd="0" destOrd="0" presId="urn:microsoft.com/office/officeart/2008/layout/HorizontalMultiLevelHierarchy"/>
    <dgm:cxn modelId="{860617CE-73AE-4CEA-BCCD-9740CA684FB6}" type="presParOf" srcId="{D6F6AA49-66F7-4CE6-BB66-EE2E06A132D5}" destId="{F92AB126-4B66-4C9A-B1A2-8446F3614AB8}" srcOrd="1" destOrd="0" presId="urn:microsoft.com/office/officeart/2008/layout/HorizontalMultiLevelHierarchy"/>
    <dgm:cxn modelId="{A712AADA-C047-4FA5-852C-1C431BD63C3C}" type="presParOf" srcId="{CB45F90E-C702-4B2C-89F5-7F64803D1B21}" destId="{010B1FBC-C688-43E7-952E-77C52410108F}" srcOrd="2" destOrd="0" presId="urn:microsoft.com/office/officeart/2008/layout/HorizontalMultiLevelHierarchy"/>
    <dgm:cxn modelId="{12C2F28C-9642-4BAE-9E31-EFC7514A181E}" type="presParOf" srcId="{010B1FBC-C688-43E7-952E-77C52410108F}" destId="{9BDA772C-41E8-4B62-846F-807466F7DD15}" srcOrd="0" destOrd="0" presId="urn:microsoft.com/office/officeart/2008/layout/HorizontalMultiLevelHierarchy"/>
    <dgm:cxn modelId="{0FD019D3-17C2-4957-BD81-CC726A3B8BFE}" type="presParOf" srcId="{CB45F90E-C702-4B2C-89F5-7F64803D1B21}" destId="{CED4D469-2B5F-43C3-9FAC-468649C3CB25}" srcOrd="3" destOrd="0" presId="urn:microsoft.com/office/officeart/2008/layout/HorizontalMultiLevelHierarchy"/>
    <dgm:cxn modelId="{B06089CE-60B5-4E3E-9F91-BC5D46B4E4FB}" type="presParOf" srcId="{CED4D469-2B5F-43C3-9FAC-468649C3CB25}" destId="{87D3B39E-7537-4E78-9094-38C25E6EC608}" srcOrd="0" destOrd="0" presId="urn:microsoft.com/office/officeart/2008/layout/HorizontalMultiLevelHierarchy"/>
    <dgm:cxn modelId="{FE8C31A6-5E9F-40AF-8CF2-4E2269507B96}" type="presParOf" srcId="{CED4D469-2B5F-43C3-9FAC-468649C3CB25}" destId="{FEE39AC8-6E88-4A54-B8E8-92D5F0D8B839}" srcOrd="1" destOrd="0" presId="urn:microsoft.com/office/officeart/2008/layout/HorizontalMultiLevelHierarchy"/>
    <dgm:cxn modelId="{94F28C97-A74C-476D-A613-2CF07C9181BB}" type="presParOf" srcId="{CB45F90E-C702-4B2C-89F5-7F64803D1B21}" destId="{35859F52-EDE7-4997-8CDA-409A856A906C}" srcOrd="4" destOrd="0" presId="urn:microsoft.com/office/officeart/2008/layout/HorizontalMultiLevelHierarchy"/>
    <dgm:cxn modelId="{141AC372-20C9-44DF-9143-C1193F74B7C3}" type="presParOf" srcId="{35859F52-EDE7-4997-8CDA-409A856A906C}" destId="{25174AD1-E6D8-4FD6-B127-75CFB31105A9}" srcOrd="0" destOrd="0" presId="urn:microsoft.com/office/officeart/2008/layout/HorizontalMultiLevelHierarchy"/>
    <dgm:cxn modelId="{5D01EA0A-DD15-4429-BF0F-16D9753BDCB3}" type="presParOf" srcId="{CB45F90E-C702-4B2C-89F5-7F64803D1B21}" destId="{A75BE629-1620-496A-8756-2C90701E1AC0}" srcOrd="5" destOrd="0" presId="urn:microsoft.com/office/officeart/2008/layout/HorizontalMultiLevelHierarchy"/>
    <dgm:cxn modelId="{FF370B41-DDF0-44EC-9FC3-1F745892FB3D}" type="presParOf" srcId="{A75BE629-1620-496A-8756-2C90701E1AC0}" destId="{57A27B94-3FD2-4F32-BC38-D7B093216505}" srcOrd="0" destOrd="0" presId="urn:microsoft.com/office/officeart/2008/layout/HorizontalMultiLevelHierarchy"/>
    <dgm:cxn modelId="{BAB5188B-E326-461F-B750-DC2A32850660}" type="presParOf" srcId="{A75BE629-1620-496A-8756-2C90701E1AC0}" destId="{17DDF409-099B-4138-9E33-1A3C3A7A277D}" srcOrd="1" destOrd="0" presId="urn:microsoft.com/office/officeart/2008/layout/HorizontalMultiLevelHierarchy"/>
    <dgm:cxn modelId="{E65E1FDD-48E5-4F6E-B58F-012D0B30496D}" type="presParOf" srcId="{CB45F90E-C702-4B2C-89F5-7F64803D1B21}" destId="{C0D55094-50FC-4E6E-AA67-5C9DB68BFBAE}" srcOrd="6" destOrd="0" presId="urn:microsoft.com/office/officeart/2008/layout/HorizontalMultiLevelHierarchy"/>
    <dgm:cxn modelId="{E6EF7D7B-C377-4648-9A3B-25DE287AF650}" type="presParOf" srcId="{C0D55094-50FC-4E6E-AA67-5C9DB68BFBAE}" destId="{41F7F31D-083E-4B62-B497-1642DEF5175A}" srcOrd="0" destOrd="0" presId="urn:microsoft.com/office/officeart/2008/layout/HorizontalMultiLevelHierarchy"/>
    <dgm:cxn modelId="{FC97A715-E352-4E09-9C26-547833B08B33}" type="presParOf" srcId="{CB45F90E-C702-4B2C-89F5-7F64803D1B21}" destId="{9EEA78A6-BAAF-4D19-9A6B-DF17CA1583EC}" srcOrd="7" destOrd="0" presId="urn:microsoft.com/office/officeart/2008/layout/HorizontalMultiLevelHierarchy"/>
    <dgm:cxn modelId="{D784E961-4938-4D31-A93F-69ADFDD692B1}" type="presParOf" srcId="{9EEA78A6-BAAF-4D19-9A6B-DF17CA1583EC}" destId="{C5162E28-53D2-49A0-B710-DBBC53F91286}" srcOrd="0" destOrd="0" presId="urn:microsoft.com/office/officeart/2008/layout/HorizontalMultiLevelHierarchy"/>
    <dgm:cxn modelId="{518197AB-AE33-4E57-8C87-F2A5FEDB89BF}" type="presParOf" srcId="{9EEA78A6-BAAF-4D19-9A6B-DF17CA1583EC}" destId="{CDD4C3A1-8CE7-4472-ACAC-DD3311340EC5}" srcOrd="1" destOrd="0" presId="urn:microsoft.com/office/officeart/2008/layout/HorizontalMultiLevelHierarchy"/>
    <dgm:cxn modelId="{9027EC41-C516-4127-97DD-629C10981F5C}" type="presParOf" srcId="{CB45F90E-C702-4B2C-89F5-7F64803D1B21}" destId="{2B0B836F-52AB-4F73-8F28-250F49EEA655}" srcOrd="8" destOrd="0" presId="urn:microsoft.com/office/officeart/2008/layout/HorizontalMultiLevelHierarchy"/>
    <dgm:cxn modelId="{22BB31CE-508E-4EB7-A04C-C4CF620059D1}" type="presParOf" srcId="{2B0B836F-52AB-4F73-8F28-250F49EEA655}" destId="{C0A312DB-237E-4368-B34E-4C07EB061777}" srcOrd="0" destOrd="0" presId="urn:microsoft.com/office/officeart/2008/layout/HorizontalMultiLevelHierarchy"/>
    <dgm:cxn modelId="{7C36A201-6464-4E56-ADEE-E5A71D979800}" type="presParOf" srcId="{CB45F90E-C702-4B2C-89F5-7F64803D1B21}" destId="{A135DBC2-7022-48F3-B729-5A4BB7D58001}" srcOrd="9" destOrd="0" presId="urn:microsoft.com/office/officeart/2008/layout/HorizontalMultiLevelHierarchy"/>
    <dgm:cxn modelId="{421BE1EC-F345-42CB-81D2-94439FB4F0BA}" type="presParOf" srcId="{A135DBC2-7022-48F3-B729-5A4BB7D58001}" destId="{5FA87746-AE30-4B70-B23F-8149393CC1DB}" srcOrd="0" destOrd="0" presId="urn:microsoft.com/office/officeart/2008/layout/HorizontalMultiLevelHierarchy"/>
    <dgm:cxn modelId="{729D93EF-3C6C-4328-91B5-6C6A5486686C}" type="presParOf" srcId="{A135DBC2-7022-48F3-B729-5A4BB7D58001}" destId="{237C8790-DAB3-4065-A011-B7984865CBB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B71C14-97B0-48BD-AD75-07CA6406B700}"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cs-CZ"/>
        </a:p>
      </dgm:t>
    </dgm:pt>
    <dgm:pt modelId="{666664FE-C1E8-4B4E-BA16-6D5F4F72D8E5}">
      <dgm:prSet phldrT="[Text]"/>
      <dgm:spPr/>
      <dgm:t>
        <a:bodyPr/>
        <a:lstStyle/>
        <a:p>
          <a:r>
            <a:rPr lang="cs-CZ" dirty="0"/>
            <a:t>PRACOVNÍ MÍSTO</a:t>
          </a:r>
        </a:p>
      </dgm:t>
    </dgm:pt>
    <dgm:pt modelId="{E8EC31CC-168C-4356-908B-68F42F37E9AB}" type="parTrans" cxnId="{EFB3BF57-3F2D-41A4-BF26-81F8800DB81E}">
      <dgm:prSet/>
      <dgm:spPr/>
      <dgm:t>
        <a:bodyPr/>
        <a:lstStyle/>
        <a:p>
          <a:endParaRPr lang="cs-CZ"/>
        </a:p>
      </dgm:t>
    </dgm:pt>
    <dgm:pt modelId="{621194C6-9378-435E-AE39-C8A31907DCE1}" type="sibTrans" cxnId="{EFB3BF57-3F2D-41A4-BF26-81F8800DB81E}">
      <dgm:prSet/>
      <dgm:spPr/>
      <dgm:t>
        <a:bodyPr/>
        <a:lstStyle/>
        <a:p>
          <a:endParaRPr lang="cs-CZ"/>
        </a:p>
      </dgm:t>
    </dgm:pt>
    <dgm:pt modelId="{60255634-7C9F-4B80-AB49-F75665DFE231}">
      <dgm:prSet phldrT="[Text]"/>
      <dgm:spPr/>
      <dgm:t>
        <a:bodyPr/>
        <a:lstStyle/>
        <a:p>
          <a:r>
            <a:rPr lang="cs-CZ" dirty="0"/>
            <a:t>Úkoly a povinnosti</a:t>
          </a:r>
        </a:p>
      </dgm:t>
    </dgm:pt>
    <dgm:pt modelId="{34C4A43A-5233-4D5F-8DD4-FD6A9FFA3394}" type="parTrans" cxnId="{2D4E453A-2F3E-4E2D-81D6-177B25FDC344}">
      <dgm:prSet/>
      <dgm:spPr/>
      <dgm:t>
        <a:bodyPr/>
        <a:lstStyle/>
        <a:p>
          <a:endParaRPr lang="cs-CZ"/>
        </a:p>
      </dgm:t>
    </dgm:pt>
    <dgm:pt modelId="{EF219D1E-A359-45BC-8873-9C78550B1D87}" type="sibTrans" cxnId="{2D4E453A-2F3E-4E2D-81D6-177B25FDC344}">
      <dgm:prSet/>
      <dgm:spPr/>
      <dgm:t>
        <a:bodyPr/>
        <a:lstStyle/>
        <a:p>
          <a:endParaRPr lang="cs-CZ"/>
        </a:p>
      </dgm:t>
    </dgm:pt>
    <dgm:pt modelId="{EFD57DF8-E1CE-4A6F-A947-1BC3027DB4A4}">
      <dgm:prSet phldrT="[Text]"/>
      <dgm:spPr/>
      <dgm:t>
        <a:bodyPr/>
        <a:lstStyle/>
        <a:p>
          <a:r>
            <a:rPr lang="cs-CZ" dirty="0"/>
            <a:t>Pravomoci a odpovědnost</a:t>
          </a:r>
        </a:p>
      </dgm:t>
    </dgm:pt>
    <dgm:pt modelId="{63C68340-2723-42BE-BAF0-9DC25077817B}" type="parTrans" cxnId="{C4616704-CF1D-4D20-BA80-B9E7598E153C}">
      <dgm:prSet/>
      <dgm:spPr/>
      <dgm:t>
        <a:bodyPr/>
        <a:lstStyle/>
        <a:p>
          <a:endParaRPr lang="cs-CZ"/>
        </a:p>
      </dgm:t>
    </dgm:pt>
    <dgm:pt modelId="{CA7CE3D1-BC66-44EC-BCF7-B187C11B45B1}" type="sibTrans" cxnId="{C4616704-CF1D-4D20-BA80-B9E7598E153C}">
      <dgm:prSet/>
      <dgm:spPr/>
      <dgm:t>
        <a:bodyPr/>
        <a:lstStyle/>
        <a:p>
          <a:endParaRPr lang="cs-CZ"/>
        </a:p>
      </dgm:t>
    </dgm:pt>
    <dgm:pt modelId="{DEFE479E-AA39-4776-A712-849D027CC89A}">
      <dgm:prSet phldrT="[Text]"/>
      <dgm:spPr/>
      <dgm:t>
        <a:bodyPr/>
        <a:lstStyle/>
        <a:p>
          <a:endParaRPr lang="cs-CZ" dirty="0"/>
        </a:p>
        <a:p>
          <a:r>
            <a:rPr lang="cs-CZ" dirty="0"/>
            <a:t>Využívané zdroje</a:t>
          </a:r>
        </a:p>
      </dgm:t>
    </dgm:pt>
    <dgm:pt modelId="{0803A0CC-5AA7-42CE-8522-4FE08FEE08AC}" type="parTrans" cxnId="{15D6B85C-3311-4E68-BE2E-72A0E8CADB87}">
      <dgm:prSet/>
      <dgm:spPr/>
      <dgm:t>
        <a:bodyPr/>
        <a:lstStyle/>
        <a:p>
          <a:endParaRPr lang="cs-CZ"/>
        </a:p>
      </dgm:t>
    </dgm:pt>
    <dgm:pt modelId="{34FAB9E1-3326-4797-857D-0ADF9992A787}" type="sibTrans" cxnId="{15D6B85C-3311-4E68-BE2E-72A0E8CADB87}">
      <dgm:prSet/>
      <dgm:spPr/>
      <dgm:t>
        <a:bodyPr/>
        <a:lstStyle/>
        <a:p>
          <a:endParaRPr lang="cs-CZ"/>
        </a:p>
      </dgm:t>
    </dgm:pt>
    <dgm:pt modelId="{5F9A6B49-DC1E-480F-884F-029ECCD8B3F2}">
      <dgm:prSet phldrT="[Text]"/>
      <dgm:spPr/>
      <dgm:t>
        <a:bodyPr/>
        <a:lstStyle/>
        <a:p>
          <a:r>
            <a:rPr lang="cs-CZ" dirty="0"/>
            <a:t>Podmínky vykonávání práce  </a:t>
          </a:r>
        </a:p>
      </dgm:t>
    </dgm:pt>
    <dgm:pt modelId="{10AEBE56-DB61-498B-9F2B-FDC7600E5D85}" type="parTrans" cxnId="{C7E4976D-77A8-4420-8578-E404E2840505}">
      <dgm:prSet/>
      <dgm:spPr/>
      <dgm:t>
        <a:bodyPr/>
        <a:lstStyle/>
        <a:p>
          <a:endParaRPr lang="cs-CZ"/>
        </a:p>
      </dgm:t>
    </dgm:pt>
    <dgm:pt modelId="{D4A9BD2E-A92F-4915-8C55-C5AD6D9E02FE}" type="sibTrans" cxnId="{C7E4976D-77A8-4420-8578-E404E2840505}">
      <dgm:prSet/>
      <dgm:spPr/>
      <dgm:t>
        <a:bodyPr/>
        <a:lstStyle/>
        <a:p>
          <a:endParaRPr lang="cs-CZ"/>
        </a:p>
      </dgm:t>
    </dgm:pt>
    <dgm:pt modelId="{431C4AAB-BA6E-4B7A-9D88-E028D2E09F64}">
      <dgm:prSet phldrT="[Text]"/>
      <dgm:spPr/>
      <dgm:t>
        <a:bodyPr/>
        <a:lstStyle/>
        <a:p>
          <a:r>
            <a:rPr lang="cs-CZ" dirty="0"/>
            <a:t>Požadavky na pracovníka</a:t>
          </a:r>
        </a:p>
      </dgm:t>
    </dgm:pt>
    <dgm:pt modelId="{451654EA-1DD9-40B5-B77B-ED84617C5B09}" type="parTrans" cxnId="{4F355E4A-0FAE-436F-92E4-CEC5B95617AD}">
      <dgm:prSet/>
      <dgm:spPr/>
      <dgm:t>
        <a:bodyPr/>
        <a:lstStyle/>
        <a:p>
          <a:endParaRPr lang="cs-CZ"/>
        </a:p>
      </dgm:t>
    </dgm:pt>
    <dgm:pt modelId="{38A267CC-3E32-4C85-B3DC-66AB0CFD96B6}" type="sibTrans" cxnId="{4F355E4A-0FAE-436F-92E4-CEC5B95617AD}">
      <dgm:prSet/>
      <dgm:spPr/>
      <dgm:t>
        <a:bodyPr/>
        <a:lstStyle/>
        <a:p>
          <a:endParaRPr lang="cs-CZ"/>
        </a:p>
      </dgm:t>
    </dgm:pt>
    <dgm:pt modelId="{0EA717B1-DFFE-412F-850A-8C42658D6780}" type="pres">
      <dgm:prSet presAssocID="{A0B71C14-97B0-48BD-AD75-07CA6406B700}" presName="Name0" presStyleCnt="0">
        <dgm:presLayoutVars>
          <dgm:chPref val="1"/>
          <dgm:dir/>
          <dgm:animOne val="branch"/>
          <dgm:animLvl val="lvl"/>
          <dgm:resizeHandles val="exact"/>
        </dgm:presLayoutVars>
      </dgm:prSet>
      <dgm:spPr/>
    </dgm:pt>
    <dgm:pt modelId="{0292C683-06F5-48FD-A7E2-33D0EA1A22E6}" type="pres">
      <dgm:prSet presAssocID="{666664FE-C1E8-4B4E-BA16-6D5F4F72D8E5}" presName="root1" presStyleCnt="0"/>
      <dgm:spPr/>
    </dgm:pt>
    <dgm:pt modelId="{4B0CFC9D-0F22-4EB4-B547-CC38AB4BF816}" type="pres">
      <dgm:prSet presAssocID="{666664FE-C1E8-4B4E-BA16-6D5F4F72D8E5}" presName="LevelOneTextNode" presStyleLbl="node0" presStyleIdx="0" presStyleCnt="1">
        <dgm:presLayoutVars>
          <dgm:chPref val="3"/>
        </dgm:presLayoutVars>
      </dgm:prSet>
      <dgm:spPr/>
    </dgm:pt>
    <dgm:pt modelId="{CB45F90E-C702-4B2C-89F5-7F64803D1B21}" type="pres">
      <dgm:prSet presAssocID="{666664FE-C1E8-4B4E-BA16-6D5F4F72D8E5}" presName="level2hierChild" presStyleCnt="0"/>
      <dgm:spPr/>
    </dgm:pt>
    <dgm:pt modelId="{1BA3A6E6-73A2-4132-8339-1A5E54369745}" type="pres">
      <dgm:prSet presAssocID="{34C4A43A-5233-4D5F-8DD4-FD6A9FFA3394}" presName="conn2-1" presStyleLbl="parChTrans1D2" presStyleIdx="0" presStyleCnt="5"/>
      <dgm:spPr/>
    </dgm:pt>
    <dgm:pt modelId="{60A2070D-D570-4E3C-BC41-84F50174EE06}" type="pres">
      <dgm:prSet presAssocID="{34C4A43A-5233-4D5F-8DD4-FD6A9FFA3394}" presName="connTx" presStyleLbl="parChTrans1D2" presStyleIdx="0" presStyleCnt="5"/>
      <dgm:spPr/>
    </dgm:pt>
    <dgm:pt modelId="{D6F6AA49-66F7-4CE6-BB66-EE2E06A132D5}" type="pres">
      <dgm:prSet presAssocID="{60255634-7C9F-4B80-AB49-F75665DFE231}" presName="root2" presStyleCnt="0"/>
      <dgm:spPr/>
    </dgm:pt>
    <dgm:pt modelId="{A96C6CA0-EC34-4A20-81B3-47E8B16E06FA}" type="pres">
      <dgm:prSet presAssocID="{60255634-7C9F-4B80-AB49-F75665DFE231}" presName="LevelTwoTextNode" presStyleLbl="node2" presStyleIdx="0" presStyleCnt="5">
        <dgm:presLayoutVars>
          <dgm:chPref val="3"/>
        </dgm:presLayoutVars>
      </dgm:prSet>
      <dgm:spPr/>
    </dgm:pt>
    <dgm:pt modelId="{F92AB126-4B66-4C9A-B1A2-8446F3614AB8}" type="pres">
      <dgm:prSet presAssocID="{60255634-7C9F-4B80-AB49-F75665DFE231}" presName="level3hierChild" presStyleCnt="0"/>
      <dgm:spPr/>
    </dgm:pt>
    <dgm:pt modelId="{010B1FBC-C688-43E7-952E-77C52410108F}" type="pres">
      <dgm:prSet presAssocID="{63C68340-2723-42BE-BAF0-9DC25077817B}" presName="conn2-1" presStyleLbl="parChTrans1D2" presStyleIdx="1" presStyleCnt="5"/>
      <dgm:spPr/>
    </dgm:pt>
    <dgm:pt modelId="{9BDA772C-41E8-4B62-846F-807466F7DD15}" type="pres">
      <dgm:prSet presAssocID="{63C68340-2723-42BE-BAF0-9DC25077817B}" presName="connTx" presStyleLbl="parChTrans1D2" presStyleIdx="1" presStyleCnt="5"/>
      <dgm:spPr/>
    </dgm:pt>
    <dgm:pt modelId="{CED4D469-2B5F-43C3-9FAC-468649C3CB25}" type="pres">
      <dgm:prSet presAssocID="{EFD57DF8-E1CE-4A6F-A947-1BC3027DB4A4}" presName="root2" presStyleCnt="0"/>
      <dgm:spPr/>
    </dgm:pt>
    <dgm:pt modelId="{87D3B39E-7537-4E78-9094-38C25E6EC608}" type="pres">
      <dgm:prSet presAssocID="{EFD57DF8-E1CE-4A6F-A947-1BC3027DB4A4}" presName="LevelTwoTextNode" presStyleLbl="node2" presStyleIdx="1" presStyleCnt="5">
        <dgm:presLayoutVars>
          <dgm:chPref val="3"/>
        </dgm:presLayoutVars>
      </dgm:prSet>
      <dgm:spPr/>
    </dgm:pt>
    <dgm:pt modelId="{FEE39AC8-6E88-4A54-B8E8-92D5F0D8B839}" type="pres">
      <dgm:prSet presAssocID="{EFD57DF8-E1CE-4A6F-A947-1BC3027DB4A4}" presName="level3hierChild" presStyleCnt="0"/>
      <dgm:spPr/>
    </dgm:pt>
    <dgm:pt modelId="{35859F52-EDE7-4997-8CDA-409A856A906C}" type="pres">
      <dgm:prSet presAssocID="{10AEBE56-DB61-498B-9F2B-FDC7600E5D85}" presName="conn2-1" presStyleLbl="parChTrans1D2" presStyleIdx="2" presStyleCnt="5"/>
      <dgm:spPr/>
    </dgm:pt>
    <dgm:pt modelId="{25174AD1-E6D8-4FD6-B127-75CFB31105A9}" type="pres">
      <dgm:prSet presAssocID="{10AEBE56-DB61-498B-9F2B-FDC7600E5D85}" presName="connTx" presStyleLbl="parChTrans1D2" presStyleIdx="2" presStyleCnt="5"/>
      <dgm:spPr/>
    </dgm:pt>
    <dgm:pt modelId="{A75BE629-1620-496A-8756-2C90701E1AC0}" type="pres">
      <dgm:prSet presAssocID="{5F9A6B49-DC1E-480F-884F-029ECCD8B3F2}" presName="root2" presStyleCnt="0"/>
      <dgm:spPr/>
    </dgm:pt>
    <dgm:pt modelId="{57A27B94-3FD2-4F32-BC38-D7B093216505}" type="pres">
      <dgm:prSet presAssocID="{5F9A6B49-DC1E-480F-884F-029ECCD8B3F2}" presName="LevelTwoTextNode" presStyleLbl="node2" presStyleIdx="2" presStyleCnt="5">
        <dgm:presLayoutVars>
          <dgm:chPref val="3"/>
        </dgm:presLayoutVars>
      </dgm:prSet>
      <dgm:spPr/>
    </dgm:pt>
    <dgm:pt modelId="{17DDF409-099B-4138-9E33-1A3C3A7A277D}" type="pres">
      <dgm:prSet presAssocID="{5F9A6B49-DC1E-480F-884F-029ECCD8B3F2}" presName="level3hierChild" presStyleCnt="0"/>
      <dgm:spPr/>
    </dgm:pt>
    <dgm:pt modelId="{C0D55094-50FC-4E6E-AA67-5C9DB68BFBAE}" type="pres">
      <dgm:prSet presAssocID="{451654EA-1DD9-40B5-B77B-ED84617C5B09}" presName="conn2-1" presStyleLbl="parChTrans1D2" presStyleIdx="3" presStyleCnt="5"/>
      <dgm:spPr/>
    </dgm:pt>
    <dgm:pt modelId="{41F7F31D-083E-4B62-B497-1642DEF5175A}" type="pres">
      <dgm:prSet presAssocID="{451654EA-1DD9-40B5-B77B-ED84617C5B09}" presName="connTx" presStyleLbl="parChTrans1D2" presStyleIdx="3" presStyleCnt="5"/>
      <dgm:spPr/>
    </dgm:pt>
    <dgm:pt modelId="{9EEA78A6-BAAF-4D19-9A6B-DF17CA1583EC}" type="pres">
      <dgm:prSet presAssocID="{431C4AAB-BA6E-4B7A-9D88-E028D2E09F64}" presName="root2" presStyleCnt="0"/>
      <dgm:spPr/>
    </dgm:pt>
    <dgm:pt modelId="{C5162E28-53D2-49A0-B710-DBBC53F91286}" type="pres">
      <dgm:prSet presAssocID="{431C4AAB-BA6E-4B7A-9D88-E028D2E09F64}" presName="LevelTwoTextNode" presStyleLbl="node2" presStyleIdx="3" presStyleCnt="5">
        <dgm:presLayoutVars>
          <dgm:chPref val="3"/>
        </dgm:presLayoutVars>
      </dgm:prSet>
      <dgm:spPr/>
    </dgm:pt>
    <dgm:pt modelId="{CDD4C3A1-8CE7-4472-ACAC-DD3311340EC5}" type="pres">
      <dgm:prSet presAssocID="{431C4AAB-BA6E-4B7A-9D88-E028D2E09F64}" presName="level3hierChild" presStyleCnt="0"/>
      <dgm:spPr/>
    </dgm:pt>
    <dgm:pt modelId="{2B0B836F-52AB-4F73-8F28-250F49EEA655}" type="pres">
      <dgm:prSet presAssocID="{0803A0CC-5AA7-42CE-8522-4FE08FEE08AC}" presName="conn2-1" presStyleLbl="parChTrans1D2" presStyleIdx="4" presStyleCnt="5"/>
      <dgm:spPr/>
    </dgm:pt>
    <dgm:pt modelId="{C0A312DB-237E-4368-B34E-4C07EB061777}" type="pres">
      <dgm:prSet presAssocID="{0803A0CC-5AA7-42CE-8522-4FE08FEE08AC}" presName="connTx" presStyleLbl="parChTrans1D2" presStyleIdx="4" presStyleCnt="5"/>
      <dgm:spPr/>
    </dgm:pt>
    <dgm:pt modelId="{A135DBC2-7022-48F3-B729-5A4BB7D58001}" type="pres">
      <dgm:prSet presAssocID="{DEFE479E-AA39-4776-A712-849D027CC89A}" presName="root2" presStyleCnt="0"/>
      <dgm:spPr/>
    </dgm:pt>
    <dgm:pt modelId="{5FA87746-AE30-4B70-B23F-8149393CC1DB}" type="pres">
      <dgm:prSet presAssocID="{DEFE479E-AA39-4776-A712-849D027CC89A}" presName="LevelTwoTextNode" presStyleLbl="node2" presStyleIdx="4" presStyleCnt="5">
        <dgm:presLayoutVars>
          <dgm:chPref val="3"/>
        </dgm:presLayoutVars>
      </dgm:prSet>
      <dgm:spPr/>
    </dgm:pt>
    <dgm:pt modelId="{237C8790-DAB3-4065-A011-B7984865CBBA}" type="pres">
      <dgm:prSet presAssocID="{DEFE479E-AA39-4776-A712-849D027CC89A}" presName="level3hierChild" presStyleCnt="0"/>
      <dgm:spPr/>
    </dgm:pt>
  </dgm:ptLst>
  <dgm:cxnLst>
    <dgm:cxn modelId="{C4616704-CF1D-4D20-BA80-B9E7598E153C}" srcId="{666664FE-C1E8-4B4E-BA16-6D5F4F72D8E5}" destId="{EFD57DF8-E1CE-4A6F-A947-1BC3027DB4A4}" srcOrd="1" destOrd="0" parTransId="{63C68340-2723-42BE-BAF0-9DC25077817B}" sibTransId="{CA7CE3D1-BC66-44EC-BCF7-B187C11B45B1}"/>
    <dgm:cxn modelId="{017E6620-7D24-41B7-8BFE-414EA6D462BB}" type="presOf" srcId="{431C4AAB-BA6E-4B7A-9D88-E028D2E09F64}" destId="{C5162E28-53D2-49A0-B710-DBBC53F91286}" srcOrd="0" destOrd="0" presId="urn:microsoft.com/office/officeart/2008/layout/HorizontalMultiLevelHierarchy"/>
    <dgm:cxn modelId="{09C23925-5578-487A-9069-6FA7A8E24E3C}" type="presOf" srcId="{63C68340-2723-42BE-BAF0-9DC25077817B}" destId="{010B1FBC-C688-43E7-952E-77C52410108F}" srcOrd="0" destOrd="0" presId="urn:microsoft.com/office/officeart/2008/layout/HorizontalMultiLevelHierarchy"/>
    <dgm:cxn modelId="{C938702C-8C62-4ACB-93F8-C21BA4F22D16}" type="presOf" srcId="{10AEBE56-DB61-498B-9F2B-FDC7600E5D85}" destId="{25174AD1-E6D8-4FD6-B127-75CFB31105A9}" srcOrd="1" destOrd="0" presId="urn:microsoft.com/office/officeart/2008/layout/HorizontalMultiLevelHierarchy"/>
    <dgm:cxn modelId="{2D4E453A-2F3E-4E2D-81D6-177B25FDC344}" srcId="{666664FE-C1E8-4B4E-BA16-6D5F4F72D8E5}" destId="{60255634-7C9F-4B80-AB49-F75665DFE231}" srcOrd="0" destOrd="0" parTransId="{34C4A43A-5233-4D5F-8DD4-FD6A9FFA3394}" sibTransId="{EF219D1E-A359-45BC-8873-9C78550B1D87}"/>
    <dgm:cxn modelId="{8D546B5B-9D31-4D9F-A38F-94AD5024FA86}" type="presOf" srcId="{34C4A43A-5233-4D5F-8DD4-FD6A9FFA3394}" destId="{60A2070D-D570-4E3C-BC41-84F50174EE06}" srcOrd="1" destOrd="0" presId="urn:microsoft.com/office/officeart/2008/layout/HorizontalMultiLevelHierarchy"/>
    <dgm:cxn modelId="{15D6B85C-3311-4E68-BE2E-72A0E8CADB87}" srcId="{666664FE-C1E8-4B4E-BA16-6D5F4F72D8E5}" destId="{DEFE479E-AA39-4776-A712-849D027CC89A}" srcOrd="4" destOrd="0" parTransId="{0803A0CC-5AA7-42CE-8522-4FE08FEE08AC}" sibTransId="{34FAB9E1-3326-4797-857D-0ADF9992A787}"/>
    <dgm:cxn modelId="{4F355E4A-0FAE-436F-92E4-CEC5B95617AD}" srcId="{666664FE-C1E8-4B4E-BA16-6D5F4F72D8E5}" destId="{431C4AAB-BA6E-4B7A-9D88-E028D2E09F64}" srcOrd="3" destOrd="0" parTransId="{451654EA-1DD9-40B5-B77B-ED84617C5B09}" sibTransId="{38A267CC-3E32-4C85-B3DC-66AB0CFD96B6}"/>
    <dgm:cxn modelId="{9317D14A-BBF3-4A1F-9F01-6351FBEB7E4E}" type="presOf" srcId="{63C68340-2723-42BE-BAF0-9DC25077817B}" destId="{9BDA772C-41E8-4B62-846F-807466F7DD15}" srcOrd="1" destOrd="0" presId="urn:microsoft.com/office/officeart/2008/layout/HorizontalMultiLevelHierarchy"/>
    <dgm:cxn modelId="{C7E4976D-77A8-4420-8578-E404E2840505}" srcId="{666664FE-C1E8-4B4E-BA16-6D5F4F72D8E5}" destId="{5F9A6B49-DC1E-480F-884F-029ECCD8B3F2}" srcOrd="2" destOrd="0" parTransId="{10AEBE56-DB61-498B-9F2B-FDC7600E5D85}" sibTransId="{D4A9BD2E-A92F-4915-8C55-C5AD6D9E02FE}"/>
    <dgm:cxn modelId="{EFB3BF57-3F2D-41A4-BF26-81F8800DB81E}" srcId="{A0B71C14-97B0-48BD-AD75-07CA6406B700}" destId="{666664FE-C1E8-4B4E-BA16-6D5F4F72D8E5}" srcOrd="0" destOrd="0" parTransId="{E8EC31CC-168C-4356-908B-68F42F37E9AB}" sibTransId="{621194C6-9378-435E-AE39-C8A31907DCE1}"/>
    <dgm:cxn modelId="{D06B265A-7766-49AE-992F-04AA6B10DF2F}" type="presOf" srcId="{A0B71C14-97B0-48BD-AD75-07CA6406B700}" destId="{0EA717B1-DFFE-412F-850A-8C42658D6780}" srcOrd="0" destOrd="0" presId="urn:microsoft.com/office/officeart/2008/layout/HorizontalMultiLevelHierarchy"/>
    <dgm:cxn modelId="{AC75E58B-CAE4-42E5-8ADE-44BCA2F8F991}" type="presOf" srcId="{EFD57DF8-E1CE-4A6F-A947-1BC3027DB4A4}" destId="{87D3B39E-7537-4E78-9094-38C25E6EC608}" srcOrd="0" destOrd="0" presId="urn:microsoft.com/office/officeart/2008/layout/HorizontalMultiLevelHierarchy"/>
    <dgm:cxn modelId="{99BFED94-51BA-4808-A390-483F0B5DE984}" type="presOf" srcId="{60255634-7C9F-4B80-AB49-F75665DFE231}" destId="{A96C6CA0-EC34-4A20-81B3-47E8B16E06FA}" srcOrd="0" destOrd="0" presId="urn:microsoft.com/office/officeart/2008/layout/HorizontalMultiLevelHierarchy"/>
    <dgm:cxn modelId="{A4BAC39A-76FF-4417-8C4D-4128EC2B0093}" type="presOf" srcId="{DEFE479E-AA39-4776-A712-849D027CC89A}" destId="{5FA87746-AE30-4B70-B23F-8149393CC1DB}" srcOrd="0" destOrd="0" presId="urn:microsoft.com/office/officeart/2008/layout/HorizontalMultiLevelHierarchy"/>
    <dgm:cxn modelId="{8C961E9B-AAEE-4558-A56A-949A003FEB85}" type="presOf" srcId="{10AEBE56-DB61-498B-9F2B-FDC7600E5D85}" destId="{35859F52-EDE7-4997-8CDA-409A856A906C}" srcOrd="0" destOrd="0" presId="urn:microsoft.com/office/officeart/2008/layout/HorizontalMultiLevelHierarchy"/>
    <dgm:cxn modelId="{045863AB-4D88-402A-968E-633C53B67F00}" type="presOf" srcId="{451654EA-1DD9-40B5-B77B-ED84617C5B09}" destId="{41F7F31D-083E-4B62-B497-1642DEF5175A}" srcOrd="1" destOrd="0" presId="urn:microsoft.com/office/officeart/2008/layout/HorizontalMultiLevelHierarchy"/>
    <dgm:cxn modelId="{B5919FBC-611A-48EC-A3D6-FEED925745C4}" type="presOf" srcId="{5F9A6B49-DC1E-480F-884F-029ECCD8B3F2}" destId="{57A27B94-3FD2-4F32-BC38-D7B093216505}" srcOrd="0" destOrd="0" presId="urn:microsoft.com/office/officeart/2008/layout/HorizontalMultiLevelHierarchy"/>
    <dgm:cxn modelId="{B6F03DC2-A0DB-49A8-B7A5-1B243AB5FF00}" type="presOf" srcId="{451654EA-1DD9-40B5-B77B-ED84617C5B09}" destId="{C0D55094-50FC-4E6E-AA67-5C9DB68BFBAE}" srcOrd="0" destOrd="0" presId="urn:microsoft.com/office/officeart/2008/layout/HorizontalMultiLevelHierarchy"/>
    <dgm:cxn modelId="{625F50D2-0D7E-4235-A760-08CC0E78B487}" type="presOf" srcId="{666664FE-C1E8-4B4E-BA16-6D5F4F72D8E5}" destId="{4B0CFC9D-0F22-4EB4-B547-CC38AB4BF816}" srcOrd="0" destOrd="0" presId="urn:microsoft.com/office/officeart/2008/layout/HorizontalMultiLevelHierarchy"/>
    <dgm:cxn modelId="{CF45BAD8-C4A6-4868-B480-05E3886D58AA}" type="presOf" srcId="{34C4A43A-5233-4D5F-8DD4-FD6A9FFA3394}" destId="{1BA3A6E6-73A2-4132-8339-1A5E54369745}" srcOrd="0" destOrd="0" presId="urn:microsoft.com/office/officeart/2008/layout/HorizontalMultiLevelHierarchy"/>
    <dgm:cxn modelId="{DA65E2EF-5012-4C7A-BC10-A1DE6F247A83}" type="presOf" srcId="{0803A0CC-5AA7-42CE-8522-4FE08FEE08AC}" destId="{2B0B836F-52AB-4F73-8F28-250F49EEA655}" srcOrd="0" destOrd="0" presId="urn:microsoft.com/office/officeart/2008/layout/HorizontalMultiLevelHierarchy"/>
    <dgm:cxn modelId="{54D916F6-8ECE-4C5E-ABA1-E5DAC9DDB316}" type="presOf" srcId="{0803A0CC-5AA7-42CE-8522-4FE08FEE08AC}" destId="{C0A312DB-237E-4368-B34E-4C07EB061777}" srcOrd="1" destOrd="0" presId="urn:microsoft.com/office/officeart/2008/layout/HorizontalMultiLevelHierarchy"/>
    <dgm:cxn modelId="{DB0AE15A-F596-4C04-9DEF-844CDCCDE578}" type="presParOf" srcId="{0EA717B1-DFFE-412F-850A-8C42658D6780}" destId="{0292C683-06F5-48FD-A7E2-33D0EA1A22E6}" srcOrd="0" destOrd="0" presId="urn:microsoft.com/office/officeart/2008/layout/HorizontalMultiLevelHierarchy"/>
    <dgm:cxn modelId="{F7CA3772-43D9-4D01-AFC0-C819E5AFDCDF}" type="presParOf" srcId="{0292C683-06F5-48FD-A7E2-33D0EA1A22E6}" destId="{4B0CFC9D-0F22-4EB4-B547-CC38AB4BF816}" srcOrd="0" destOrd="0" presId="urn:microsoft.com/office/officeart/2008/layout/HorizontalMultiLevelHierarchy"/>
    <dgm:cxn modelId="{F00F66BA-B3D6-44C6-9CF5-C338B4EEFC87}" type="presParOf" srcId="{0292C683-06F5-48FD-A7E2-33D0EA1A22E6}" destId="{CB45F90E-C702-4B2C-89F5-7F64803D1B21}" srcOrd="1" destOrd="0" presId="urn:microsoft.com/office/officeart/2008/layout/HorizontalMultiLevelHierarchy"/>
    <dgm:cxn modelId="{BA8E9C05-5DEF-4F1D-95F2-79AC8CF132BD}" type="presParOf" srcId="{CB45F90E-C702-4B2C-89F5-7F64803D1B21}" destId="{1BA3A6E6-73A2-4132-8339-1A5E54369745}" srcOrd="0" destOrd="0" presId="urn:microsoft.com/office/officeart/2008/layout/HorizontalMultiLevelHierarchy"/>
    <dgm:cxn modelId="{7AF2381B-F804-462B-94E8-8C29DCF920B4}" type="presParOf" srcId="{1BA3A6E6-73A2-4132-8339-1A5E54369745}" destId="{60A2070D-D570-4E3C-BC41-84F50174EE06}" srcOrd="0" destOrd="0" presId="urn:microsoft.com/office/officeart/2008/layout/HorizontalMultiLevelHierarchy"/>
    <dgm:cxn modelId="{C766602A-CA49-4184-A357-0F0EC7D29871}" type="presParOf" srcId="{CB45F90E-C702-4B2C-89F5-7F64803D1B21}" destId="{D6F6AA49-66F7-4CE6-BB66-EE2E06A132D5}" srcOrd="1" destOrd="0" presId="urn:microsoft.com/office/officeart/2008/layout/HorizontalMultiLevelHierarchy"/>
    <dgm:cxn modelId="{154975F9-CB8A-461C-BD08-B03BFA17B7A3}" type="presParOf" srcId="{D6F6AA49-66F7-4CE6-BB66-EE2E06A132D5}" destId="{A96C6CA0-EC34-4A20-81B3-47E8B16E06FA}" srcOrd="0" destOrd="0" presId="urn:microsoft.com/office/officeart/2008/layout/HorizontalMultiLevelHierarchy"/>
    <dgm:cxn modelId="{860617CE-73AE-4CEA-BCCD-9740CA684FB6}" type="presParOf" srcId="{D6F6AA49-66F7-4CE6-BB66-EE2E06A132D5}" destId="{F92AB126-4B66-4C9A-B1A2-8446F3614AB8}" srcOrd="1" destOrd="0" presId="urn:microsoft.com/office/officeart/2008/layout/HorizontalMultiLevelHierarchy"/>
    <dgm:cxn modelId="{A712AADA-C047-4FA5-852C-1C431BD63C3C}" type="presParOf" srcId="{CB45F90E-C702-4B2C-89F5-7F64803D1B21}" destId="{010B1FBC-C688-43E7-952E-77C52410108F}" srcOrd="2" destOrd="0" presId="urn:microsoft.com/office/officeart/2008/layout/HorizontalMultiLevelHierarchy"/>
    <dgm:cxn modelId="{12C2F28C-9642-4BAE-9E31-EFC7514A181E}" type="presParOf" srcId="{010B1FBC-C688-43E7-952E-77C52410108F}" destId="{9BDA772C-41E8-4B62-846F-807466F7DD15}" srcOrd="0" destOrd="0" presId="urn:microsoft.com/office/officeart/2008/layout/HorizontalMultiLevelHierarchy"/>
    <dgm:cxn modelId="{0FD019D3-17C2-4957-BD81-CC726A3B8BFE}" type="presParOf" srcId="{CB45F90E-C702-4B2C-89F5-7F64803D1B21}" destId="{CED4D469-2B5F-43C3-9FAC-468649C3CB25}" srcOrd="3" destOrd="0" presId="urn:microsoft.com/office/officeart/2008/layout/HorizontalMultiLevelHierarchy"/>
    <dgm:cxn modelId="{B06089CE-60B5-4E3E-9F91-BC5D46B4E4FB}" type="presParOf" srcId="{CED4D469-2B5F-43C3-9FAC-468649C3CB25}" destId="{87D3B39E-7537-4E78-9094-38C25E6EC608}" srcOrd="0" destOrd="0" presId="urn:microsoft.com/office/officeart/2008/layout/HorizontalMultiLevelHierarchy"/>
    <dgm:cxn modelId="{FE8C31A6-5E9F-40AF-8CF2-4E2269507B96}" type="presParOf" srcId="{CED4D469-2B5F-43C3-9FAC-468649C3CB25}" destId="{FEE39AC8-6E88-4A54-B8E8-92D5F0D8B839}" srcOrd="1" destOrd="0" presId="urn:microsoft.com/office/officeart/2008/layout/HorizontalMultiLevelHierarchy"/>
    <dgm:cxn modelId="{94F28C97-A74C-476D-A613-2CF07C9181BB}" type="presParOf" srcId="{CB45F90E-C702-4B2C-89F5-7F64803D1B21}" destId="{35859F52-EDE7-4997-8CDA-409A856A906C}" srcOrd="4" destOrd="0" presId="urn:microsoft.com/office/officeart/2008/layout/HorizontalMultiLevelHierarchy"/>
    <dgm:cxn modelId="{141AC372-20C9-44DF-9143-C1193F74B7C3}" type="presParOf" srcId="{35859F52-EDE7-4997-8CDA-409A856A906C}" destId="{25174AD1-E6D8-4FD6-B127-75CFB31105A9}" srcOrd="0" destOrd="0" presId="urn:microsoft.com/office/officeart/2008/layout/HorizontalMultiLevelHierarchy"/>
    <dgm:cxn modelId="{5D01EA0A-DD15-4429-BF0F-16D9753BDCB3}" type="presParOf" srcId="{CB45F90E-C702-4B2C-89F5-7F64803D1B21}" destId="{A75BE629-1620-496A-8756-2C90701E1AC0}" srcOrd="5" destOrd="0" presId="urn:microsoft.com/office/officeart/2008/layout/HorizontalMultiLevelHierarchy"/>
    <dgm:cxn modelId="{FF370B41-DDF0-44EC-9FC3-1F745892FB3D}" type="presParOf" srcId="{A75BE629-1620-496A-8756-2C90701E1AC0}" destId="{57A27B94-3FD2-4F32-BC38-D7B093216505}" srcOrd="0" destOrd="0" presId="urn:microsoft.com/office/officeart/2008/layout/HorizontalMultiLevelHierarchy"/>
    <dgm:cxn modelId="{BAB5188B-E326-461F-B750-DC2A32850660}" type="presParOf" srcId="{A75BE629-1620-496A-8756-2C90701E1AC0}" destId="{17DDF409-099B-4138-9E33-1A3C3A7A277D}" srcOrd="1" destOrd="0" presId="urn:microsoft.com/office/officeart/2008/layout/HorizontalMultiLevelHierarchy"/>
    <dgm:cxn modelId="{E65E1FDD-48E5-4F6E-B58F-012D0B30496D}" type="presParOf" srcId="{CB45F90E-C702-4B2C-89F5-7F64803D1B21}" destId="{C0D55094-50FC-4E6E-AA67-5C9DB68BFBAE}" srcOrd="6" destOrd="0" presId="urn:microsoft.com/office/officeart/2008/layout/HorizontalMultiLevelHierarchy"/>
    <dgm:cxn modelId="{E6EF7D7B-C377-4648-9A3B-25DE287AF650}" type="presParOf" srcId="{C0D55094-50FC-4E6E-AA67-5C9DB68BFBAE}" destId="{41F7F31D-083E-4B62-B497-1642DEF5175A}" srcOrd="0" destOrd="0" presId="urn:microsoft.com/office/officeart/2008/layout/HorizontalMultiLevelHierarchy"/>
    <dgm:cxn modelId="{FC97A715-E352-4E09-9C26-547833B08B33}" type="presParOf" srcId="{CB45F90E-C702-4B2C-89F5-7F64803D1B21}" destId="{9EEA78A6-BAAF-4D19-9A6B-DF17CA1583EC}" srcOrd="7" destOrd="0" presId="urn:microsoft.com/office/officeart/2008/layout/HorizontalMultiLevelHierarchy"/>
    <dgm:cxn modelId="{D784E961-4938-4D31-A93F-69ADFDD692B1}" type="presParOf" srcId="{9EEA78A6-BAAF-4D19-9A6B-DF17CA1583EC}" destId="{C5162E28-53D2-49A0-B710-DBBC53F91286}" srcOrd="0" destOrd="0" presId="urn:microsoft.com/office/officeart/2008/layout/HorizontalMultiLevelHierarchy"/>
    <dgm:cxn modelId="{518197AB-AE33-4E57-8C87-F2A5FEDB89BF}" type="presParOf" srcId="{9EEA78A6-BAAF-4D19-9A6B-DF17CA1583EC}" destId="{CDD4C3A1-8CE7-4472-ACAC-DD3311340EC5}" srcOrd="1" destOrd="0" presId="urn:microsoft.com/office/officeart/2008/layout/HorizontalMultiLevelHierarchy"/>
    <dgm:cxn modelId="{9027EC41-C516-4127-97DD-629C10981F5C}" type="presParOf" srcId="{CB45F90E-C702-4B2C-89F5-7F64803D1B21}" destId="{2B0B836F-52AB-4F73-8F28-250F49EEA655}" srcOrd="8" destOrd="0" presId="urn:microsoft.com/office/officeart/2008/layout/HorizontalMultiLevelHierarchy"/>
    <dgm:cxn modelId="{22BB31CE-508E-4EB7-A04C-C4CF620059D1}" type="presParOf" srcId="{2B0B836F-52AB-4F73-8F28-250F49EEA655}" destId="{C0A312DB-237E-4368-B34E-4C07EB061777}" srcOrd="0" destOrd="0" presId="urn:microsoft.com/office/officeart/2008/layout/HorizontalMultiLevelHierarchy"/>
    <dgm:cxn modelId="{7C36A201-6464-4E56-ADEE-E5A71D979800}" type="presParOf" srcId="{CB45F90E-C702-4B2C-89F5-7F64803D1B21}" destId="{A135DBC2-7022-48F3-B729-5A4BB7D58001}" srcOrd="9" destOrd="0" presId="urn:microsoft.com/office/officeart/2008/layout/HorizontalMultiLevelHierarchy"/>
    <dgm:cxn modelId="{421BE1EC-F345-42CB-81D2-94439FB4F0BA}" type="presParOf" srcId="{A135DBC2-7022-48F3-B729-5A4BB7D58001}" destId="{5FA87746-AE30-4B70-B23F-8149393CC1DB}" srcOrd="0" destOrd="0" presId="urn:microsoft.com/office/officeart/2008/layout/HorizontalMultiLevelHierarchy"/>
    <dgm:cxn modelId="{729D93EF-3C6C-4328-91B5-6C6A5486686C}" type="presParOf" srcId="{A135DBC2-7022-48F3-B729-5A4BB7D58001}" destId="{237C8790-DAB3-4065-A011-B7984865CBB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B71C14-97B0-48BD-AD75-07CA6406B700}"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cs-CZ"/>
        </a:p>
      </dgm:t>
    </dgm:pt>
    <dgm:pt modelId="{666664FE-C1E8-4B4E-BA16-6D5F4F72D8E5}">
      <dgm:prSet phldrT="[Text]"/>
      <dgm:spPr/>
      <dgm:t>
        <a:bodyPr/>
        <a:lstStyle/>
        <a:p>
          <a:r>
            <a:rPr lang="cs-CZ" dirty="0"/>
            <a:t>PRACOVNÍ MÍSTO</a:t>
          </a:r>
        </a:p>
      </dgm:t>
    </dgm:pt>
    <dgm:pt modelId="{E8EC31CC-168C-4356-908B-68F42F37E9AB}" type="parTrans" cxnId="{EFB3BF57-3F2D-41A4-BF26-81F8800DB81E}">
      <dgm:prSet/>
      <dgm:spPr/>
      <dgm:t>
        <a:bodyPr/>
        <a:lstStyle/>
        <a:p>
          <a:endParaRPr lang="cs-CZ"/>
        </a:p>
      </dgm:t>
    </dgm:pt>
    <dgm:pt modelId="{621194C6-9378-435E-AE39-C8A31907DCE1}" type="sibTrans" cxnId="{EFB3BF57-3F2D-41A4-BF26-81F8800DB81E}">
      <dgm:prSet/>
      <dgm:spPr/>
      <dgm:t>
        <a:bodyPr/>
        <a:lstStyle/>
        <a:p>
          <a:endParaRPr lang="cs-CZ"/>
        </a:p>
      </dgm:t>
    </dgm:pt>
    <dgm:pt modelId="{60255634-7C9F-4B80-AB49-F75665DFE231}">
      <dgm:prSet phldrT="[Text]"/>
      <dgm:spPr/>
      <dgm:t>
        <a:bodyPr/>
        <a:lstStyle/>
        <a:p>
          <a:r>
            <a:rPr lang="cs-CZ" dirty="0"/>
            <a:t>Úkoly a povinnosti</a:t>
          </a:r>
        </a:p>
      </dgm:t>
    </dgm:pt>
    <dgm:pt modelId="{34C4A43A-5233-4D5F-8DD4-FD6A9FFA3394}" type="parTrans" cxnId="{2D4E453A-2F3E-4E2D-81D6-177B25FDC344}">
      <dgm:prSet/>
      <dgm:spPr/>
      <dgm:t>
        <a:bodyPr/>
        <a:lstStyle/>
        <a:p>
          <a:endParaRPr lang="cs-CZ"/>
        </a:p>
      </dgm:t>
    </dgm:pt>
    <dgm:pt modelId="{EF219D1E-A359-45BC-8873-9C78550B1D87}" type="sibTrans" cxnId="{2D4E453A-2F3E-4E2D-81D6-177B25FDC344}">
      <dgm:prSet/>
      <dgm:spPr/>
      <dgm:t>
        <a:bodyPr/>
        <a:lstStyle/>
        <a:p>
          <a:endParaRPr lang="cs-CZ"/>
        </a:p>
      </dgm:t>
    </dgm:pt>
    <dgm:pt modelId="{EFD57DF8-E1CE-4A6F-A947-1BC3027DB4A4}">
      <dgm:prSet phldrT="[Text]"/>
      <dgm:spPr/>
      <dgm:t>
        <a:bodyPr/>
        <a:lstStyle/>
        <a:p>
          <a:r>
            <a:rPr lang="cs-CZ" dirty="0"/>
            <a:t>Pravomoci a odpovědnost</a:t>
          </a:r>
        </a:p>
      </dgm:t>
    </dgm:pt>
    <dgm:pt modelId="{63C68340-2723-42BE-BAF0-9DC25077817B}" type="parTrans" cxnId="{C4616704-CF1D-4D20-BA80-B9E7598E153C}">
      <dgm:prSet/>
      <dgm:spPr/>
      <dgm:t>
        <a:bodyPr/>
        <a:lstStyle/>
        <a:p>
          <a:endParaRPr lang="cs-CZ"/>
        </a:p>
      </dgm:t>
    </dgm:pt>
    <dgm:pt modelId="{CA7CE3D1-BC66-44EC-BCF7-B187C11B45B1}" type="sibTrans" cxnId="{C4616704-CF1D-4D20-BA80-B9E7598E153C}">
      <dgm:prSet/>
      <dgm:spPr/>
      <dgm:t>
        <a:bodyPr/>
        <a:lstStyle/>
        <a:p>
          <a:endParaRPr lang="cs-CZ"/>
        </a:p>
      </dgm:t>
    </dgm:pt>
    <dgm:pt modelId="{DEFE479E-AA39-4776-A712-849D027CC89A}">
      <dgm:prSet phldrT="[Text]"/>
      <dgm:spPr/>
      <dgm:t>
        <a:bodyPr/>
        <a:lstStyle/>
        <a:p>
          <a:endParaRPr lang="cs-CZ" dirty="0"/>
        </a:p>
        <a:p>
          <a:r>
            <a:rPr lang="cs-CZ" dirty="0"/>
            <a:t>Využívané zdroje</a:t>
          </a:r>
        </a:p>
      </dgm:t>
    </dgm:pt>
    <dgm:pt modelId="{0803A0CC-5AA7-42CE-8522-4FE08FEE08AC}" type="parTrans" cxnId="{15D6B85C-3311-4E68-BE2E-72A0E8CADB87}">
      <dgm:prSet/>
      <dgm:spPr/>
      <dgm:t>
        <a:bodyPr/>
        <a:lstStyle/>
        <a:p>
          <a:endParaRPr lang="cs-CZ"/>
        </a:p>
      </dgm:t>
    </dgm:pt>
    <dgm:pt modelId="{34FAB9E1-3326-4797-857D-0ADF9992A787}" type="sibTrans" cxnId="{15D6B85C-3311-4E68-BE2E-72A0E8CADB87}">
      <dgm:prSet/>
      <dgm:spPr/>
      <dgm:t>
        <a:bodyPr/>
        <a:lstStyle/>
        <a:p>
          <a:endParaRPr lang="cs-CZ"/>
        </a:p>
      </dgm:t>
    </dgm:pt>
    <dgm:pt modelId="{5F9A6B49-DC1E-480F-884F-029ECCD8B3F2}">
      <dgm:prSet phldrT="[Text]"/>
      <dgm:spPr/>
      <dgm:t>
        <a:bodyPr/>
        <a:lstStyle/>
        <a:p>
          <a:r>
            <a:rPr lang="cs-CZ" dirty="0"/>
            <a:t>Podmínky vykonávání práce  </a:t>
          </a:r>
        </a:p>
      </dgm:t>
    </dgm:pt>
    <dgm:pt modelId="{10AEBE56-DB61-498B-9F2B-FDC7600E5D85}" type="parTrans" cxnId="{C7E4976D-77A8-4420-8578-E404E2840505}">
      <dgm:prSet/>
      <dgm:spPr/>
      <dgm:t>
        <a:bodyPr/>
        <a:lstStyle/>
        <a:p>
          <a:endParaRPr lang="cs-CZ"/>
        </a:p>
      </dgm:t>
    </dgm:pt>
    <dgm:pt modelId="{D4A9BD2E-A92F-4915-8C55-C5AD6D9E02FE}" type="sibTrans" cxnId="{C7E4976D-77A8-4420-8578-E404E2840505}">
      <dgm:prSet/>
      <dgm:spPr/>
      <dgm:t>
        <a:bodyPr/>
        <a:lstStyle/>
        <a:p>
          <a:endParaRPr lang="cs-CZ"/>
        </a:p>
      </dgm:t>
    </dgm:pt>
    <dgm:pt modelId="{431C4AAB-BA6E-4B7A-9D88-E028D2E09F64}">
      <dgm:prSet phldrT="[Text]"/>
      <dgm:spPr/>
      <dgm:t>
        <a:bodyPr/>
        <a:lstStyle/>
        <a:p>
          <a:r>
            <a:rPr lang="cs-CZ" dirty="0"/>
            <a:t>Požadavky na pracovníka</a:t>
          </a:r>
        </a:p>
      </dgm:t>
    </dgm:pt>
    <dgm:pt modelId="{451654EA-1DD9-40B5-B77B-ED84617C5B09}" type="parTrans" cxnId="{4F355E4A-0FAE-436F-92E4-CEC5B95617AD}">
      <dgm:prSet/>
      <dgm:spPr/>
      <dgm:t>
        <a:bodyPr/>
        <a:lstStyle/>
        <a:p>
          <a:endParaRPr lang="cs-CZ"/>
        </a:p>
      </dgm:t>
    </dgm:pt>
    <dgm:pt modelId="{38A267CC-3E32-4C85-B3DC-66AB0CFD96B6}" type="sibTrans" cxnId="{4F355E4A-0FAE-436F-92E4-CEC5B95617AD}">
      <dgm:prSet/>
      <dgm:spPr/>
      <dgm:t>
        <a:bodyPr/>
        <a:lstStyle/>
        <a:p>
          <a:endParaRPr lang="cs-CZ"/>
        </a:p>
      </dgm:t>
    </dgm:pt>
    <dgm:pt modelId="{0EA717B1-DFFE-412F-850A-8C42658D6780}" type="pres">
      <dgm:prSet presAssocID="{A0B71C14-97B0-48BD-AD75-07CA6406B700}" presName="Name0" presStyleCnt="0">
        <dgm:presLayoutVars>
          <dgm:chPref val="1"/>
          <dgm:dir/>
          <dgm:animOne val="branch"/>
          <dgm:animLvl val="lvl"/>
          <dgm:resizeHandles val="exact"/>
        </dgm:presLayoutVars>
      </dgm:prSet>
      <dgm:spPr/>
    </dgm:pt>
    <dgm:pt modelId="{0292C683-06F5-48FD-A7E2-33D0EA1A22E6}" type="pres">
      <dgm:prSet presAssocID="{666664FE-C1E8-4B4E-BA16-6D5F4F72D8E5}" presName="root1" presStyleCnt="0"/>
      <dgm:spPr/>
    </dgm:pt>
    <dgm:pt modelId="{4B0CFC9D-0F22-4EB4-B547-CC38AB4BF816}" type="pres">
      <dgm:prSet presAssocID="{666664FE-C1E8-4B4E-BA16-6D5F4F72D8E5}" presName="LevelOneTextNode" presStyleLbl="node0" presStyleIdx="0" presStyleCnt="1">
        <dgm:presLayoutVars>
          <dgm:chPref val="3"/>
        </dgm:presLayoutVars>
      </dgm:prSet>
      <dgm:spPr/>
    </dgm:pt>
    <dgm:pt modelId="{CB45F90E-C702-4B2C-89F5-7F64803D1B21}" type="pres">
      <dgm:prSet presAssocID="{666664FE-C1E8-4B4E-BA16-6D5F4F72D8E5}" presName="level2hierChild" presStyleCnt="0"/>
      <dgm:spPr/>
    </dgm:pt>
    <dgm:pt modelId="{1BA3A6E6-73A2-4132-8339-1A5E54369745}" type="pres">
      <dgm:prSet presAssocID="{34C4A43A-5233-4D5F-8DD4-FD6A9FFA3394}" presName="conn2-1" presStyleLbl="parChTrans1D2" presStyleIdx="0" presStyleCnt="5"/>
      <dgm:spPr/>
    </dgm:pt>
    <dgm:pt modelId="{60A2070D-D570-4E3C-BC41-84F50174EE06}" type="pres">
      <dgm:prSet presAssocID="{34C4A43A-5233-4D5F-8DD4-FD6A9FFA3394}" presName="connTx" presStyleLbl="parChTrans1D2" presStyleIdx="0" presStyleCnt="5"/>
      <dgm:spPr/>
    </dgm:pt>
    <dgm:pt modelId="{D6F6AA49-66F7-4CE6-BB66-EE2E06A132D5}" type="pres">
      <dgm:prSet presAssocID="{60255634-7C9F-4B80-AB49-F75665DFE231}" presName="root2" presStyleCnt="0"/>
      <dgm:spPr/>
    </dgm:pt>
    <dgm:pt modelId="{A96C6CA0-EC34-4A20-81B3-47E8B16E06FA}" type="pres">
      <dgm:prSet presAssocID="{60255634-7C9F-4B80-AB49-F75665DFE231}" presName="LevelTwoTextNode" presStyleLbl="node2" presStyleIdx="0" presStyleCnt="5">
        <dgm:presLayoutVars>
          <dgm:chPref val="3"/>
        </dgm:presLayoutVars>
      </dgm:prSet>
      <dgm:spPr/>
    </dgm:pt>
    <dgm:pt modelId="{F92AB126-4B66-4C9A-B1A2-8446F3614AB8}" type="pres">
      <dgm:prSet presAssocID="{60255634-7C9F-4B80-AB49-F75665DFE231}" presName="level3hierChild" presStyleCnt="0"/>
      <dgm:spPr/>
    </dgm:pt>
    <dgm:pt modelId="{010B1FBC-C688-43E7-952E-77C52410108F}" type="pres">
      <dgm:prSet presAssocID="{63C68340-2723-42BE-BAF0-9DC25077817B}" presName="conn2-1" presStyleLbl="parChTrans1D2" presStyleIdx="1" presStyleCnt="5"/>
      <dgm:spPr/>
    </dgm:pt>
    <dgm:pt modelId="{9BDA772C-41E8-4B62-846F-807466F7DD15}" type="pres">
      <dgm:prSet presAssocID="{63C68340-2723-42BE-BAF0-9DC25077817B}" presName="connTx" presStyleLbl="parChTrans1D2" presStyleIdx="1" presStyleCnt="5"/>
      <dgm:spPr/>
    </dgm:pt>
    <dgm:pt modelId="{CED4D469-2B5F-43C3-9FAC-468649C3CB25}" type="pres">
      <dgm:prSet presAssocID="{EFD57DF8-E1CE-4A6F-A947-1BC3027DB4A4}" presName="root2" presStyleCnt="0"/>
      <dgm:spPr/>
    </dgm:pt>
    <dgm:pt modelId="{87D3B39E-7537-4E78-9094-38C25E6EC608}" type="pres">
      <dgm:prSet presAssocID="{EFD57DF8-E1CE-4A6F-A947-1BC3027DB4A4}" presName="LevelTwoTextNode" presStyleLbl="node2" presStyleIdx="1" presStyleCnt="5">
        <dgm:presLayoutVars>
          <dgm:chPref val="3"/>
        </dgm:presLayoutVars>
      </dgm:prSet>
      <dgm:spPr/>
    </dgm:pt>
    <dgm:pt modelId="{FEE39AC8-6E88-4A54-B8E8-92D5F0D8B839}" type="pres">
      <dgm:prSet presAssocID="{EFD57DF8-E1CE-4A6F-A947-1BC3027DB4A4}" presName="level3hierChild" presStyleCnt="0"/>
      <dgm:spPr/>
    </dgm:pt>
    <dgm:pt modelId="{35859F52-EDE7-4997-8CDA-409A856A906C}" type="pres">
      <dgm:prSet presAssocID="{10AEBE56-DB61-498B-9F2B-FDC7600E5D85}" presName="conn2-1" presStyleLbl="parChTrans1D2" presStyleIdx="2" presStyleCnt="5"/>
      <dgm:spPr/>
    </dgm:pt>
    <dgm:pt modelId="{25174AD1-E6D8-4FD6-B127-75CFB31105A9}" type="pres">
      <dgm:prSet presAssocID="{10AEBE56-DB61-498B-9F2B-FDC7600E5D85}" presName="connTx" presStyleLbl="parChTrans1D2" presStyleIdx="2" presStyleCnt="5"/>
      <dgm:spPr/>
    </dgm:pt>
    <dgm:pt modelId="{A75BE629-1620-496A-8756-2C90701E1AC0}" type="pres">
      <dgm:prSet presAssocID="{5F9A6B49-DC1E-480F-884F-029ECCD8B3F2}" presName="root2" presStyleCnt="0"/>
      <dgm:spPr/>
    </dgm:pt>
    <dgm:pt modelId="{57A27B94-3FD2-4F32-BC38-D7B093216505}" type="pres">
      <dgm:prSet presAssocID="{5F9A6B49-DC1E-480F-884F-029ECCD8B3F2}" presName="LevelTwoTextNode" presStyleLbl="node2" presStyleIdx="2" presStyleCnt="5">
        <dgm:presLayoutVars>
          <dgm:chPref val="3"/>
        </dgm:presLayoutVars>
      </dgm:prSet>
      <dgm:spPr/>
    </dgm:pt>
    <dgm:pt modelId="{17DDF409-099B-4138-9E33-1A3C3A7A277D}" type="pres">
      <dgm:prSet presAssocID="{5F9A6B49-DC1E-480F-884F-029ECCD8B3F2}" presName="level3hierChild" presStyleCnt="0"/>
      <dgm:spPr/>
    </dgm:pt>
    <dgm:pt modelId="{C0D55094-50FC-4E6E-AA67-5C9DB68BFBAE}" type="pres">
      <dgm:prSet presAssocID="{451654EA-1DD9-40B5-B77B-ED84617C5B09}" presName="conn2-1" presStyleLbl="parChTrans1D2" presStyleIdx="3" presStyleCnt="5"/>
      <dgm:spPr/>
    </dgm:pt>
    <dgm:pt modelId="{41F7F31D-083E-4B62-B497-1642DEF5175A}" type="pres">
      <dgm:prSet presAssocID="{451654EA-1DD9-40B5-B77B-ED84617C5B09}" presName="connTx" presStyleLbl="parChTrans1D2" presStyleIdx="3" presStyleCnt="5"/>
      <dgm:spPr/>
    </dgm:pt>
    <dgm:pt modelId="{9EEA78A6-BAAF-4D19-9A6B-DF17CA1583EC}" type="pres">
      <dgm:prSet presAssocID="{431C4AAB-BA6E-4B7A-9D88-E028D2E09F64}" presName="root2" presStyleCnt="0"/>
      <dgm:spPr/>
    </dgm:pt>
    <dgm:pt modelId="{C5162E28-53D2-49A0-B710-DBBC53F91286}" type="pres">
      <dgm:prSet presAssocID="{431C4AAB-BA6E-4B7A-9D88-E028D2E09F64}" presName="LevelTwoTextNode" presStyleLbl="node2" presStyleIdx="3" presStyleCnt="5">
        <dgm:presLayoutVars>
          <dgm:chPref val="3"/>
        </dgm:presLayoutVars>
      </dgm:prSet>
      <dgm:spPr/>
    </dgm:pt>
    <dgm:pt modelId="{CDD4C3A1-8CE7-4472-ACAC-DD3311340EC5}" type="pres">
      <dgm:prSet presAssocID="{431C4AAB-BA6E-4B7A-9D88-E028D2E09F64}" presName="level3hierChild" presStyleCnt="0"/>
      <dgm:spPr/>
    </dgm:pt>
    <dgm:pt modelId="{2B0B836F-52AB-4F73-8F28-250F49EEA655}" type="pres">
      <dgm:prSet presAssocID="{0803A0CC-5AA7-42CE-8522-4FE08FEE08AC}" presName="conn2-1" presStyleLbl="parChTrans1D2" presStyleIdx="4" presStyleCnt="5"/>
      <dgm:spPr/>
    </dgm:pt>
    <dgm:pt modelId="{C0A312DB-237E-4368-B34E-4C07EB061777}" type="pres">
      <dgm:prSet presAssocID="{0803A0CC-5AA7-42CE-8522-4FE08FEE08AC}" presName="connTx" presStyleLbl="parChTrans1D2" presStyleIdx="4" presStyleCnt="5"/>
      <dgm:spPr/>
    </dgm:pt>
    <dgm:pt modelId="{A135DBC2-7022-48F3-B729-5A4BB7D58001}" type="pres">
      <dgm:prSet presAssocID="{DEFE479E-AA39-4776-A712-849D027CC89A}" presName="root2" presStyleCnt="0"/>
      <dgm:spPr/>
    </dgm:pt>
    <dgm:pt modelId="{5FA87746-AE30-4B70-B23F-8149393CC1DB}" type="pres">
      <dgm:prSet presAssocID="{DEFE479E-AA39-4776-A712-849D027CC89A}" presName="LevelTwoTextNode" presStyleLbl="node2" presStyleIdx="4" presStyleCnt="5">
        <dgm:presLayoutVars>
          <dgm:chPref val="3"/>
        </dgm:presLayoutVars>
      </dgm:prSet>
      <dgm:spPr/>
    </dgm:pt>
    <dgm:pt modelId="{237C8790-DAB3-4065-A011-B7984865CBBA}" type="pres">
      <dgm:prSet presAssocID="{DEFE479E-AA39-4776-A712-849D027CC89A}" presName="level3hierChild" presStyleCnt="0"/>
      <dgm:spPr/>
    </dgm:pt>
  </dgm:ptLst>
  <dgm:cxnLst>
    <dgm:cxn modelId="{C4616704-CF1D-4D20-BA80-B9E7598E153C}" srcId="{666664FE-C1E8-4B4E-BA16-6D5F4F72D8E5}" destId="{EFD57DF8-E1CE-4A6F-A947-1BC3027DB4A4}" srcOrd="1" destOrd="0" parTransId="{63C68340-2723-42BE-BAF0-9DC25077817B}" sibTransId="{CA7CE3D1-BC66-44EC-BCF7-B187C11B45B1}"/>
    <dgm:cxn modelId="{017E6620-7D24-41B7-8BFE-414EA6D462BB}" type="presOf" srcId="{431C4AAB-BA6E-4B7A-9D88-E028D2E09F64}" destId="{C5162E28-53D2-49A0-B710-DBBC53F91286}" srcOrd="0" destOrd="0" presId="urn:microsoft.com/office/officeart/2008/layout/HorizontalMultiLevelHierarchy"/>
    <dgm:cxn modelId="{09C23925-5578-487A-9069-6FA7A8E24E3C}" type="presOf" srcId="{63C68340-2723-42BE-BAF0-9DC25077817B}" destId="{010B1FBC-C688-43E7-952E-77C52410108F}" srcOrd="0" destOrd="0" presId="urn:microsoft.com/office/officeart/2008/layout/HorizontalMultiLevelHierarchy"/>
    <dgm:cxn modelId="{C938702C-8C62-4ACB-93F8-C21BA4F22D16}" type="presOf" srcId="{10AEBE56-DB61-498B-9F2B-FDC7600E5D85}" destId="{25174AD1-E6D8-4FD6-B127-75CFB31105A9}" srcOrd="1" destOrd="0" presId="urn:microsoft.com/office/officeart/2008/layout/HorizontalMultiLevelHierarchy"/>
    <dgm:cxn modelId="{2D4E453A-2F3E-4E2D-81D6-177B25FDC344}" srcId="{666664FE-C1E8-4B4E-BA16-6D5F4F72D8E5}" destId="{60255634-7C9F-4B80-AB49-F75665DFE231}" srcOrd="0" destOrd="0" parTransId="{34C4A43A-5233-4D5F-8DD4-FD6A9FFA3394}" sibTransId="{EF219D1E-A359-45BC-8873-9C78550B1D87}"/>
    <dgm:cxn modelId="{8D546B5B-9D31-4D9F-A38F-94AD5024FA86}" type="presOf" srcId="{34C4A43A-5233-4D5F-8DD4-FD6A9FFA3394}" destId="{60A2070D-D570-4E3C-BC41-84F50174EE06}" srcOrd="1" destOrd="0" presId="urn:microsoft.com/office/officeart/2008/layout/HorizontalMultiLevelHierarchy"/>
    <dgm:cxn modelId="{15D6B85C-3311-4E68-BE2E-72A0E8CADB87}" srcId="{666664FE-C1E8-4B4E-BA16-6D5F4F72D8E5}" destId="{DEFE479E-AA39-4776-A712-849D027CC89A}" srcOrd="4" destOrd="0" parTransId="{0803A0CC-5AA7-42CE-8522-4FE08FEE08AC}" sibTransId="{34FAB9E1-3326-4797-857D-0ADF9992A787}"/>
    <dgm:cxn modelId="{4F355E4A-0FAE-436F-92E4-CEC5B95617AD}" srcId="{666664FE-C1E8-4B4E-BA16-6D5F4F72D8E5}" destId="{431C4AAB-BA6E-4B7A-9D88-E028D2E09F64}" srcOrd="3" destOrd="0" parTransId="{451654EA-1DD9-40B5-B77B-ED84617C5B09}" sibTransId="{38A267CC-3E32-4C85-B3DC-66AB0CFD96B6}"/>
    <dgm:cxn modelId="{9317D14A-BBF3-4A1F-9F01-6351FBEB7E4E}" type="presOf" srcId="{63C68340-2723-42BE-BAF0-9DC25077817B}" destId="{9BDA772C-41E8-4B62-846F-807466F7DD15}" srcOrd="1" destOrd="0" presId="urn:microsoft.com/office/officeart/2008/layout/HorizontalMultiLevelHierarchy"/>
    <dgm:cxn modelId="{C7E4976D-77A8-4420-8578-E404E2840505}" srcId="{666664FE-C1E8-4B4E-BA16-6D5F4F72D8E5}" destId="{5F9A6B49-DC1E-480F-884F-029ECCD8B3F2}" srcOrd="2" destOrd="0" parTransId="{10AEBE56-DB61-498B-9F2B-FDC7600E5D85}" sibTransId="{D4A9BD2E-A92F-4915-8C55-C5AD6D9E02FE}"/>
    <dgm:cxn modelId="{EFB3BF57-3F2D-41A4-BF26-81F8800DB81E}" srcId="{A0B71C14-97B0-48BD-AD75-07CA6406B700}" destId="{666664FE-C1E8-4B4E-BA16-6D5F4F72D8E5}" srcOrd="0" destOrd="0" parTransId="{E8EC31CC-168C-4356-908B-68F42F37E9AB}" sibTransId="{621194C6-9378-435E-AE39-C8A31907DCE1}"/>
    <dgm:cxn modelId="{D06B265A-7766-49AE-992F-04AA6B10DF2F}" type="presOf" srcId="{A0B71C14-97B0-48BD-AD75-07CA6406B700}" destId="{0EA717B1-DFFE-412F-850A-8C42658D6780}" srcOrd="0" destOrd="0" presId="urn:microsoft.com/office/officeart/2008/layout/HorizontalMultiLevelHierarchy"/>
    <dgm:cxn modelId="{AC75E58B-CAE4-42E5-8ADE-44BCA2F8F991}" type="presOf" srcId="{EFD57DF8-E1CE-4A6F-A947-1BC3027DB4A4}" destId="{87D3B39E-7537-4E78-9094-38C25E6EC608}" srcOrd="0" destOrd="0" presId="urn:microsoft.com/office/officeart/2008/layout/HorizontalMultiLevelHierarchy"/>
    <dgm:cxn modelId="{99BFED94-51BA-4808-A390-483F0B5DE984}" type="presOf" srcId="{60255634-7C9F-4B80-AB49-F75665DFE231}" destId="{A96C6CA0-EC34-4A20-81B3-47E8B16E06FA}" srcOrd="0" destOrd="0" presId="urn:microsoft.com/office/officeart/2008/layout/HorizontalMultiLevelHierarchy"/>
    <dgm:cxn modelId="{A4BAC39A-76FF-4417-8C4D-4128EC2B0093}" type="presOf" srcId="{DEFE479E-AA39-4776-A712-849D027CC89A}" destId="{5FA87746-AE30-4B70-B23F-8149393CC1DB}" srcOrd="0" destOrd="0" presId="urn:microsoft.com/office/officeart/2008/layout/HorizontalMultiLevelHierarchy"/>
    <dgm:cxn modelId="{8C961E9B-AAEE-4558-A56A-949A003FEB85}" type="presOf" srcId="{10AEBE56-DB61-498B-9F2B-FDC7600E5D85}" destId="{35859F52-EDE7-4997-8CDA-409A856A906C}" srcOrd="0" destOrd="0" presId="urn:microsoft.com/office/officeart/2008/layout/HorizontalMultiLevelHierarchy"/>
    <dgm:cxn modelId="{045863AB-4D88-402A-968E-633C53B67F00}" type="presOf" srcId="{451654EA-1DD9-40B5-B77B-ED84617C5B09}" destId="{41F7F31D-083E-4B62-B497-1642DEF5175A}" srcOrd="1" destOrd="0" presId="urn:microsoft.com/office/officeart/2008/layout/HorizontalMultiLevelHierarchy"/>
    <dgm:cxn modelId="{B5919FBC-611A-48EC-A3D6-FEED925745C4}" type="presOf" srcId="{5F9A6B49-DC1E-480F-884F-029ECCD8B3F2}" destId="{57A27B94-3FD2-4F32-BC38-D7B093216505}" srcOrd="0" destOrd="0" presId="urn:microsoft.com/office/officeart/2008/layout/HorizontalMultiLevelHierarchy"/>
    <dgm:cxn modelId="{B6F03DC2-A0DB-49A8-B7A5-1B243AB5FF00}" type="presOf" srcId="{451654EA-1DD9-40B5-B77B-ED84617C5B09}" destId="{C0D55094-50FC-4E6E-AA67-5C9DB68BFBAE}" srcOrd="0" destOrd="0" presId="urn:microsoft.com/office/officeart/2008/layout/HorizontalMultiLevelHierarchy"/>
    <dgm:cxn modelId="{625F50D2-0D7E-4235-A760-08CC0E78B487}" type="presOf" srcId="{666664FE-C1E8-4B4E-BA16-6D5F4F72D8E5}" destId="{4B0CFC9D-0F22-4EB4-B547-CC38AB4BF816}" srcOrd="0" destOrd="0" presId="urn:microsoft.com/office/officeart/2008/layout/HorizontalMultiLevelHierarchy"/>
    <dgm:cxn modelId="{CF45BAD8-C4A6-4868-B480-05E3886D58AA}" type="presOf" srcId="{34C4A43A-5233-4D5F-8DD4-FD6A9FFA3394}" destId="{1BA3A6E6-73A2-4132-8339-1A5E54369745}" srcOrd="0" destOrd="0" presId="urn:microsoft.com/office/officeart/2008/layout/HorizontalMultiLevelHierarchy"/>
    <dgm:cxn modelId="{DA65E2EF-5012-4C7A-BC10-A1DE6F247A83}" type="presOf" srcId="{0803A0CC-5AA7-42CE-8522-4FE08FEE08AC}" destId="{2B0B836F-52AB-4F73-8F28-250F49EEA655}" srcOrd="0" destOrd="0" presId="urn:microsoft.com/office/officeart/2008/layout/HorizontalMultiLevelHierarchy"/>
    <dgm:cxn modelId="{54D916F6-8ECE-4C5E-ABA1-E5DAC9DDB316}" type="presOf" srcId="{0803A0CC-5AA7-42CE-8522-4FE08FEE08AC}" destId="{C0A312DB-237E-4368-B34E-4C07EB061777}" srcOrd="1" destOrd="0" presId="urn:microsoft.com/office/officeart/2008/layout/HorizontalMultiLevelHierarchy"/>
    <dgm:cxn modelId="{DB0AE15A-F596-4C04-9DEF-844CDCCDE578}" type="presParOf" srcId="{0EA717B1-DFFE-412F-850A-8C42658D6780}" destId="{0292C683-06F5-48FD-A7E2-33D0EA1A22E6}" srcOrd="0" destOrd="0" presId="urn:microsoft.com/office/officeart/2008/layout/HorizontalMultiLevelHierarchy"/>
    <dgm:cxn modelId="{F7CA3772-43D9-4D01-AFC0-C819E5AFDCDF}" type="presParOf" srcId="{0292C683-06F5-48FD-A7E2-33D0EA1A22E6}" destId="{4B0CFC9D-0F22-4EB4-B547-CC38AB4BF816}" srcOrd="0" destOrd="0" presId="urn:microsoft.com/office/officeart/2008/layout/HorizontalMultiLevelHierarchy"/>
    <dgm:cxn modelId="{F00F66BA-B3D6-44C6-9CF5-C338B4EEFC87}" type="presParOf" srcId="{0292C683-06F5-48FD-A7E2-33D0EA1A22E6}" destId="{CB45F90E-C702-4B2C-89F5-7F64803D1B21}" srcOrd="1" destOrd="0" presId="urn:microsoft.com/office/officeart/2008/layout/HorizontalMultiLevelHierarchy"/>
    <dgm:cxn modelId="{BA8E9C05-5DEF-4F1D-95F2-79AC8CF132BD}" type="presParOf" srcId="{CB45F90E-C702-4B2C-89F5-7F64803D1B21}" destId="{1BA3A6E6-73A2-4132-8339-1A5E54369745}" srcOrd="0" destOrd="0" presId="urn:microsoft.com/office/officeart/2008/layout/HorizontalMultiLevelHierarchy"/>
    <dgm:cxn modelId="{7AF2381B-F804-462B-94E8-8C29DCF920B4}" type="presParOf" srcId="{1BA3A6E6-73A2-4132-8339-1A5E54369745}" destId="{60A2070D-D570-4E3C-BC41-84F50174EE06}" srcOrd="0" destOrd="0" presId="urn:microsoft.com/office/officeart/2008/layout/HorizontalMultiLevelHierarchy"/>
    <dgm:cxn modelId="{C766602A-CA49-4184-A357-0F0EC7D29871}" type="presParOf" srcId="{CB45F90E-C702-4B2C-89F5-7F64803D1B21}" destId="{D6F6AA49-66F7-4CE6-BB66-EE2E06A132D5}" srcOrd="1" destOrd="0" presId="urn:microsoft.com/office/officeart/2008/layout/HorizontalMultiLevelHierarchy"/>
    <dgm:cxn modelId="{154975F9-CB8A-461C-BD08-B03BFA17B7A3}" type="presParOf" srcId="{D6F6AA49-66F7-4CE6-BB66-EE2E06A132D5}" destId="{A96C6CA0-EC34-4A20-81B3-47E8B16E06FA}" srcOrd="0" destOrd="0" presId="urn:microsoft.com/office/officeart/2008/layout/HorizontalMultiLevelHierarchy"/>
    <dgm:cxn modelId="{860617CE-73AE-4CEA-BCCD-9740CA684FB6}" type="presParOf" srcId="{D6F6AA49-66F7-4CE6-BB66-EE2E06A132D5}" destId="{F92AB126-4B66-4C9A-B1A2-8446F3614AB8}" srcOrd="1" destOrd="0" presId="urn:microsoft.com/office/officeart/2008/layout/HorizontalMultiLevelHierarchy"/>
    <dgm:cxn modelId="{A712AADA-C047-4FA5-852C-1C431BD63C3C}" type="presParOf" srcId="{CB45F90E-C702-4B2C-89F5-7F64803D1B21}" destId="{010B1FBC-C688-43E7-952E-77C52410108F}" srcOrd="2" destOrd="0" presId="urn:microsoft.com/office/officeart/2008/layout/HorizontalMultiLevelHierarchy"/>
    <dgm:cxn modelId="{12C2F28C-9642-4BAE-9E31-EFC7514A181E}" type="presParOf" srcId="{010B1FBC-C688-43E7-952E-77C52410108F}" destId="{9BDA772C-41E8-4B62-846F-807466F7DD15}" srcOrd="0" destOrd="0" presId="urn:microsoft.com/office/officeart/2008/layout/HorizontalMultiLevelHierarchy"/>
    <dgm:cxn modelId="{0FD019D3-17C2-4957-BD81-CC726A3B8BFE}" type="presParOf" srcId="{CB45F90E-C702-4B2C-89F5-7F64803D1B21}" destId="{CED4D469-2B5F-43C3-9FAC-468649C3CB25}" srcOrd="3" destOrd="0" presId="urn:microsoft.com/office/officeart/2008/layout/HorizontalMultiLevelHierarchy"/>
    <dgm:cxn modelId="{B06089CE-60B5-4E3E-9F91-BC5D46B4E4FB}" type="presParOf" srcId="{CED4D469-2B5F-43C3-9FAC-468649C3CB25}" destId="{87D3B39E-7537-4E78-9094-38C25E6EC608}" srcOrd="0" destOrd="0" presId="urn:microsoft.com/office/officeart/2008/layout/HorizontalMultiLevelHierarchy"/>
    <dgm:cxn modelId="{FE8C31A6-5E9F-40AF-8CF2-4E2269507B96}" type="presParOf" srcId="{CED4D469-2B5F-43C3-9FAC-468649C3CB25}" destId="{FEE39AC8-6E88-4A54-B8E8-92D5F0D8B839}" srcOrd="1" destOrd="0" presId="urn:microsoft.com/office/officeart/2008/layout/HorizontalMultiLevelHierarchy"/>
    <dgm:cxn modelId="{94F28C97-A74C-476D-A613-2CF07C9181BB}" type="presParOf" srcId="{CB45F90E-C702-4B2C-89F5-7F64803D1B21}" destId="{35859F52-EDE7-4997-8CDA-409A856A906C}" srcOrd="4" destOrd="0" presId="urn:microsoft.com/office/officeart/2008/layout/HorizontalMultiLevelHierarchy"/>
    <dgm:cxn modelId="{141AC372-20C9-44DF-9143-C1193F74B7C3}" type="presParOf" srcId="{35859F52-EDE7-4997-8CDA-409A856A906C}" destId="{25174AD1-E6D8-4FD6-B127-75CFB31105A9}" srcOrd="0" destOrd="0" presId="urn:microsoft.com/office/officeart/2008/layout/HorizontalMultiLevelHierarchy"/>
    <dgm:cxn modelId="{5D01EA0A-DD15-4429-BF0F-16D9753BDCB3}" type="presParOf" srcId="{CB45F90E-C702-4B2C-89F5-7F64803D1B21}" destId="{A75BE629-1620-496A-8756-2C90701E1AC0}" srcOrd="5" destOrd="0" presId="urn:microsoft.com/office/officeart/2008/layout/HorizontalMultiLevelHierarchy"/>
    <dgm:cxn modelId="{FF370B41-DDF0-44EC-9FC3-1F745892FB3D}" type="presParOf" srcId="{A75BE629-1620-496A-8756-2C90701E1AC0}" destId="{57A27B94-3FD2-4F32-BC38-D7B093216505}" srcOrd="0" destOrd="0" presId="urn:microsoft.com/office/officeart/2008/layout/HorizontalMultiLevelHierarchy"/>
    <dgm:cxn modelId="{BAB5188B-E326-461F-B750-DC2A32850660}" type="presParOf" srcId="{A75BE629-1620-496A-8756-2C90701E1AC0}" destId="{17DDF409-099B-4138-9E33-1A3C3A7A277D}" srcOrd="1" destOrd="0" presId="urn:microsoft.com/office/officeart/2008/layout/HorizontalMultiLevelHierarchy"/>
    <dgm:cxn modelId="{E65E1FDD-48E5-4F6E-B58F-012D0B30496D}" type="presParOf" srcId="{CB45F90E-C702-4B2C-89F5-7F64803D1B21}" destId="{C0D55094-50FC-4E6E-AA67-5C9DB68BFBAE}" srcOrd="6" destOrd="0" presId="urn:microsoft.com/office/officeart/2008/layout/HorizontalMultiLevelHierarchy"/>
    <dgm:cxn modelId="{E6EF7D7B-C377-4648-9A3B-25DE287AF650}" type="presParOf" srcId="{C0D55094-50FC-4E6E-AA67-5C9DB68BFBAE}" destId="{41F7F31D-083E-4B62-B497-1642DEF5175A}" srcOrd="0" destOrd="0" presId="urn:microsoft.com/office/officeart/2008/layout/HorizontalMultiLevelHierarchy"/>
    <dgm:cxn modelId="{FC97A715-E352-4E09-9C26-547833B08B33}" type="presParOf" srcId="{CB45F90E-C702-4B2C-89F5-7F64803D1B21}" destId="{9EEA78A6-BAAF-4D19-9A6B-DF17CA1583EC}" srcOrd="7" destOrd="0" presId="urn:microsoft.com/office/officeart/2008/layout/HorizontalMultiLevelHierarchy"/>
    <dgm:cxn modelId="{D784E961-4938-4D31-A93F-69ADFDD692B1}" type="presParOf" srcId="{9EEA78A6-BAAF-4D19-9A6B-DF17CA1583EC}" destId="{C5162E28-53D2-49A0-B710-DBBC53F91286}" srcOrd="0" destOrd="0" presId="urn:microsoft.com/office/officeart/2008/layout/HorizontalMultiLevelHierarchy"/>
    <dgm:cxn modelId="{518197AB-AE33-4E57-8C87-F2A5FEDB89BF}" type="presParOf" srcId="{9EEA78A6-BAAF-4D19-9A6B-DF17CA1583EC}" destId="{CDD4C3A1-8CE7-4472-ACAC-DD3311340EC5}" srcOrd="1" destOrd="0" presId="urn:microsoft.com/office/officeart/2008/layout/HorizontalMultiLevelHierarchy"/>
    <dgm:cxn modelId="{9027EC41-C516-4127-97DD-629C10981F5C}" type="presParOf" srcId="{CB45F90E-C702-4B2C-89F5-7F64803D1B21}" destId="{2B0B836F-52AB-4F73-8F28-250F49EEA655}" srcOrd="8" destOrd="0" presId="urn:microsoft.com/office/officeart/2008/layout/HorizontalMultiLevelHierarchy"/>
    <dgm:cxn modelId="{22BB31CE-508E-4EB7-A04C-C4CF620059D1}" type="presParOf" srcId="{2B0B836F-52AB-4F73-8F28-250F49EEA655}" destId="{C0A312DB-237E-4368-B34E-4C07EB061777}" srcOrd="0" destOrd="0" presId="urn:microsoft.com/office/officeart/2008/layout/HorizontalMultiLevelHierarchy"/>
    <dgm:cxn modelId="{7C36A201-6464-4E56-ADEE-E5A71D979800}" type="presParOf" srcId="{CB45F90E-C702-4B2C-89F5-7F64803D1B21}" destId="{A135DBC2-7022-48F3-B729-5A4BB7D58001}" srcOrd="9" destOrd="0" presId="urn:microsoft.com/office/officeart/2008/layout/HorizontalMultiLevelHierarchy"/>
    <dgm:cxn modelId="{421BE1EC-F345-42CB-81D2-94439FB4F0BA}" type="presParOf" srcId="{A135DBC2-7022-48F3-B729-5A4BB7D58001}" destId="{5FA87746-AE30-4B70-B23F-8149393CC1DB}" srcOrd="0" destOrd="0" presId="urn:microsoft.com/office/officeart/2008/layout/HorizontalMultiLevelHierarchy"/>
    <dgm:cxn modelId="{729D93EF-3C6C-4328-91B5-6C6A5486686C}" type="presParOf" srcId="{A135DBC2-7022-48F3-B729-5A4BB7D58001}" destId="{237C8790-DAB3-4065-A011-B7984865CBB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0B71C14-97B0-48BD-AD75-07CA6406B700}"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cs-CZ"/>
        </a:p>
      </dgm:t>
    </dgm:pt>
    <dgm:pt modelId="{666664FE-C1E8-4B4E-BA16-6D5F4F72D8E5}">
      <dgm:prSet phldrT="[Text]"/>
      <dgm:spPr/>
      <dgm:t>
        <a:bodyPr/>
        <a:lstStyle/>
        <a:p>
          <a:r>
            <a:rPr lang="cs-CZ" dirty="0"/>
            <a:t>jo </a:t>
          </a:r>
          <a:r>
            <a:rPr lang="cs-CZ" dirty="0" err="1"/>
            <a:t>position</a:t>
          </a:r>
          <a:endParaRPr lang="cs-CZ" dirty="0"/>
        </a:p>
      </dgm:t>
    </dgm:pt>
    <dgm:pt modelId="{E8EC31CC-168C-4356-908B-68F42F37E9AB}" type="parTrans" cxnId="{EFB3BF57-3F2D-41A4-BF26-81F8800DB81E}">
      <dgm:prSet/>
      <dgm:spPr/>
      <dgm:t>
        <a:bodyPr/>
        <a:lstStyle/>
        <a:p>
          <a:endParaRPr lang="cs-CZ"/>
        </a:p>
      </dgm:t>
    </dgm:pt>
    <dgm:pt modelId="{621194C6-9378-435E-AE39-C8A31907DCE1}" type="sibTrans" cxnId="{EFB3BF57-3F2D-41A4-BF26-81F8800DB81E}">
      <dgm:prSet/>
      <dgm:spPr/>
      <dgm:t>
        <a:bodyPr/>
        <a:lstStyle/>
        <a:p>
          <a:endParaRPr lang="cs-CZ"/>
        </a:p>
      </dgm:t>
    </dgm:pt>
    <dgm:pt modelId="{60255634-7C9F-4B80-AB49-F75665DFE231}">
      <dgm:prSet phldrT="[Text]"/>
      <dgm:spPr/>
      <dgm:t>
        <a:bodyPr/>
        <a:lstStyle/>
        <a:p>
          <a:r>
            <a:rPr lang="cs-CZ" dirty="0" err="1"/>
            <a:t>tasks</a:t>
          </a:r>
          <a:r>
            <a:rPr lang="cs-CZ" dirty="0"/>
            <a:t> and </a:t>
          </a:r>
          <a:r>
            <a:rPr lang="cs-CZ" dirty="0" err="1"/>
            <a:t>duties</a:t>
          </a:r>
          <a:endParaRPr lang="cs-CZ" dirty="0"/>
        </a:p>
      </dgm:t>
    </dgm:pt>
    <dgm:pt modelId="{34C4A43A-5233-4D5F-8DD4-FD6A9FFA3394}" type="parTrans" cxnId="{2D4E453A-2F3E-4E2D-81D6-177B25FDC344}">
      <dgm:prSet/>
      <dgm:spPr/>
      <dgm:t>
        <a:bodyPr/>
        <a:lstStyle/>
        <a:p>
          <a:endParaRPr lang="cs-CZ"/>
        </a:p>
      </dgm:t>
    </dgm:pt>
    <dgm:pt modelId="{EF219D1E-A359-45BC-8873-9C78550B1D87}" type="sibTrans" cxnId="{2D4E453A-2F3E-4E2D-81D6-177B25FDC344}">
      <dgm:prSet/>
      <dgm:spPr/>
      <dgm:t>
        <a:bodyPr/>
        <a:lstStyle/>
        <a:p>
          <a:endParaRPr lang="cs-CZ"/>
        </a:p>
      </dgm:t>
    </dgm:pt>
    <dgm:pt modelId="{EFD57DF8-E1CE-4A6F-A947-1BC3027DB4A4}">
      <dgm:prSet phldrT="[Text]"/>
      <dgm:spPr/>
      <dgm:t>
        <a:bodyPr/>
        <a:lstStyle/>
        <a:p>
          <a:r>
            <a:rPr lang="cs-CZ" dirty="0" err="1"/>
            <a:t>competencies</a:t>
          </a:r>
          <a:r>
            <a:rPr lang="cs-CZ" dirty="0"/>
            <a:t> and </a:t>
          </a:r>
          <a:r>
            <a:rPr lang="cs-CZ" dirty="0" err="1"/>
            <a:t>responsibilities</a:t>
          </a:r>
          <a:endParaRPr lang="cs-CZ" dirty="0"/>
        </a:p>
      </dgm:t>
    </dgm:pt>
    <dgm:pt modelId="{63C68340-2723-42BE-BAF0-9DC25077817B}" type="parTrans" cxnId="{C4616704-CF1D-4D20-BA80-B9E7598E153C}">
      <dgm:prSet/>
      <dgm:spPr/>
      <dgm:t>
        <a:bodyPr/>
        <a:lstStyle/>
        <a:p>
          <a:endParaRPr lang="cs-CZ"/>
        </a:p>
      </dgm:t>
    </dgm:pt>
    <dgm:pt modelId="{CA7CE3D1-BC66-44EC-BCF7-B187C11B45B1}" type="sibTrans" cxnId="{C4616704-CF1D-4D20-BA80-B9E7598E153C}">
      <dgm:prSet/>
      <dgm:spPr/>
      <dgm:t>
        <a:bodyPr/>
        <a:lstStyle/>
        <a:p>
          <a:endParaRPr lang="cs-CZ"/>
        </a:p>
      </dgm:t>
    </dgm:pt>
    <dgm:pt modelId="{DEFE479E-AA39-4776-A712-849D027CC89A}">
      <dgm:prSet phldrT="[Text]"/>
      <dgm:spPr/>
      <dgm:t>
        <a:bodyPr/>
        <a:lstStyle/>
        <a:p>
          <a:r>
            <a:rPr lang="cs-CZ" dirty="0" err="1"/>
            <a:t>sources</a:t>
          </a:r>
          <a:endParaRPr lang="cs-CZ" dirty="0"/>
        </a:p>
      </dgm:t>
    </dgm:pt>
    <dgm:pt modelId="{0803A0CC-5AA7-42CE-8522-4FE08FEE08AC}" type="parTrans" cxnId="{15D6B85C-3311-4E68-BE2E-72A0E8CADB87}">
      <dgm:prSet/>
      <dgm:spPr/>
      <dgm:t>
        <a:bodyPr/>
        <a:lstStyle/>
        <a:p>
          <a:endParaRPr lang="cs-CZ"/>
        </a:p>
      </dgm:t>
    </dgm:pt>
    <dgm:pt modelId="{34FAB9E1-3326-4797-857D-0ADF9992A787}" type="sibTrans" cxnId="{15D6B85C-3311-4E68-BE2E-72A0E8CADB87}">
      <dgm:prSet/>
      <dgm:spPr/>
      <dgm:t>
        <a:bodyPr/>
        <a:lstStyle/>
        <a:p>
          <a:endParaRPr lang="cs-CZ"/>
        </a:p>
      </dgm:t>
    </dgm:pt>
    <dgm:pt modelId="{5F9A6B49-DC1E-480F-884F-029ECCD8B3F2}">
      <dgm:prSet phldrT="[Text]"/>
      <dgm:spPr/>
      <dgm:t>
        <a:bodyPr/>
        <a:lstStyle/>
        <a:p>
          <a:r>
            <a:rPr lang="cs-CZ" dirty="0" err="1"/>
            <a:t>conditions</a:t>
          </a:r>
          <a:endParaRPr lang="cs-CZ" dirty="0"/>
        </a:p>
      </dgm:t>
    </dgm:pt>
    <dgm:pt modelId="{10AEBE56-DB61-498B-9F2B-FDC7600E5D85}" type="parTrans" cxnId="{C7E4976D-77A8-4420-8578-E404E2840505}">
      <dgm:prSet/>
      <dgm:spPr/>
      <dgm:t>
        <a:bodyPr/>
        <a:lstStyle/>
        <a:p>
          <a:endParaRPr lang="cs-CZ"/>
        </a:p>
      </dgm:t>
    </dgm:pt>
    <dgm:pt modelId="{D4A9BD2E-A92F-4915-8C55-C5AD6D9E02FE}" type="sibTrans" cxnId="{C7E4976D-77A8-4420-8578-E404E2840505}">
      <dgm:prSet/>
      <dgm:spPr/>
      <dgm:t>
        <a:bodyPr/>
        <a:lstStyle/>
        <a:p>
          <a:endParaRPr lang="cs-CZ"/>
        </a:p>
      </dgm:t>
    </dgm:pt>
    <dgm:pt modelId="{431C4AAB-BA6E-4B7A-9D88-E028D2E09F64}">
      <dgm:prSet phldrT="[Text]"/>
      <dgm:spPr/>
      <dgm:t>
        <a:bodyPr/>
        <a:lstStyle/>
        <a:p>
          <a:r>
            <a:rPr lang="cs-CZ" dirty="0" err="1"/>
            <a:t>requirements</a:t>
          </a:r>
          <a:r>
            <a:rPr lang="cs-CZ" dirty="0"/>
            <a:t> on </a:t>
          </a:r>
          <a:r>
            <a:rPr lang="cs-CZ" dirty="0" err="1"/>
            <a:t>the</a:t>
          </a:r>
          <a:r>
            <a:rPr lang="cs-CZ" dirty="0"/>
            <a:t> </a:t>
          </a:r>
          <a:r>
            <a:rPr lang="cs-CZ" dirty="0" err="1"/>
            <a:t>employee</a:t>
          </a:r>
          <a:endParaRPr lang="cs-CZ" dirty="0"/>
        </a:p>
      </dgm:t>
    </dgm:pt>
    <dgm:pt modelId="{451654EA-1DD9-40B5-B77B-ED84617C5B09}" type="parTrans" cxnId="{4F355E4A-0FAE-436F-92E4-CEC5B95617AD}">
      <dgm:prSet/>
      <dgm:spPr/>
      <dgm:t>
        <a:bodyPr/>
        <a:lstStyle/>
        <a:p>
          <a:endParaRPr lang="cs-CZ"/>
        </a:p>
      </dgm:t>
    </dgm:pt>
    <dgm:pt modelId="{38A267CC-3E32-4C85-B3DC-66AB0CFD96B6}" type="sibTrans" cxnId="{4F355E4A-0FAE-436F-92E4-CEC5B95617AD}">
      <dgm:prSet/>
      <dgm:spPr/>
      <dgm:t>
        <a:bodyPr/>
        <a:lstStyle/>
        <a:p>
          <a:endParaRPr lang="cs-CZ"/>
        </a:p>
      </dgm:t>
    </dgm:pt>
    <dgm:pt modelId="{0EA717B1-DFFE-412F-850A-8C42658D6780}" type="pres">
      <dgm:prSet presAssocID="{A0B71C14-97B0-48BD-AD75-07CA6406B700}" presName="Name0" presStyleCnt="0">
        <dgm:presLayoutVars>
          <dgm:chPref val="1"/>
          <dgm:dir/>
          <dgm:animOne val="branch"/>
          <dgm:animLvl val="lvl"/>
          <dgm:resizeHandles val="exact"/>
        </dgm:presLayoutVars>
      </dgm:prSet>
      <dgm:spPr/>
    </dgm:pt>
    <dgm:pt modelId="{0292C683-06F5-48FD-A7E2-33D0EA1A22E6}" type="pres">
      <dgm:prSet presAssocID="{666664FE-C1E8-4B4E-BA16-6D5F4F72D8E5}" presName="root1" presStyleCnt="0"/>
      <dgm:spPr/>
    </dgm:pt>
    <dgm:pt modelId="{4B0CFC9D-0F22-4EB4-B547-CC38AB4BF816}" type="pres">
      <dgm:prSet presAssocID="{666664FE-C1E8-4B4E-BA16-6D5F4F72D8E5}" presName="LevelOneTextNode" presStyleLbl="node0" presStyleIdx="0" presStyleCnt="1">
        <dgm:presLayoutVars>
          <dgm:chPref val="3"/>
        </dgm:presLayoutVars>
      </dgm:prSet>
      <dgm:spPr/>
    </dgm:pt>
    <dgm:pt modelId="{CB45F90E-C702-4B2C-89F5-7F64803D1B21}" type="pres">
      <dgm:prSet presAssocID="{666664FE-C1E8-4B4E-BA16-6D5F4F72D8E5}" presName="level2hierChild" presStyleCnt="0"/>
      <dgm:spPr/>
    </dgm:pt>
    <dgm:pt modelId="{1BA3A6E6-73A2-4132-8339-1A5E54369745}" type="pres">
      <dgm:prSet presAssocID="{34C4A43A-5233-4D5F-8DD4-FD6A9FFA3394}" presName="conn2-1" presStyleLbl="parChTrans1D2" presStyleIdx="0" presStyleCnt="5"/>
      <dgm:spPr/>
    </dgm:pt>
    <dgm:pt modelId="{60A2070D-D570-4E3C-BC41-84F50174EE06}" type="pres">
      <dgm:prSet presAssocID="{34C4A43A-5233-4D5F-8DD4-FD6A9FFA3394}" presName="connTx" presStyleLbl="parChTrans1D2" presStyleIdx="0" presStyleCnt="5"/>
      <dgm:spPr/>
    </dgm:pt>
    <dgm:pt modelId="{D6F6AA49-66F7-4CE6-BB66-EE2E06A132D5}" type="pres">
      <dgm:prSet presAssocID="{60255634-7C9F-4B80-AB49-F75665DFE231}" presName="root2" presStyleCnt="0"/>
      <dgm:spPr/>
    </dgm:pt>
    <dgm:pt modelId="{A96C6CA0-EC34-4A20-81B3-47E8B16E06FA}" type="pres">
      <dgm:prSet presAssocID="{60255634-7C9F-4B80-AB49-F75665DFE231}" presName="LevelTwoTextNode" presStyleLbl="node2" presStyleIdx="0" presStyleCnt="5">
        <dgm:presLayoutVars>
          <dgm:chPref val="3"/>
        </dgm:presLayoutVars>
      </dgm:prSet>
      <dgm:spPr/>
    </dgm:pt>
    <dgm:pt modelId="{F92AB126-4B66-4C9A-B1A2-8446F3614AB8}" type="pres">
      <dgm:prSet presAssocID="{60255634-7C9F-4B80-AB49-F75665DFE231}" presName="level3hierChild" presStyleCnt="0"/>
      <dgm:spPr/>
    </dgm:pt>
    <dgm:pt modelId="{010B1FBC-C688-43E7-952E-77C52410108F}" type="pres">
      <dgm:prSet presAssocID="{63C68340-2723-42BE-BAF0-9DC25077817B}" presName="conn2-1" presStyleLbl="parChTrans1D2" presStyleIdx="1" presStyleCnt="5"/>
      <dgm:spPr/>
    </dgm:pt>
    <dgm:pt modelId="{9BDA772C-41E8-4B62-846F-807466F7DD15}" type="pres">
      <dgm:prSet presAssocID="{63C68340-2723-42BE-BAF0-9DC25077817B}" presName="connTx" presStyleLbl="parChTrans1D2" presStyleIdx="1" presStyleCnt="5"/>
      <dgm:spPr/>
    </dgm:pt>
    <dgm:pt modelId="{CED4D469-2B5F-43C3-9FAC-468649C3CB25}" type="pres">
      <dgm:prSet presAssocID="{EFD57DF8-E1CE-4A6F-A947-1BC3027DB4A4}" presName="root2" presStyleCnt="0"/>
      <dgm:spPr/>
    </dgm:pt>
    <dgm:pt modelId="{87D3B39E-7537-4E78-9094-38C25E6EC608}" type="pres">
      <dgm:prSet presAssocID="{EFD57DF8-E1CE-4A6F-A947-1BC3027DB4A4}" presName="LevelTwoTextNode" presStyleLbl="node2" presStyleIdx="1" presStyleCnt="5">
        <dgm:presLayoutVars>
          <dgm:chPref val="3"/>
        </dgm:presLayoutVars>
      </dgm:prSet>
      <dgm:spPr/>
    </dgm:pt>
    <dgm:pt modelId="{FEE39AC8-6E88-4A54-B8E8-92D5F0D8B839}" type="pres">
      <dgm:prSet presAssocID="{EFD57DF8-E1CE-4A6F-A947-1BC3027DB4A4}" presName="level3hierChild" presStyleCnt="0"/>
      <dgm:spPr/>
    </dgm:pt>
    <dgm:pt modelId="{35859F52-EDE7-4997-8CDA-409A856A906C}" type="pres">
      <dgm:prSet presAssocID="{10AEBE56-DB61-498B-9F2B-FDC7600E5D85}" presName="conn2-1" presStyleLbl="parChTrans1D2" presStyleIdx="2" presStyleCnt="5"/>
      <dgm:spPr/>
    </dgm:pt>
    <dgm:pt modelId="{25174AD1-E6D8-4FD6-B127-75CFB31105A9}" type="pres">
      <dgm:prSet presAssocID="{10AEBE56-DB61-498B-9F2B-FDC7600E5D85}" presName="connTx" presStyleLbl="parChTrans1D2" presStyleIdx="2" presStyleCnt="5"/>
      <dgm:spPr/>
    </dgm:pt>
    <dgm:pt modelId="{A75BE629-1620-496A-8756-2C90701E1AC0}" type="pres">
      <dgm:prSet presAssocID="{5F9A6B49-DC1E-480F-884F-029ECCD8B3F2}" presName="root2" presStyleCnt="0"/>
      <dgm:spPr/>
    </dgm:pt>
    <dgm:pt modelId="{57A27B94-3FD2-4F32-BC38-D7B093216505}" type="pres">
      <dgm:prSet presAssocID="{5F9A6B49-DC1E-480F-884F-029ECCD8B3F2}" presName="LevelTwoTextNode" presStyleLbl="node2" presStyleIdx="2" presStyleCnt="5">
        <dgm:presLayoutVars>
          <dgm:chPref val="3"/>
        </dgm:presLayoutVars>
      </dgm:prSet>
      <dgm:spPr/>
    </dgm:pt>
    <dgm:pt modelId="{17DDF409-099B-4138-9E33-1A3C3A7A277D}" type="pres">
      <dgm:prSet presAssocID="{5F9A6B49-DC1E-480F-884F-029ECCD8B3F2}" presName="level3hierChild" presStyleCnt="0"/>
      <dgm:spPr/>
    </dgm:pt>
    <dgm:pt modelId="{C0D55094-50FC-4E6E-AA67-5C9DB68BFBAE}" type="pres">
      <dgm:prSet presAssocID="{451654EA-1DD9-40B5-B77B-ED84617C5B09}" presName="conn2-1" presStyleLbl="parChTrans1D2" presStyleIdx="3" presStyleCnt="5"/>
      <dgm:spPr/>
    </dgm:pt>
    <dgm:pt modelId="{41F7F31D-083E-4B62-B497-1642DEF5175A}" type="pres">
      <dgm:prSet presAssocID="{451654EA-1DD9-40B5-B77B-ED84617C5B09}" presName="connTx" presStyleLbl="parChTrans1D2" presStyleIdx="3" presStyleCnt="5"/>
      <dgm:spPr/>
    </dgm:pt>
    <dgm:pt modelId="{9EEA78A6-BAAF-4D19-9A6B-DF17CA1583EC}" type="pres">
      <dgm:prSet presAssocID="{431C4AAB-BA6E-4B7A-9D88-E028D2E09F64}" presName="root2" presStyleCnt="0"/>
      <dgm:spPr/>
    </dgm:pt>
    <dgm:pt modelId="{C5162E28-53D2-49A0-B710-DBBC53F91286}" type="pres">
      <dgm:prSet presAssocID="{431C4AAB-BA6E-4B7A-9D88-E028D2E09F64}" presName="LevelTwoTextNode" presStyleLbl="node2" presStyleIdx="3" presStyleCnt="5">
        <dgm:presLayoutVars>
          <dgm:chPref val="3"/>
        </dgm:presLayoutVars>
      </dgm:prSet>
      <dgm:spPr/>
    </dgm:pt>
    <dgm:pt modelId="{CDD4C3A1-8CE7-4472-ACAC-DD3311340EC5}" type="pres">
      <dgm:prSet presAssocID="{431C4AAB-BA6E-4B7A-9D88-E028D2E09F64}" presName="level3hierChild" presStyleCnt="0"/>
      <dgm:spPr/>
    </dgm:pt>
    <dgm:pt modelId="{2B0B836F-52AB-4F73-8F28-250F49EEA655}" type="pres">
      <dgm:prSet presAssocID="{0803A0CC-5AA7-42CE-8522-4FE08FEE08AC}" presName="conn2-1" presStyleLbl="parChTrans1D2" presStyleIdx="4" presStyleCnt="5"/>
      <dgm:spPr/>
    </dgm:pt>
    <dgm:pt modelId="{C0A312DB-237E-4368-B34E-4C07EB061777}" type="pres">
      <dgm:prSet presAssocID="{0803A0CC-5AA7-42CE-8522-4FE08FEE08AC}" presName="connTx" presStyleLbl="parChTrans1D2" presStyleIdx="4" presStyleCnt="5"/>
      <dgm:spPr/>
    </dgm:pt>
    <dgm:pt modelId="{A135DBC2-7022-48F3-B729-5A4BB7D58001}" type="pres">
      <dgm:prSet presAssocID="{DEFE479E-AA39-4776-A712-849D027CC89A}" presName="root2" presStyleCnt="0"/>
      <dgm:spPr/>
    </dgm:pt>
    <dgm:pt modelId="{5FA87746-AE30-4B70-B23F-8149393CC1DB}" type="pres">
      <dgm:prSet presAssocID="{DEFE479E-AA39-4776-A712-849D027CC89A}" presName="LevelTwoTextNode" presStyleLbl="node2" presStyleIdx="4" presStyleCnt="5">
        <dgm:presLayoutVars>
          <dgm:chPref val="3"/>
        </dgm:presLayoutVars>
      </dgm:prSet>
      <dgm:spPr/>
    </dgm:pt>
    <dgm:pt modelId="{237C8790-DAB3-4065-A011-B7984865CBBA}" type="pres">
      <dgm:prSet presAssocID="{DEFE479E-AA39-4776-A712-849D027CC89A}" presName="level3hierChild" presStyleCnt="0"/>
      <dgm:spPr/>
    </dgm:pt>
  </dgm:ptLst>
  <dgm:cxnLst>
    <dgm:cxn modelId="{C4616704-CF1D-4D20-BA80-B9E7598E153C}" srcId="{666664FE-C1E8-4B4E-BA16-6D5F4F72D8E5}" destId="{EFD57DF8-E1CE-4A6F-A947-1BC3027DB4A4}" srcOrd="1" destOrd="0" parTransId="{63C68340-2723-42BE-BAF0-9DC25077817B}" sibTransId="{CA7CE3D1-BC66-44EC-BCF7-B187C11B45B1}"/>
    <dgm:cxn modelId="{017E6620-7D24-41B7-8BFE-414EA6D462BB}" type="presOf" srcId="{431C4AAB-BA6E-4B7A-9D88-E028D2E09F64}" destId="{C5162E28-53D2-49A0-B710-DBBC53F91286}" srcOrd="0" destOrd="0" presId="urn:microsoft.com/office/officeart/2008/layout/HorizontalMultiLevelHierarchy"/>
    <dgm:cxn modelId="{09C23925-5578-487A-9069-6FA7A8E24E3C}" type="presOf" srcId="{63C68340-2723-42BE-BAF0-9DC25077817B}" destId="{010B1FBC-C688-43E7-952E-77C52410108F}" srcOrd="0" destOrd="0" presId="urn:microsoft.com/office/officeart/2008/layout/HorizontalMultiLevelHierarchy"/>
    <dgm:cxn modelId="{C938702C-8C62-4ACB-93F8-C21BA4F22D16}" type="presOf" srcId="{10AEBE56-DB61-498B-9F2B-FDC7600E5D85}" destId="{25174AD1-E6D8-4FD6-B127-75CFB31105A9}" srcOrd="1" destOrd="0" presId="urn:microsoft.com/office/officeart/2008/layout/HorizontalMultiLevelHierarchy"/>
    <dgm:cxn modelId="{2D4E453A-2F3E-4E2D-81D6-177B25FDC344}" srcId="{666664FE-C1E8-4B4E-BA16-6D5F4F72D8E5}" destId="{60255634-7C9F-4B80-AB49-F75665DFE231}" srcOrd="0" destOrd="0" parTransId="{34C4A43A-5233-4D5F-8DD4-FD6A9FFA3394}" sibTransId="{EF219D1E-A359-45BC-8873-9C78550B1D87}"/>
    <dgm:cxn modelId="{8D546B5B-9D31-4D9F-A38F-94AD5024FA86}" type="presOf" srcId="{34C4A43A-5233-4D5F-8DD4-FD6A9FFA3394}" destId="{60A2070D-D570-4E3C-BC41-84F50174EE06}" srcOrd="1" destOrd="0" presId="urn:microsoft.com/office/officeart/2008/layout/HorizontalMultiLevelHierarchy"/>
    <dgm:cxn modelId="{15D6B85C-3311-4E68-BE2E-72A0E8CADB87}" srcId="{666664FE-C1E8-4B4E-BA16-6D5F4F72D8E5}" destId="{DEFE479E-AA39-4776-A712-849D027CC89A}" srcOrd="4" destOrd="0" parTransId="{0803A0CC-5AA7-42CE-8522-4FE08FEE08AC}" sibTransId="{34FAB9E1-3326-4797-857D-0ADF9992A787}"/>
    <dgm:cxn modelId="{4F355E4A-0FAE-436F-92E4-CEC5B95617AD}" srcId="{666664FE-C1E8-4B4E-BA16-6D5F4F72D8E5}" destId="{431C4AAB-BA6E-4B7A-9D88-E028D2E09F64}" srcOrd="3" destOrd="0" parTransId="{451654EA-1DD9-40B5-B77B-ED84617C5B09}" sibTransId="{38A267CC-3E32-4C85-B3DC-66AB0CFD96B6}"/>
    <dgm:cxn modelId="{9317D14A-BBF3-4A1F-9F01-6351FBEB7E4E}" type="presOf" srcId="{63C68340-2723-42BE-BAF0-9DC25077817B}" destId="{9BDA772C-41E8-4B62-846F-807466F7DD15}" srcOrd="1" destOrd="0" presId="urn:microsoft.com/office/officeart/2008/layout/HorizontalMultiLevelHierarchy"/>
    <dgm:cxn modelId="{C7E4976D-77A8-4420-8578-E404E2840505}" srcId="{666664FE-C1E8-4B4E-BA16-6D5F4F72D8E5}" destId="{5F9A6B49-DC1E-480F-884F-029ECCD8B3F2}" srcOrd="2" destOrd="0" parTransId="{10AEBE56-DB61-498B-9F2B-FDC7600E5D85}" sibTransId="{D4A9BD2E-A92F-4915-8C55-C5AD6D9E02FE}"/>
    <dgm:cxn modelId="{EFB3BF57-3F2D-41A4-BF26-81F8800DB81E}" srcId="{A0B71C14-97B0-48BD-AD75-07CA6406B700}" destId="{666664FE-C1E8-4B4E-BA16-6D5F4F72D8E5}" srcOrd="0" destOrd="0" parTransId="{E8EC31CC-168C-4356-908B-68F42F37E9AB}" sibTransId="{621194C6-9378-435E-AE39-C8A31907DCE1}"/>
    <dgm:cxn modelId="{D06B265A-7766-49AE-992F-04AA6B10DF2F}" type="presOf" srcId="{A0B71C14-97B0-48BD-AD75-07CA6406B700}" destId="{0EA717B1-DFFE-412F-850A-8C42658D6780}" srcOrd="0" destOrd="0" presId="urn:microsoft.com/office/officeart/2008/layout/HorizontalMultiLevelHierarchy"/>
    <dgm:cxn modelId="{AC75E58B-CAE4-42E5-8ADE-44BCA2F8F991}" type="presOf" srcId="{EFD57DF8-E1CE-4A6F-A947-1BC3027DB4A4}" destId="{87D3B39E-7537-4E78-9094-38C25E6EC608}" srcOrd="0" destOrd="0" presId="urn:microsoft.com/office/officeart/2008/layout/HorizontalMultiLevelHierarchy"/>
    <dgm:cxn modelId="{99BFED94-51BA-4808-A390-483F0B5DE984}" type="presOf" srcId="{60255634-7C9F-4B80-AB49-F75665DFE231}" destId="{A96C6CA0-EC34-4A20-81B3-47E8B16E06FA}" srcOrd="0" destOrd="0" presId="urn:microsoft.com/office/officeart/2008/layout/HorizontalMultiLevelHierarchy"/>
    <dgm:cxn modelId="{A4BAC39A-76FF-4417-8C4D-4128EC2B0093}" type="presOf" srcId="{DEFE479E-AA39-4776-A712-849D027CC89A}" destId="{5FA87746-AE30-4B70-B23F-8149393CC1DB}" srcOrd="0" destOrd="0" presId="urn:microsoft.com/office/officeart/2008/layout/HorizontalMultiLevelHierarchy"/>
    <dgm:cxn modelId="{8C961E9B-AAEE-4558-A56A-949A003FEB85}" type="presOf" srcId="{10AEBE56-DB61-498B-9F2B-FDC7600E5D85}" destId="{35859F52-EDE7-4997-8CDA-409A856A906C}" srcOrd="0" destOrd="0" presId="urn:microsoft.com/office/officeart/2008/layout/HorizontalMultiLevelHierarchy"/>
    <dgm:cxn modelId="{045863AB-4D88-402A-968E-633C53B67F00}" type="presOf" srcId="{451654EA-1DD9-40B5-B77B-ED84617C5B09}" destId="{41F7F31D-083E-4B62-B497-1642DEF5175A}" srcOrd="1" destOrd="0" presId="urn:microsoft.com/office/officeart/2008/layout/HorizontalMultiLevelHierarchy"/>
    <dgm:cxn modelId="{B5919FBC-611A-48EC-A3D6-FEED925745C4}" type="presOf" srcId="{5F9A6B49-DC1E-480F-884F-029ECCD8B3F2}" destId="{57A27B94-3FD2-4F32-BC38-D7B093216505}" srcOrd="0" destOrd="0" presId="urn:microsoft.com/office/officeart/2008/layout/HorizontalMultiLevelHierarchy"/>
    <dgm:cxn modelId="{B6F03DC2-A0DB-49A8-B7A5-1B243AB5FF00}" type="presOf" srcId="{451654EA-1DD9-40B5-B77B-ED84617C5B09}" destId="{C0D55094-50FC-4E6E-AA67-5C9DB68BFBAE}" srcOrd="0" destOrd="0" presId="urn:microsoft.com/office/officeart/2008/layout/HorizontalMultiLevelHierarchy"/>
    <dgm:cxn modelId="{625F50D2-0D7E-4235-A760-08CC0E78B487}" type="presOf" srcId="{666664FE-C1E8-4B4E-BA16-6D5F4F72D8E5}" destId="{4B0CFC9D-0F22-4EB4-B547-CC38AB4BF816}" srcOrd="0" destOrd="0" presId="urn:microsoft.com/office/officeart/2008/layout/HorizontalMultiLevelHierarchy"/>
    <dgm:cxn modelId="{CF45BAD8-C4A6-4868-B480-05E3886D58AA}" type="presOf" srcId="{34C4A43A-5233-4D5F-8DD4-FD6A9FFA3394}" destId="{1BA3A6E6-73A2-4132-8339-1A5E54369745}" srcOrd="0" destOrd="0" presId="urn:microsoft.com/office/officeart/2008/layout/HorizontalMultiLevelHierarchy"/>
    <dgm:cxn modelId="{DA65E2EF-5012-4C7A-BC10-A1DE6F247A83}" type="presOf" srcId="{0803A0CC-5AA7-42CE-8522-4FE08FEE08AC}" destId="{2B0B836F-52AB-4F73-8F28-250F49EEA655}" srcOrd="0" destOrd="0" presId="urn:microsoft.com/office/officeart/2008/layout/HorizontalMultiLevelHierarchy"/>
    <dgm:cxn modelId="{54D916F6-8ECE-4C5E-ABA1-E5DAC9DDB316}" type="presOf" srcId="{0803A0CC-5AA7-42CE-8522-4FE08FEE08AC}" destId="{C0A312DB-237E-4368-B34E-4C07EB061777}" srcOrd="1" destOrd="0" presId="urn:microsoft.com/office/officeart/2008/layout/HorizontalMultiLevelHierarchy"/>
    <dgm:cxn modelId="{DB0AE15A-F596-4C04-9DEF-844CDCCDE578}" type="presParOf" srcId="{0EA717B1-DFFE-412F-850A-8C42658D6780}" destId="{0292C683-06F5-48FD-A7E2-33D0EA1A22E6}" srcOrd="0" destOrd="0" presId="urn:microsoft.com/office/officeart/2008/layout/HorizontalMultiLevelHierarchy"/>
    <dgm:cxn modelId="{F7CA3772-43D9-4D01-AFC0-C819E5AFDCDF}" type="presParOf" srcId="{0292C683-06F5-48FD-A7E2-33D0EA1A22E6}" destId="{4B0CFC9D-0F22-4EB4-B547-CC38AB4BF816}" srcOrd="0" destOrd="0" presId="urn:microsoft.com/office/officeart/2008/layout/HorizontalMultiLevelHierarchy"/>
    <dgm:cxn modelId="{F00F66BA-B3D6-44C6-9CF5-C338B4EEFC87}" type="presParOf" srcId="{0292C683-06F5-48FD-A7E2-33D0EA1A22E6}" destId="{CB45F90E-C702-4B2C-89F5-7F64803D1B21}" srcOrd="1" destOrd="0" presId="urn:microsoft.com/office/officeart/2008/layout/HorizontalMultiLevelHierarchy"/>
    <dgm:cxn modelId="{BA8E9C05-5DEF-4F1D-95F2-79AC8CF132BD}" type="presParOf" srcId="{CB45F90E-C702-4B2C-89F5-7F64803D1B21}" destId="{1BA3A6E6-73A2-4132-8339-1A5E54369745}" srcOrd="0" destOrd="0" presId="urn:microsoft.com/office/officeart/2008/layout/HorizontalMultiLevelHierarchy"/>
    <dgm:cxn modelId="{7AF2381B-F804-462B-94E8-8C29DCF920B4}" type="presParOf" srcId="{1BA3A6E6-73A2-4132-8339-1A5E54369745}" destId="{60A2070D-D570-4E3C-BC41-84F50174EE06}" srcOrd="0" destOrd="0" presId="urn:microsoft.com/office/officeart/2008/layout/HorizontalMultiLevelHierarchy"/>
    <dgm:cxn modelId="{C766602A-CA49-4184-A357-0F0EC7D29871}" type="presParOf" srcId="{CB45F90E-C702-4B2C-89F5-7F64803D1B21}" destId="{D6F6AA49-66F7-4CE6-BB66-EE2E06A132D5}" srcOrd="1" destOrd="0" presId="urn:microsoft.com/office/officeart/2008/layout/HorizontalMultiLevelHierarchy"/>
    <dgm:cxn modelId="{154975F9-CB8A-461C-BD08-B03BFA17B7A3}" type="presParOf" srcId="{D6F6AA49-66F7-4CE6-BB66-EE2E06A132D5}" destId="{A96C6CA0-EC34-4A20-81B3-47E8B16E06FA}" srcOrd="0" destOrd="0" presId="urn:microsoft.com/office/officeart/2008/layout/HorizontalMultiLevelHierarchy"/>
    <dgm:cxn modelId="{860617CE-73AE-4CEA-BCCD-9740CA684FB6}" type="presParOf" srcId="{D6F6AA49-66F7-4CE6-BB66-EE2E06A132D5}" destId="{F92AB126-4B66-4C9A-B1A2-8446F3614AB8}" srcOrd="1" destOrd="0" presId="urn:microsoft.com/office/officeart/2008/layout/HorizontalMultiLevelHierarchy"/>
    <dgm:cxn modelId="{A712AADA-C047-4FA5-852C-1C431BD63C3C}" type="presParOf" srcId="{CB45F90E-C702-4B2C-89F5-7F64803D1B21}" destId="{010B1FBC-C688-43E7-952E-77C52410108F}" srcOrd="2" destOrd="0" presId="urn:microsoft.com/office/officeart/2008/layout/HorizontalMultiLevelHierarchy"/>
    <dgm:cxn modelId="{12C2F28C-9642-4BAE-9E31-EFC7514A181E}" type="presParOf" srcId="{010B1FBC-C688-43E7-952E-77C52410108F}" destId="{9BDA772C-41E8-4B62-846F-807466F7DD15}" srcOrd="0" destOrd="0" presId="urn:microsoft.com/office/officeart/2008/layout/HorizontalMultiLevelHierarchy"/>
    <dgm:cxn modelId="{0FD019D3-17C2-4957-BD81-CC726A3B8BFE}" type="presParOf" srcId="{CB45F90E-C702-4B2C-89F5-7F64803D1B21}" destId="{CED4D469-2B5F-43C3-9FAC-468649C3CB25}" srcOrd="3" destOrd="0" presId="urn:microsoft.com/office/officeart/2008/layout/HorizontalMultiLevelHierarchy"/>
    <dgm:cxn modelId="{B06089CE-60B5-4E3E-9F91-BC5D46B4E4FB}" type="presParOf" srcId="{CED4D469-2B5F-43C3-9FAC-468649C3CB25}" destId="{87D3B39E-7537-4E78-9094-38C25E6EC608}" srcOrd="0" destOrd="0" presId="urn:microsoft.com/office/officeart/2008/layout/HorizontalMultiLevelHierarchy"/>
    <dgm:cxn modelId="{FE8C31A6-5E9F-40AF-8CF2-4E2269507B96}" type="presParOf" srcId="{CED4D469-2B5F-43C3-9FAC-468649C3CB25}" destId="{FEE39AC8-6E88-4A54-B8E8-92D5F0D8B839}" srcOrd="1" destOrd="0" presId="urn:microsoft.com/office/officeart/2008/layout/HorizontalMultiLevelHierarchy"/>
    <dgm:cxn modelId="{94F28C97-A74C-476D-A613-2CF07C9181BB}" type="presParOf" srcId="{CB45F90E-C702-4B2C-89F5-7F64803D1B21}" destId="{35859F52-EDE7-4997-8CDA-409A856A906C}" srcOrd="4" destOrd="0" presId="urn:microsoft.com/office/officeart/2008/layout/HorizontalMultiLevelHierarchy"/>
    <dgm:cxn modelId="{141AC372-20C9-44DF-9143-C1193F74B7C3}" type="presParOf" srcId="{35859F52-EDE7-4997-8CDA-409A856A906C}" destId="{25174AD1-E6D8-4FD6-B127-75CFB31105A9}" srcOrd="0" destOrd="0" presId="urn:microsoft.com/office/officeart/2008/layout/HorizontalMultiLevelHierarchy"/>
    <dgm:cxn modelId="{5D01EA0A-DD15-4429-BF0F-16D9753BDCB3}" type="presParOf" srcId="{CB45F90E-C702-4B2C-89F5-7F64803D1B21}" destId="{A75BE629-1620-496A-8756-2C90701E1AC0}" srcOrd="5" destOrd="0" presId="urn:microsoft.com/office/officeart/2008/layout/HorizontalMultiLevelHierarchy"/>
    <dgm:cxn modelId="{FF370B41-DDF0-44EC-9FC3-1F745892FB3D}" type="presParOf" srcId="{A75BE629-1620-496A-8756-2C90701E1AC0}" destId="{57A27B94-3FD2-4F32-BC38-D7B093216505}" srcOrd="0" destOrd="0" presId="urn:microsoft.com/office/officeart/2008/layout/HorizontalMultiLevelHierarchy"/>
    <dgm:cxn modelId="{BAB5188B-E326-461F-B750-DC2A32850660}" type="presParOf" srcId="{A75BE629-1620-496A-8756-2C90701E1AC0}" destId="{17DDF409-099B-4138-9E33-1A3C3A7A277D}" srcOrd="1" destOrd="0" presId="urn:microsoft.com/office/officeart/2008/layout/HorizontalMultiLevelHierarchy"/>
    <dgm:cxn modelId="{E65E1FDD-48E5-4F6E-B58F-012D0B30496D}" type="presParOf" srcId="{CB45F90E-C702-4B2C-89F5-7F64803D1B21}" destId="{C0D55094-50FC-4E6E-AA67-5C9DB68BFBAE}" srcOrd="6" destOrd="0" presId="urn:microsoft.com/office/officeart/2008/layout/HorizontalMultiLevelHierarchy"/>
    <dgm:cxn modelId="{E6EF7D7B-C377-4648-9A3B-25DE287AF650}" type="presParOf" srcId="{C0D55094-50FC-4E6E-AA67-5C9DB68BFBAE}" destId="{41F7F31D-083E-4B62-B497-1642DEF5175A}" srcOrd="0" destOrd="0" presId="urn:microsoft.com/office/officeart/2008/layout/HorizontalMultiLevelHierarchy"/>
    <dgm:cxn modelId="{FC97A715-E352-4E09-9C26-547833B08B33}" type="presParOf" srcId="{CB45F90E-C702-4B2C-89F5-7F64803D1B21}" destId="{9EEA78A6-BAAF-4D19-9A6B-DF17CA1583EC}" srcOrd="7" destOrd="0" presId="urn:microsoft.com/office/officeart/2008/layout/HorizontalMultiLevelHierarchy"/>
    <dgm:cxn modelId="{D784E961-4938-4D31-A93F-69ADFDD692B1}" type="presParOf" srcId="{9EEA78A6-BAAF-4D19-9A6B-DF17CA1583EC}" destId="{C5162E28-53D2-49A0-B710-DBBC53F91286}" srcOrd="0" destOrd="0" presId="urn:microsoft.com/office/officeart/2008/layout/HorizontalMultiLevelHierarchy"/>
    <dgm:cxn modelId="{518197AB-AE33-4E57-8C87-F2A5FEDB89BF}" type="presParOf" srcId="{9EEA78A6-BAAF-4D19-9A6B-DF17CA1583EC}" destId="{CDD4C3A1-8CE7-4472-ACAC-DD3311340EC5}" srcOrd="1" destOrd="0" presId="urn:microsoft.com/office/officeart/2008/layout/HorizontalMultiLevelHierarchy"/>
    <dgm:cxn modelId="{9027EC41-C516-4127-97DD-629C10981F5C}" type="presParOf" srcId="{CB45F90E-C702-4B2C-89F5-7F64803D1B21}" destId="{2B0B836F-52AB-4F73-8F28-250F49EEA655}" srcOrd="8" destOrd="0" presId="urn:microsoft.com/office/officeart/2008/layout/HorizontalMultiLevelHierarchy"/>
    <dgm:cxn modelId="{22BB31CE-508E-4EB7-A04C-C4CF620059D1}" type="presParOf" srcId="{2B0B836F-52AB-4F73-8F28-250F49EEA655}" destId="{C0A312DB-237E-4368-B34E-4C07EB061777}" srcOrd="0" destOrd="0" presId="urn:microsoft.com/office/officeart/2008/layout/HorizontalMultiLevelHierarchy"/>
    <dgm:cxn modelId="{7C36A201-6464-4E56-ADEE-E5A71D979800}" type="presParOf" srcId="{CB45F90E-C702-4B2C-89F5-7F64803D1B21}" destId="{A135DBC2-7022-48F3-B729-5A4BB7D58001}" srcOrd="9" destOrd="0" presId="urn:microsoft.com/office/officeart/2008/layout/HorizontalMultiLevelHierarchy"/>
    <dgm:cxn modelId="{421BE1EC-F345-42CB-81D2-94439FB4F0BA}" type="presParOf" srcId="{A135DBC2-7022-48F3-B729-5A4BB7D58001}" destId="{5FA87746-AE30-4B70-B23F-8149393CC1DB}" srcOrd="0" destOrd="0" presId="urn:microsoft.com/office/officeart/2008/layout/HorizontalMultiLevelHierarchy"/>
    <dgm:cxn modelId="{729D93EF-3C6C-4328-91B5-6C6A5486686C}" type="presParOf" srcId="{A135DBC2-7022-48F3-B729-5A4BB7D58001}" destId="{237C8790-DAB3-4065-A011-B7984865CBB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B71C14-97B0-48BD-AD75-07CA6406B700}"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cs-CZ"/>
        </a:p>
      </dgm:t>
    </dgm:pt>
    <dgm:pt modelId="{666664FE-C1E8-4B4E-BA16-6D5F4F72D8E5}">
      <dgm:prSet phldrT="[Text]"/>
      <dgm:spPr/>
      <dgm:t>
        <a:bodyPr/>
        <a:lstStyle/>
        <a:p>
          <a:r>
            <a:rPr lang="cs-CZ" dirty="0" err="1"/>
            <a:t>job</a:t>
          </a:r>
          <a:r>
            <a:rPr lang="cs-CZ" dirty="0"/>
            <a:t> </a:t>
          </a:r>
          <a:r>
            <a:rPr lang="cs-CZ" dirty="0" err="1"/>
            <a:t>position</a:t>
          </a:r>
          <a:endParaRPr lang="cs-CZ" dirty="0"/>
        </a:p>
      </dgm:t>
    </dgm:pt>
    <dgm:pt modelId="{E8EC31CC-168C-4356-908B-68F42F37E9AB}" type="parTrans" cxnId="{EFB3BF57-3F2D-41A4-BF26-81F8800DB81E}">
      <dgm:prSet/>
      <dgm:spPr/>
      <dgm:t>
        <a:bodyPr/>
        <a:lstStyle/>
        <a:p>
          <a:endParaRPr lang="cs-CZ"/>
        </a:p>
      </dgm:t>
    </dgm:pt>
    <dgm:pt modelId="{621194C6-9378-435E-AE39-C8A31907DCE1}" type="sibTrans" cxnId="{EFB3BF57-3F2D-41A4-BF26-81F8800DB81E}">
      <dgm:prSet/>
      <dgm:spPr/>
      <dgm:t>
        <a:bodyPr/>
        <a:lstStyle/>
        <a:p>
          <a:endParaRPr lang="cs-CZ"/>
        </a:p>
      </dgm:t>
    </dgm:pt>
    <dgm:pt modelId="{60255634-7C9F-4B80-AB49-F75665DFE231}">
      <dgm:prSet phldrT="[Text]"/>
      <dgm:spPr/>
      <dgm:t>
        <a:bodyPr/>
        <a:lstStyle/>
        <a:p>
          <a:r>
            <a:rPr lang="cs-CZ" dirty="0" err="1"/>
            <a:t>tasks</a:t>
          </a:r>
          <a:r>
            <a:rPr lang="cs-CZ" dirty="0"/>
            <a:t> and </a:t>
          </a:r>
          <a:r>
            <a:rPr lang="cs-CZ" dirty="0" err="1"/>
            <a:t>duties</a:t>
          </a:r>
          <a:endParaRPr lang="cs-CZ" dirty="0"/>
        </a:p>
      </dgm:t>
    </dgm:pt>
    <dgm:pt modelId="{34C4A43A-5233-4D5F-8DD4-FD6A9FFA3394}" type="parTrans" cxnId="{2D4E453A-2F3E-4E2D-81D6-177B25FDC344}">
      <dgm:prSet/>
      <dgm:spPr/>
      <dgm:t>
        <a:bodyPr/>
        <a:lstStyle/>
        <a:p>
          <a:endParaRPr lang="cs-CZ"/>
        </a:p>
      </dgm:t>
    </dgm:pt>
    <dgm:pt modelId="{EF219D1E-A359-45BC-8873-9C78550B1D87}" type="sibTrans" cxnId="{2D4E453A-2F3E-4E2D-81D6-177B25FDC344}">
      <dgm:prSet/>
      <dgm:spPr/>
      <dgm:t>
        <a:bodyPr/>
        <a:lstStyle/>
        <a:p>
          <a:endParaRPr lang="cs-CZ"/>
        </a:p>
      </dgm:t>
    </dgm:pt>
    <dgm:pt modelId="{EFD57DF8-E1CE-4A6F-A947-1BC3027DB4A4}">
      <dgm:prSet phldrT="[Text]"/>
      <dgm:spPr/>
      <dgm:t>
        <a:bodyPr/>
        <a:lstStyle/>
        <a:p>
          <a:r>
            <a:rPr lang="cs-CZ" dirty="0" err="1"/>
            <a:t>competencies</a:t>
          </a:r>
          <a:r>
            <a:rPr lang="cs-CZ" dirty="0"/>
            <a:t> and </a:t>
          </a:r>
          <a:r>
            <a:rPr lang="cs-CZ" dirty="0" err="1"/>
            <a:t>responsibilities</a:t>
          </a:r>
          <a:endParaRPr lang="cs-CZ" dirty="0"/>
        </a:p>
      </dgm:t>
    </dgm:pt>
    <dgm:pt modelId="{63C68340-2723-42BE-BAF0-9DC25077817B}" type="parTrans" cxnId="{C4616704-CF1D-4D20-BA80-B9E7598E153C}">
      <dgm:prSet/>
      <dgm:spPr/>
      <dgm:t>
        <a:bodyPr/>
        <a:lstStyle/>
        <a:p>
          <a:endParaRPr lang="cs-CZ"/>
        </a:p>
      </dgm:t>
    </dgm:pt>
    <dgm:pt modelId="{CA7CE3D1-BC66-44EC-BCF7-B187C11B45B1}" type="sibTrans" cxnId="{C4616704-CF1D-4D20-BA80-B9E7598E153C}">
      <dgm:prSet/>
      <dgm:spPr/>
      <dgm:t>
        <a:bodyPr/>
        <a:lstStyle/>
        <a:p>
          <a:endParaRPr lang="cs-CZ"/>
        </a:p>
      </dgm:t>
    </dgm:pt>
    <dgm:pt modelId="{DEFE479E-AA39-4776-A712-849D027CC89A}">
      <dgm:prSet phldrT="[Text]"/>
      <dgm:spPr/>
      <dgm:t>
        <a:bodyPr/>
        <a:lstStyle/>
        <a:p>
          <a:r>
            <a:rPr lang="cs-CZ" dirty="0" err="1"/>
            <a:t>sources</a:t>
          </a:r>
          <a:endParaRPr lang="cs-CZ" dirty="0"/>
        </a:p>
      </dgm:t>
    </dgm:pt>
    <dgm:pt modelId="{0803A0CC-5AA7-42CE-8522-4FE08FEE08AC}" type="parTrans" cxnId="{15D6B85C-3311-4E68-BE2E-72A0E8CADB87}">
      <dgm:prSet/>
      <dgm:spPr/>
      <dgm:t>
        <a:bodyPr/>
        <a:lstStyle/>
        <a:p>
          <a:endParaRPr lang="cs-CZ"/>
        </a:p>
      </dgm:t>
    </dgm:pt>
    <dgm:pt modelId="{34FAB9E1-3326-4797-857D-0ADF9992A787}" type="sibTrans" cxnId="{15D6B85C-3311-4E68-BE2E-72A0E8CADB87}">
      <dgm:prSet/>
      <dgm:spPr/>
      <dgm:t>
        <a:bodyPr/>
        <a:lstStyle/>
        <a:p>
          <a:endParaRPr lang="cs-CZ"/>
        </a:p>
      </dgm:t>
    </dgm:pt>
    <dgm:pt modelId="{5F9A6B49-DC1E-480F-884F-029ECCD8B3F2}">
      <dgm:prSet phldrT="[Text]"/>
      <dgm:spPr/>
      <dgm:t>
        <a:bodyPr/>
        <a:lstStyle/>
        <a:p>
          <a:r>
            <a:rPr lang="cs-CZ" dirty="0" err="1"/>
            <a:t>conditions</a:t>
          </a:r>
          <a:r>
            <a:rPr lang="cs-CZ" dirty="0"/>
            <a:t> </a:t>
          </a:r>
        </a:p>
      </dgm:t>
    </dgm:pt>
    <dgm:pt modelId="{10AEBE56-DB61-498B-9F2B-FDC7600E5D85}" type="parTrans" cxnId="{C7E4976D-77A8-4420-8578-E404E2840505}">
      <dgm:prSet/>
      <dgm:spPr/>
      <dgm:t>
        <a:bodyPr/>
        <a:lstStyle/>
        <a:p>
          <a:endParaRPr lang="cs-CZ"/>
        </a:p>
      </dgm:t>
    </dgm:pt>
    <dgm:pt modelId="{D4A9BD2E-A92F-4915-8C55-C5AD6D9E02FE}" type="sibTrans" cxnId="{C7E4976D-77A8-4420-8578-E404E2840505}">
      <dgm:prSet/>
      <dgm:spPr/>
      <dgm:t>
        <a:bodyPr/>
        <a:lstStyle/>
        <a:p>
          <a:endParaRPr lang="cs-CZ"/>
        </a:p>
      </dgm:t>
    </dgm:pt>
    <dgm:pt modelId="{431C4AAB-BA6E-4B7A-9D88-E028D2E09F64}">
      <dgm:prSet phldrT="[Text]"/>
      <dgm:spPr/>
      <dgm:t>
        <a:bodyPr/>
        <a:lstStyle/>
        <a:p>
          <a:r>
            <a:rPr lang="cs-CZ" dirty="0" err="1"/>
            <a:t>requirements</a:t>
          </a:r>
          <a:endParaRPr lang="cs-CZ" dirty="0"/>
        </a:p>
      </dgm:t>
    </dgm:pt>
    <dgm:pt modelId="{451654EA-1DD9-40B5-B77B-ED84617C5B09}" type="parTrans" cxnId="{4F355E4A-0FAE-436F-92E4-CEC5B95617AD}">
      <dgm:prSet/>
      <dgm:spPr/>
      <dgm:t>
        <a:bodyPr/>
        <a:lstStyle/>
        <a:p>
          <a:endParaRPr lang="cs-CZ"/>
        </a:p>
      </dgm:t>
    </dgm:pt>
    <dgm:pt modelId="{38A267CC-3E32-4C85-B3DC-66AB0CFD96B6}" type="sibTrans" cxnId="{4F355E4A-0FAE-436F-92E4-CEC5B95617AD}">
      <dgm:prSet/>
      <dgm:spPr/>
      <dgm:t>
        <a:bodyPr/>
        <a:lstStyle/>
        <a:p>
          <a:endParaRPr lang="cs-CZ"/>
        </a:p>
      </dgm:t>
    </dgm:pt>
    <dgm:pt modelId="{0EA717B1-DFFE-412F-850A-8C42658D6780}" type="pres">
      <dgm:prSet presAssocID="{A0B71C14-97B0-48BD-AD75-07CA6406B700}" presName="Name0" presStyleCnt="0">
        <dgm:presLayoutVars>
          <dgm:chPref val="1"/>
          <dgm:dir/>
          <dgm:animOne val="branch"/>
          <dgm:animLvl val="lvl"/>
          <dgm:resizeHandles val="exact"/>
        </dgm:presLayoutVars>
      </dgm:prSet>
      <dgm:spPr/>
    </dgm:pt>
    <dgm:pt modelId="{0292C683-06F5-48FD-A7E2-33D0EA1A22E6}" type="pres">
      <dgm:prSet presAssocID="{666664FE-C1E8-4B4E-BA16-6D5F4F72D8E5}" presName="root1" presStyleCnt="0"/>
      <dgm:spPr/>
    </dgm:pt>
    <dgm:pt modelId="{4B0CFC9D-0F22-4EB4-B547-CC38AB4BF816}" type="pres">
      <dgm:prSet presAssocID="{666664FE-C1E8-4B4E-BA16-6D5F4F72D8E5}" presName="LevelOneTextNode" presStyleLbl="node0" presStyleIdx="0" presStyleCnt="1">
        <dgm:presLayoutVars>
          <dgm:chPref val="3"/>
        </dgm:presLayoutVars>
      </dgm:prSet>
      <dgm:spPr/>
    </dgm:pt>
    <dgm:pt modelId="{CB45F90E-C702-4B2C-89F5-7F64803D1B21}" type="pres">
      <dgm:prSet presAssocID="{666664FE-C1E8-4B4E-BA16-6D5F4F72D8E5}" presName="level2hierChild" presStyleCnt="0"/>
      <dgm:spPr/>
    </dgm:pt>
    <dgm:pt modelId="{1BA3A6E6-73A2-4132-8339-1A5E54369745}" type="pres">
      <dgm:prSet presAssocID="{34C4A43A-5233-4D5F-8DD4-FD6A9FFA3394}" presName="conn2-1" presStyleLbl="parChTrans1D2" presStyleIdx="0" presStyleCnt="5"/>
      <dgm:spPr/>
    </dgm:pt>
    <dgm:pt modelId="{60A2070D-D570-4E3C-BC41-84F50174EE06}" type="pres">
      <dgm:prSet presAssocID="{34C4A43A-5233-4D5F-8DD4-FD6A9FFA3394}" presName="connTx" presStyleLbl="parChTrans1D2" presStyleIdx="0" presStyleCnt="5"/>
      <dgm:spPr/>
    </dgm:pt>
    <dgm:pt modelId="{D6F6AA49-66F7-4CE6-BB66-EE2E06A132D5}" type="pres">
      <dgm:prSet presAssocID="{60255634-7C9F-4B80-AB49-F75665DFE231}" presName="root2" presStyleCnt="0"/>
      <dgm:spPr/>
    </dgm:pt>
    <dgm:pt modelId="{A96C6CA0-EC34-4A20-81B3-47E8B16E06FA}" type="pres">
      <dgm:prSet presAssocID="{60255634-7C9F-4B80-AB49-F75665DFE231}" presName="LevelTwoTextNode" presStyleLbl="node2" presStyleIdx="0" presStyleCnt="5">
        <dgm:presLayoutVars>
          <dgm:chPref val="3"/>
        </dgm:presLayoutVars>
      </dgm:prSet>
      <dgm:spPr/>
    </dgm:pt>
    <dgm:pt modelId="{F92AB126-4B66-4C9A-B1A2-8446F3614AB8}" type="pres">
      <dgm:prSet presAssocID="{60255634-7C9F-4B80-AB49-F75665DFE231}" presName="level3hierChild" presStyleCnt="0"/>
      <dgm:spPr/>
    </dgm:pt>
    <dgm:pt modelId="{010B1FBC-C688-43E7-952E-77C52410108F}" type="pres">
      <dgm:prSet presAssocID="{63C68340-2723-42BE-BAF0-9DC25077817B}" presName="conn2-1" presStyleLbl="parChTrans1D2" presStyleIdx="1" presStyleCnt="5"/>
      <dgm:spPr/>
    </dgm:pt>
    <dgm:pt modelId="{9BDA772C-41E8-4B62-846F-807466F7DD15}" type="pres">
      <dgm:prSet presAssocID="{63C68340-2723-42BE-BAF0-9DC25077817B}" presName="connTx" presStyleLbl="parChTrans1D2" presStyleIdx="1" presStyleCnt="5"/>
      <dgm:spPr/>
    </dgm:pt>
    <dgm:pt modelId="{CED4D469-2B5F-43C3-9FAC-468649C3CB25}" type="pres">
      <dgm:prSet presAssocID="{EFD57DF8-E1CE-4A6F-A947-1BC3027DB4A4}" presName="root2" presStyleCnt="0"/>
      <dgm:spPr/>
    </dgm:pt>
    <dgm:pt modelId="{87D3B39E-7537-4E78-9094-38C25E6EC608}" type="pres">
      <dgm:prSet presAssocID="{EFD57DF8-E1CE-4A6F-A947-1BC3027DB4A4}" presName="LevelTwoTextNode" presStyleLbl="node2" presStyleIdx="1" presStyleCnt="5">
        <dgm:presLayoutVars>
          <dgm:chPref val="3"/>
        </dgm:presLayoutVars>
      </dgm:prSet>
      <dgm:spPr/>
    </dgm:pt>
    <dgm:pt modelId="{FEE39AC8-6E88-4A54-B8E8-92D5F0D8B839}" type="pres">
      <dgm:prSet presAssocID="{EFD57DF8-E1CE-4A6F-A947-1BC3027DB4A4}" presName="level3hierChild" presStyleCnt="0"/>
      <dgm:spPr/>
    </dgm:pt>
    <dgm:pt modelId="{35859F52-EDE7-4997-8CDA-409A856A906C}" type="pres">
      <dgm:prSet presAssocID="{10AEBE56-DB61-498B-9F2B-FDC7600E5D85}" presName="conn2-1" presStyleLbl="parChTrans1D2" presStyleIdx="2" presStyleCnt="5"/>
      <dgm:spPr/>
    </dgm:pt>
    <dgm:pt modelId="{25174AD1-E6D8-4FD6-B127-75CFB31105A9}" type="pres">
      <dgm:prSet presAssocID="{10AEBE56-DB61-498B-9F2B-FDC7600E5D85}" presName="connTx" presStyleLbl="parChTrans1D2" presStyleIdx="2" presStyleCnt="5"/>
      <dgm:spPr/>
    </dgm:pt>
    <dgm:pt modelId="{A75BE629-1620-496A-8756-2C90701E1AC0}" type="pres">
      <dgm:prSet presAssocID="{5F9A6B49-DC1E-480F-884F-029ECCD8B3F2}" presName="root2" presStyleCnt="0"/>
      <dgm:spPr/>
    </dgm:pt>
    <dgm:pt modelId="{57A27B94-3FD2-4F32-BC38-D7B093216505}" type="pres">
      <dgm:prSet presAssocID="{5F9A6B49-DC1E-480F-884F-029ECCD8B3F2}" presName="LevelTwoTextNode" presStyleLbl="node2" presStyleIdx="2" presStyleCnt="5">
        <dgm:presLayoutVars>
          <dgm:chPref val="3"/>
        </dgm:presLayoutVars>
      </dgm:prSet>
      <dgm:spPr/>
    </dgm:pt>
    <dgm:pt modelId="{17DDF409-099B-4138-9E33-1A3C3A7A277D}" type="pres">
      <dgm:prSet presAssocID="{5F9A6B49-DC1E-480F-884F-029ECCD8B3F2}" presName="level3hierChild" presStyleCnt="0"/>
      <dgm:spPr/>
    </dgm:pt>
    <dgm:pt modelId="{C0D55094-50FC-4E6E-AA67-5C9DB68BFBAE}" type="pres">
      <dgm:prSet presAssocID="{451654EA-1DD9-40B5-B77B-ED84617C5B09}" presName="conn2-1" presStyleLbl="parChTrans1D2" presStyleIdx="3" presStyleCnt="5"/>
      <dgm:spPr/>
    </dgm:pt>
    <dgm:pt modelId="{41F7F31D-083E-4B62-B497-1642DEF5175A}" type="pres">
      <dgm:prSet presAssocID="{451654EA-1DD9-40B5-B77B-ED84617C5B09}" presName="connTx" presStyleLbl="parChTrans1D2" presStyleIdx="3" presStyleCnt="5"/>
      <dgm:spPr/>
    </dgm:pt>
    <dgm:pt modelId="{9EEA78A6-BAAF-4D19-9A6B-DF17CA1583EC}" type="pres">
      <dgm:prSet presAssocID="{431C4AAB-BA6E-4B7A-9D88-E028D2E09F64}" presName="root2" presStyleCnt="0"/>
      <dgm:spPr/>
    </dgm:pt>
    <dgm:pt modelId="{C5162E28-53D2-49A0-B710-DBBC53F91286}" type="pres">
      <dgm:prSet presAssocID="{431C4AAB-BA6E-4B7A-9D88-E028D2E09F64}" presName="LevelTwoTextNode" presStyleLbl="node2" presStyleIdx="3" presStyleCnt="5">
        <dgm:presLayoutVars>
          <dgm:chPref val="3"/>
        </dgm:presLayoutVars>
      </dgm:prSet>
      <dgm:spPr/>
    </dgm:pt>
    <dgm:pt modelId="{CDD4C3A1-8CE7-4472-ACAC-DD3311340EC5}" type="pres">
      <dgm:prSet presAssocID="{431C4AAB-BA6E-4B7A-9D88-E028D2E09F64}" presName="level3hierChild" presStyleCnt="0"/>
      <dgm:spPr/>
    </dgm:pt>
    <dgm:pt modelId="{2B0B836F-52AB-4F73-8F28-250F49EEA655}" type="pres">
      <dgm:prSet presAssocID="{0803A0CC-5AA7-42CE-8522-4FE08FEE08AC}" presName="conn2-1" presStyleLbl="parChTrans1D2" presStyleIdx="4" presStyleCnt="5"/>
      <dgm:spPr/>
    </dgm:pt>
    <dgm:pt modelId="{C0A312DB-237E-4368-B34E-4C07EB061777}" type="pres">
      <dgm:prSet presAssocID="{0803A0CC-5AA7-42CE-8522-4FE08FEE08AC}" presName="connTx" presStyleLbl="parChTrans1D2" presStyleIdx="4" presStyleCnt="5"/>
      <dgm:spPr/>
    </dgm:pt>
    <dgm:pt modelId="{A135DBC2-7022-48F3-B729-5A4BB7D58001}" type="pres">
      <dgm:prSet presAssocID="{DEFE479E-AA39-4776-A712-849D027CC89A}" presName="root2" presStyleCnt="0"/>
      <dgm:spPr/>
    </dgm:pt>
    <dgm:pt modelId="{5FA87746-AE30-4B70-B23F-8149393CC1DB}" type="pres">
      <dgm:prSet presAssocID="{DEFE479E-AA39-4776-A712-849D027CC89A}" presName="LevelTwoTextNode" presStyleLbl="node2" presStyleIdx="4" presStyleCnt="5">
        <dgm:presLayoutVars>
          <dgm:chPref val="3"/>
        </dgm:presLayoutVars>
      </dgm:prSet>
      <dgm:spPr/>
    </dgm:pt>
    <dgm:pt modelId="{237C8790-DAB3-4065-A011-B7984865CBBA}" type="pres">
      <dgm:prSet presAssocID="{DEFE479E-AA39-4776-A712-849D027CC89A}" presName="level3hierChild" presStyleCnt="0"/>
      <dgm:spPr/>
    </dgm:pt>
  </dgm:ptLst>
  <dgm:cxnLst>
    <dgm:cxn modelId="{C4616704-CF1D-4D20-BA80-B9E7598E153C}" srcId="{666664FE-C1E8-4B4E-BA16-6D5F4F72D8E5}" destId="{EFD57DF8-E1CE-4A6F-A947-1BC3027DB4A4}" srcOrd="1" destOrd="0" parTransId="{63C68340-2723-42BE-BAF0-9DC25077817B}" sibTransId="{CA7CE3D1-BC66-44EC-BCF7-B187C11B45B1}"/>
    <dgm:cxn modelId="{017E6620-7D24-41B7-8BFE-414EA6D462BB}" type="presOf" srcId="{431C4AAB-BA6E-4B7A-9D88-E028D2E09F64}" destId="{C5162E28-53D2-49A0-B710-DBBC53F91286}" srcOrd="0" destOrd="0" presId="urn:microsoft.com/office/officeart/2008/layout/HorizontalMultiLevelHierarchy"/>
    <dgm:cxn modelId="{09C23925-5578-487A-9069-6FA7A8E24E3C}" type="presOf" srcId="{63C68340-2723-42BE-BAF0-9DC25077817B}" destId="{010B1FBC-C688-43E7-952E-77C52410108F}" srcOrd="0" destOrd="0" presId="urn:microsoft.com/office/officeart/2008/layout/HorizontalMultiLevelHierarchy"/>
    <dgm:cxn modelId="{C938702C-8C62-4ACB-93F8-C21BA4F22D16}" type="presOf" srcId="{10AEBE56-DB61-498B-9F2B-FDC7600E5D85}" destId="{25174AD1-E6D8-4FD6-B127-75CFB31105A9}" srcOrd="1" destOrd="0" presId="urn:microsoft.com/office/officeart/2008/layout/HorizontalMultiLevelHierarchy"/>
    <dgm:cxn modelId="{2D4E453A-2F3E-4E2D-81D6-177B25FDC344}" srcId="{666664FE-C1E8-4B4E-BA16-6D5F4F72D8E5}" destId="{60255634-7C9F-4B80-AB49-F75665DFE231}" srcOrd="0" destOrd="0" parTransId="{34C4A43A-5233-4D5F-8DD4-FD6A9FFA3394}" sibTransId="{EF219D1E-A359-45BC-8873-9C78550B1D87}"/>
    <dgm:cxn modelId="{8D546B5B-9D31-4D9F-A38F-94AD5024FA86}" type="presOf" srcId="{34C4A43A-5233-4D5F-8DD4-FD6A9FFA3394}" destId="{60A2070D-D570-4E3C-BC41-84F50174EE06}" srcOrd="1" destOrd="0" presId="urn:microsoft.com/office/officeart/2008/layout/HorizontalMultiLevelHierarchy"/>
    <dgm:cxn modelId="{15D6B85C-3311-4E68-BE2E-72A0E8CADB87}" srcId="{666664FE-C1E8-4B4E-BA16-6D5F4F72D8E5}" destId="{DEFE479E-AA39-4776-A712-849D027CC89A}" srcOrd="4" destOrd="0" parTransId="{0803A0CC-5AA7-42CE-8522-4FE08FEE08AC}" sibTransId="{34FAB9E1-3326-4797-857D-0ADF9992A787}"/>
    <dgm:cxn modelId="{4F355E4A-0FAE-436F-92E4-CEC5B95617AD}" srcId="{666664FE-C1E8-4B4E-BA16-6D5F4F72D8E5}" destId="{431C4AAB-BA6E-4B7A-9D88-E028D2E09F64}" srcOrd="3" destOrd="0" parTransId="{451654EA-1DD9-40B5-B77B-ED84617C5B09}" sibTransId="{38A267CC-3E32-4C85-B3DC-66AB0CFD96B6}"/>
    <dgm:cxn modelId="{9317D14A-BBF3-4A1F-9F01-6351FBEB7E4E}" type="presOf" srcId="{63C68340-2723-42BE-BAF0-9DC25077817B}" destId="{9BDA772C-41E8-4B62-846F-807466F7DD15}" srcOrd="1" destOrd="0" presId="urn:microsoft.com/office/officeart/2008/layout/HorizontalMultiLevelHierarchy"/>
    <dgm:cxn modelId="{C7E4976D-77A8-4420-8578-E404E2840505}" srcId="{666664FE-C1E8-4B4E-BA16-6D5F4F72D8E5}" destId="{5F9A6B49-DC1E-480F-884F-029ECCD8B3F2}" srcOrd="2" destOrd="0" parTransId="{10AEBE56-DB61-498B-9F2B-FDC7600E5D85}" sibTransId="{D4A9BD2E-A92F-4915-8C55-C5AD6D9E02FE}"/>
    <dgm:cxn modelId="{EFB3BF57-3F2D-41A4-BF26-81F8800DB81E}" srcId="{A0B71C14-97B0-48BD-AD75-07CA6406B700}" destId="{666664FE-C1E8-4B4E-BA16-6D5F4F72D8E5}" srcOrd="0" destOrd="0" parTransId="{E8EC31CC-168C-4356-908B-68F42F37E9AB}" sibTransId="{621194C6-9378-435E-AE39-C8A31907DCE1}"/>
    <dgm:cxn modelId="{D06B265A-7766-49AE-992F-04AA6B10DF2F}" type="presOf" srcId="{A0B71C14-97B0-48BD-AD75-07CA6406B700}" destId="{0EA717B1-DFFE-412F-850A-8C42658D6780}" srcOrd="0" destOrd="0" presId="urn:microsoft.com/office/officeart/2008/layout/HorizontalMultiLevelHierarchy"/>
    <dgm:cxn modelId="{AC75E58B-CAE4-42E5-8ADE-44BCA2F8F991}" type="presOf" srcId="{EFD57DF8-E1CE-4A6F-A947-1BC3027DB4A4}" destId="{87D3B39E-7537-4E78-9094-38C25E6EC608}" srcOrd="0" destOrd="0" presId="urn:microsoft.com/office/officeart/2008/layout/HorizontalMultiLevelHierarchy"/>
    <dgm:cxn modelId="{99BFED94-51BA-4808-A390-483F0B5DE984}" type="presOf" srcId="{60255634-7C9F-4B80-AB49-F75665DFE231}" destId="{A96C6CA0-EC34-4A20-81B3-47E8B16E06FA}" srcOrd="0" destOrd="0" presId="urn:microsoft.com/office/officeart/2008/layout/HorizontalMultiLevelHierarchy"/>
    <dgm:cxn modelId="{A4BAC39A-76FF-4417-8C4D-4128EC2B0093}" type="presOf" srcId="{DEFE479E-AA39-4776-A712-849D027CC89A}" destId="{5FA87746-AE30-4B70-B23F-8149393CC1DB}" srcOrd="0" destOrd="0" presId="urn:microsoft.com/office/officeart/2008/layout/HorizontalMultiLevelHierarchy"/>
    <dgm:cxn modelId="{8C961E9B-AAEE-4558-A56A-949A003FEB85}" type="presOf" srcId="{10AEBE56-DB61-498B-9F2B-FDC7600E5D85}" destId="{35859F52-EDE7-4997-8CDA-409A856A906C}" srcOrd="0" destOrd="0" presId="urn:microsoft.com/office/officeart/2008/layout/HorizontalMultiLevelHierarchy"/>
    <dgm:cxn modelId="{045863AB-4D88-402A-968E-633C53B67F00}" type="presOf" srcId="{451654EA-1DD9-40B5-B77B-ED84617C5B09}" destId="{41F7F31D-083E-4B62-B497-1642DEF5175A}" srcOrd="1" destOrd="0" presId="urn:microsoft.com/office/officeart/2008/layout/HorizontalMultiLevelHierarchy"/>
    <dgm:cxn modelId="{B5919FBC-611A-48EC-A3D6-FEED925745C4}" type="presOf" srcId="{5F9A6B49-DC1E-480F-884F-029ECCD8B3F2}" destId="{57A27B94-3FD2-4F32-BC38-D7B093216505}" srcOrd="0" destOrd="0" presId="urn:microsoft.com/office/officeart/2008/layout/HorizontalMultiLevelHierarchy"/>
    <dgm:cxn modelId="{B6F03DC2-A0DB-49A8-B7A5-1B243AB5FF00}" type="presOf" srcId="{451654EA-1DD9-40B5-B77B-ED84617C5B09}" destId="{C0D55094-50FC-4E6E-AA67-5C9DB68BFBAE}" srcOrd="0" destOrd="0" presId="urn:microsoft.com/office/officeart/2008/layout/HorizontalMultiLevelHierarchy"/>
    <dgm:cxn modelId="{625F50D2-0D7E-4235-A760-08CC0E78B487}" type="presOf" srcId="{666664FE-C1E8-4B4E-BA16-6D5F4F72D8E5}" destId="{4B0CFC9D-0F22-4EB4-B547-CC38AB4BF816}" srcOrd="0" destOrd="0" presId="urn:microsoft.com/office/officeart/2008/layout/HorizontalMultiLevelHierarchy"/>
    <dgm:cxn modelId="{CF45BAD8-C4A6-4868-B480-05E3886D58AA}" type="presOf" srcId="{34C4A43A-5233-4D5F-8DD4-FD6A9FFA3394}" destId="{1BA3A6E6-73A2-4132-8339-1A5E54369745}" srcOrd="0" destOrd="0" presId="urn:microsoft.com/office/officeart/2008/layout/HorizontalMultiLevelHierarchy"/>
    <dgm:cxn modelId="{DA65E2EF-5012-4C7A-BC10-A1DE6F247A83}" type="presOf" srcId="{0803A0CC-5AA7-42CE-8522-4FE08FEE08AC}" destId="{2B0B836F-52AB-4F73-8F28-250F49EEA655}" srcOrd="0" destOrd="0" presId="urn:microsoft.com/office/officeart/2008/layout/HorizontalMultiLevelHierarchy"/>
    <dgm:cxn modelId="{54D916F6-8ECE-4C5E-ABA1-E5DAC9DDB316}" type="presOf" srcId="{0803A0CC-5AA7-42CE-8522-4FE08FEE08AC}" destId="{C0A312DB-237E-4368-B34E-4C07EB061777}" srcOrd="1" destOrd="0" presId="urn:microsoft.com/office/officeart/2008/layout/HorizontalMultiLevelHierarchy"/>
    <dgm:cxn modelId="{DB0AE15A-F596-4C04-9DEF-844CDCCDE578}" type="presParOf" srcId="{0EA717B1-DFFE-412F-850A-8C42658D6780}" destId="{0292C683-06F5-48FD-A7E2-33D0EA1A22E6}" srcOrd="0" destOrd="0" presId="urn:microsoft.com/office/officeart/2008/layout/HorizontalMultiLevelHierarchy"/>
    <dgm:cxn modelId="{F7CA3772-43D9-4D01-AFC0-C819E5AFDCDF}" type="presParOf" srcId="{0292C683-06F5-48FD-A7E2-33D0EA1A22E6}" destId="{4B0CFC9D-0F22-4EB4-B547-CC38AB4BF816}" srcOrd="0" destOrd="0" presId="urn:microsoft.com/office/officeart/2008/layout/HorizontalMultiLevelHierarchy"/>
    <dgm:cxn modelId="{F00F66BA-B3D6-44C6-9CF5-C338B4EEFC87}" type="presParOf" srcId="{0292C683-06F5-48FD-A7E2-33D0EA1A22E6}" destId="{CB45F90E-C702-4B2C-89F5-7F64803D1B21}" srcOrd="1" destOrd="0" presId="urn:microsoft.com/office/officeart/2008/layout/HorizontalMultiLevelHierarchy"/>
    <dgm:cxn modelId="{BA8E9C05-5DEF-4F1D-95F2-79AC8CF132BD}" type="presParOf" srcId="{CB45F90E-C702-4B2C-89F5-7F64803D1B21}" destId="{1BA3A6E6-73A2-4132-8339-1A5E54369745}" srcOrd="0" destOrd="0" presId="urn:microsoft.com/office/officeart/2008/layout/HorizontalMultiLevelHierarchy"/>
    <dgm:cxn modelId="{7AF2381B-F804-462B-94E8-8C29DCF920B4}" type="presParOf" srcId="{1BA3A6E6-73A2-4132-8339-1A5E54369745}" destId="{60A2070D-D570-4E3C-BC41-84F50174EE06}" srcOrd="0" destOrd="0" presId="urn:microsoft.com/office/officeart/2008/layout/HorizontalMultiLevelHierarchy"/>
    <dgm:cxn modelId="{C766602A-CA49-4184-A357-0F0EC7D29871}" type="presParOf" srcId="{CB45F90E-C702-4B2C-89F5-7F64803D1B21}" destId="{D6F6AA49-66F7-4CE6-BB66-EE2E06A132D5}" srcOrd="1" destOrd="0" presId="urn:microsoft.com/office/officeart/2008/layout/HorizontalMultiLevelHierarchy"/>
    <dgm:cxn modelId="{154975F9-CB8A-461C-BD08-B03BFA17B7A3}" type="presParOf" srcId="{D6F6AA49-66F7-4CE6-BB66-EE2E06A132D5}" destId="{A96C6CA0-EC34-4A20-81B3-47E8B16E06FA}" srcOrd="0" destOrd="0" presId="urn:microsoft.com/office/officeart/2008/layout/HorizontalMultiLevelHierarchy"/>
    <dgm:cxn modelId="{860617CE-73AE-4CEA-BCCD-9740CA684FB6}" type="presParOf" srcId="{D6F6AA49-66F7-4CE6-BB66-EE2E06A132D5}" destId="{F92AB126-4B66-4C9A-B1A2-8446F3614AB8}" srcOrd="1" destOrd="0" presId="urn:microsoft.com/office/officeart/2008/layout/HorizontalMultiLevelHierarchy"/>
    <dgm:cxn modelId="{A712AADA-C047-4FA5-852C-1C431BD63C3C}" type="presParOf" srcId="{CB45F90E-C702-4B2C-89F5-7F64803D1B21}" destId="{010B1FBC-C688-43E7-952E-77C52410108F}" srcOrd="2" destOrd="0" presId="urn:microsoft.com/office/officeart/2008/layout/HorizontalMultiLevelHierarchy"/>
    <dgm:cxn modelId="{12C2F28C-9642-4BAE-9E31-EFC7514A181E}" type="presParOf" srcId="{010B1FBC-C688-43E7-952E-77C52410108F}" destId="{9BDA772C-41E8-4B62-846F-807466F7DD15}" srcOrd="0" destOrd="0" presId="urn:microsoft.com/office/officeart/2008/layout/HorizontalMultiLevelHierarchy"/>
    <dgm:cxn modelId="{0FD019D3-17C2-4957-BD81-CC726A3B8BFE}" type="presParOf" srcId="{CB45F90E-C702-4B2C-89F5-7F64803D1B21}" destId="{CED4D469-2B5F-43C3-9FAC-468649C3CB25}" srcOrd="3" destOrd="0" presId="urn:microsoft.com/office/officeart/2008/layout/HorizontalMultiLevelHierarchy"/>
    <dgm:cxn modelId="{B06089CE-60B5-4E3E-9F91-BC5D46B4E4FB}" type="presParOf" srcId="{CED4D469-2B5F-43C3-9FAC-468649C3CB25}" destId="{87D3B39E-7537-4E78-9094-38C25E6EC608}" srcOrd="0" destOrd="0" presId="urn:microsoft.com/office/officeart/2008/layout/HorizontalMultiLevelHierarchy"/>
    <dgm:cxn modelId="{FE8C31A6-5E9F-40AF-8CF2-4E2269507B96}" type="presParOf" srcId="{CED4D469-2B5F-43C3-9FAC-468649C3CB25}" destId="{FEE39AC8-6E88-4A54-B8E8-92D5F0D8B839}" srcOrd="1" destOrd="0" presId="urn:microsoft.com/office/officeart/2008/layout/HorizontalMultiLevelHierarchy"/>
    <dgm:cxn modelId="{94F28C97-A74C-476D-A613-2CF07C9181BB}" type="presParOf" srcId="{CB45F90E-C702-4B2C-89F5-7F64803D1B21}" destId="{35859F52-EDE7-4997-8CDA-409A856A906C}" srcOrd="4" destOrd="0" presId="urn:microsoft.com/office/officeart/2008/layout/HorizontalMultiLevelHierarchy"/>
    <dgm:cxn modelId="{141AC372-20C9-44DF-9143-C1193F74B7C3}" type="presParOf" srcId="{35859F52-EDE7-4997-8CDA-409A856A906C}" destId="{25174AD1-E6D8-4FD6-B127-75CFB31105A9}" srcOrd="0" destOrd="0" presId="urn:microsoft.com/office/officeart/2008/layout/HorizontalMultiLevelHierarchy"/>
    <dgm:cxn modelId="{5D01EA0A-DD15-4429-BF0F-16D9753BDCB3}" type="presParOf" srcId="{CB45F90E-C702-4B2C-89F5-7F64803D1B21}" destId="{A75BE629-1620-496A-8756-2C90701E1AC0}" srcOrd="5" destOrd="0" presId="urn:microsoft.com/office/officeart/2008/layout/HorizontalMultiLevelHierarchy"/>
    <dgm:cxn modelId="{FF370B41-DDF0-44EC-9FC3-1F745892FB3D}" type="presParOf" srcId="{A75BE629-1620-496A-8756-2C90701E1AC0}" destId="{57A27B94-3FD2-4F32-BC38-D7B093216505}" srcOrd="0" destOrd="0" presId="urn:microsoft.com/office/officeart/2008/layout/HorizontalMultiLevelHierarchy"/>
    <dgm:cxn modelId="{BAB5188B-E326-461F-B750-DC2A32850660}" type="presParOf" srcId="{A75BE629-1620-496A-8756-2C90701E1AC0}" destId="{17DDF409-099B-4138-9E33-1A3C3A7A277D}" srcOrd="1" destOrd="0" presId="urn:microsoft.com/office/officeart/2008/layout/HorizontalMultiLevelHierarchy"/>
    <dgm:cxn modelId="{E65E1FDD-48E5-4F6E-B58F-012D0B30496D}" type="presParOf" srcId="{CB45F90E-C702-4B2C-89F5-7F64803D1B21}" destId="{C0D55094-50FC-4E6E-AA67-5C9DB68BFBAE}" srcOrd="6" destOrd="0" presId="urn:microsoft.com/office/officeart/2008/layout/HorizontalMultiLevelHierarchy"/>
    <dgm:cxn modelId="{E6EF7D7B-C377-4648-9A3B-25DE287AF650}" type="presParOf" srcId="{C0D55094-50FC-4E6E-AA67-5C9DB68BFBAE}" destId="{41F7F31D-083E-4B62-B497-1642DEF5175A}" srcOrd="0" destOrd="0" presId="urn:microsoft.com/office/officeart/2008/layout/HorizontalMultiLevelHierarchy"/>
    <dgm:cxn modelId="{FC97A715-E352-4E09-9C26-547833B08B33}" type="presParOf" srcId="{CB45F90E-C702-4B2C-89F5-7F64803D1B21}" destId="{9EEA78A6-BAAF-4D19-9A6B-DF17CA1583EC}" srcOrd="7" destOrd="0" presId="urn:microsoft.com/office/officeart/2008/layout/HorizontalMultiLevelHierarchy"/>
    <dgm:cxn modelId="{D784E961-4938-4D31-A93F-69ADFDD692B1}" type="presParOf" srcId="{9EEA78A6-BAAF-4D19-9A6B-DF17CA1583EC}" destId="{C5162E28-53D2-49A0-B710-DBBC53F91286}" srcOrd="0" destOrd="0" presId="urn:microsoft.com/office/officeart/2008/layout/HorizontalMultiLevelHierarchy"/>
    <dgm:cxn modelId="{518197AB-AE33-4E57-8C87-F2A5FEDB89BF}" type="presParOf" srcId="{9EEA78A6-BAAF-4D19-9A6B-DF17CA1583EC}" destId="{CDD4C3A1-8CE7-4472-ACAC-DD3311340EC5}" srcOrd="1" destOrd="0" presId="urn:microsoft.com/office/officeart/2008/layout/HorizontalMultiLevelHierarchy"/>
    <dgm:cxn modelId="{9027EC41-C516-4127-97DD-629C10981F5C}" type="presParOf" srcId="{CB45F90E-C702-4B2C-89F5-7F64803D1B21}" destId="{2B0B836F-52AB-4F73-8F28-250F49EEA655}" srcOrd="8" destOrd="0" presId="urn:microsoft.com/office/officeart/2008/layout/HorizontalMultiLevelHierarchy"/>
    <dgm:cxn modelId="{22BB31CE-508E-4EB7-A04C-C4CF620059D1}" type="presParOf" srcId="{2B0B836F-52AB-4F73-8F28-250F49EEA655}" destId="{C0A312DB-237E-4368-B34E-4C07EB061777}" srcOrd="0" destOrd="0" presId="urn:microsoft.com/office/officeart/2008/layout/HorizontalMultiLevelHierarchy"/>
    <dgm:cxn modelId="{7C36A201-6464-4E56-ADEE-E5A71D979800}" type="presParOf" srcId="{CB45F90E-C702-4B2C-89F5-7F64803D1B21}" destId="{A135DBC2-7022-48F3-B729-5A4BB7D58001}" srcOrd="9" destOrd="0" presId="urn:microsoft.com/office/officeart/2008/layout/HorizontalMultiLevelHierarchy"/>
    <dgm:cxn modelId="{421BE1EC-F345-42CB-81D2-94439FB4F0BA}" type="presParOf" srcId="{A135DBC2-7022-48F3-B729-5A4BB7D58001}" destId="{5FA87746-AE30-4B70-B23F-8149393CC1DB}" srcOrd="0" destOrd="0" presId="urn:microsoft.com/office/officeart/2008/layout/HorizontalMultiLevelHierarchy"/>
    <dgm:cxn modelId="{729D93EF-3C6C-4328-91B5-6C6A5486686C}" type="presParOf" srcId="{A135DBC2-7022-48F3-B729-5A4BB7D58001}" destId="{237C8790-DAB3-4065-A011-B7984865CBB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5DAE2-A3FC-4F8E-9D57-331FC56265A3}">
      <dsp:nvSpPr>
        <dsp:cNvPr id="0" name=""/>
        <dsp:cNvSpPr/>
      </dsp:nvSpPr>
      <dsp:spPr>
        <a:xfrm>
          <a:off x="2976" y="1742203"/>
          <a:ext cx="922734" cy="5795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kern="1200" dirty="0"/>
            <a:t>business </a:t>
          </a:r>
          <a:r>
            <a:rPr lang="cs-CZ" sz="1100" kern="1200" dirty="0" err="1"/>
            <a:t>strategy</a:t>
          </a:r>
          <a:endParaRPr lang="cs-CZ" sz="1100" kern="1200" dirty="0"/>
        </a:p>
      </dsp:txBody>
      <dsp:txXfrm>
        <a:off x="19952" y="1759179"/>
        <a:ext cx="888782" cy="545640"/>
      </dsp:txXfrm>
    </dsp:sp>
    <dsp:sp modelId="{66E59AC0-E230-422A-B3C4-52267BFBF709}">
      <dsp:nvSpPr>
        <dsp:cNvPr id="0" name=""/>
        <dsp:cNvSpPr/>
      </dsp:nvSpPr>
      <dsp:spPr>
        <a:xfrm>
          <a:off x="1017984" y="1917580"/>
          <a:ext cx="195619" cy="2288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s-CZ" sz="900" kern="1200"/>
        </a:p>
      </dsp:txBody>
      <dsp:txXfrm>
        <a:off x="1017984" y="1963348"/>
        <a:ext cx="136933" cy="137302"/>
      </dsp:txXfrm>
    </dsp:sp>
    <dsp:sp modelId="{6D7553C4-61D5-4E0A-935B-0A68B53E6797}">
      <dsp:nvSpPr>
        <dsp:cNvPr id="0" name=""/>
        <dsp:cNvSpPr/>
      </dsp:nvSpPr>
      <dsp:spPr>
        <a:xfrm>
          <a:off x="1294804" y="1742203"/>
          <a:ext cx="922734" cy="5795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kern="1200" dirty="0"/>
            <a:t>market </a:t>
          </a:r>
          <a:r>
            <a:rPr lang="cs-CZ" sz="1100" kern="1200" dirty="0" err="1"/>
            <a:t>analysis</a:t>
          </a:r>
          <a:endParaRPr lang="cs-CZ" sz="1100" kern="1200" dirty="0"/>
        </a:p>
      </dsp:txBody>
      <dsp:txXfrm>
        <a:off x="1311780" y="1759179"/>
        <a:ext cx="888782" cy="545640"/>
      </dsp:txXfrm>
    </dsp:sp>
    <dsp:sp modelId="{5AF4919D-DF23-4A34-96C1-9A0392F8535A}">
      <dsp:nvSpPr>
        <dsp:cNvPr id="0" name=""/>
        <dsp:cNvSpPr/>
      </dsp:nvSpPr>
      <dsp:spPr>
        <a:xfrm>
          <a:off x="2309812" y="1917580"/>
          <a:ext cx="195619" cy="2288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s-CZ" sz="900" kern="1200"/>
        </a:p>
      </dsp:txBody>
      <dsp:txXfrm>
        <a:off x="2309812" y="1963348"/>
        <a:ext cx="136933" cy="137302"/>
      </dsp:txXfrm>
    </dsp:sp>
    <dsp:sp modelId="{ED00A258-1287-431A-9341-CCEC68A9821B}">
      <dsp:nvSpPr>
        <dsp:cNvPr id="0" name=""/>
        <dsp:cNvSpPr/>
      </dsp:nvSpPr>
      <dsp:spPr>
        <a:xfrm>
          <a:off x="2586632" y="1742203"/>
          <a:ext cx="922734" cy="5795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kern="1200" dirty="0" err="1"/>
            <a:t>technologies</a:t>
          </a:r>
          <a:r>
            <a:rPr lang="cs-CZ" sz="1100" kern="1200" dirty="0"/>
            <a:t>, </a:t>
          </a:r>
          <a:r>
            <a:rPr lang="cs-CZ" sz="1100" kern="1200" dirty="0" err="1"/>
            <a:t>plans</a:t>
          </a:r>
          <a:r>
            <a:rPr lang="cs-CZ" sz="1100" kern="1200" dirty="0"/>
            <a:t>, </a:t>
          </a:r>
          <a:r>
            <a:rPr lang="cs-CZ" sz="1100" kern="1200" dirty="0" err="1"/>
            <a:t>norms</a:t>
          </a:r>
          <a:endParaRPr lang="cs-CZ" sz="1100" kern="1200" dirty="0"/>
        </a:p>
      </dsp:txBody>
      <dsp:txXfrm>
        <a:off x="2603608" y="1759179"/>
        <a:ext cx="888782" cy="545640"/>
      </dsp:txXfrm>
    </dsp:sp>
    <dsp:sp modelId="{F0A834C3-E959-4344-8865-1641B93711AC}">
      <dsp:nvSpPr>
        <dsp:cNvPr id="0" name=""/>
        <dsp:cNvSpPr/>
      </dsp:nvSpPr>
      <dsp:spPr>
        <a:xfrm>
          <a:off x="3601640" y="1917580"/>
          <a:ext cx="195619" cy="2288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s-CZ" sz="900" kern="1200"/>
        </a:p>
      </dsp:txBody>
      <dsp:txXfrm>
        <a:off x="3601640" y="1963348"/>
        <a:ext cx="136933" cy="137302"/>
      </dsp:txXfrm>
    </dsp:sp>
    <dsp:sp modelId="{0830AF2E-1A83-4B91-AA79-DB6DDDBE4EFD}">
      <dsp:nvSpPr>
        <dsp:cNvPr id="0" name=""/>
        <dsp:cNvSpPr/>
      </dsp:nvSpPr>
      <dsp:spPr>
        <a:xfrm>
          <a:off x="3878460" y="1742203"/>
          <a:ext cx="922734" cy="5795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kern="1200" dirty="0" err="1"/>
            <a:t>position</a:t>
          </a:r>
          <a:r>
            <a:rPr lang="cs-CZ" sz="1100" kern="1200" dirty="0"/>
            <a:t> </a:t>
          </a:r>
          <a:r>
            <a:rPr lang="cs-CZ" sz="1100" kern="1200" dirty="0" err="1"/>
            <a:t>description</a:t>
          </a:r>
          <a:endParaRPr lang="cs-CZ" sz="1100" kern="1200" dirty="0"/>
        </a:p>
      </dsp:txBody>
      <dsp:txXfrm>
        <a:off x="3895436" y="1759179"/>
        <a:ext cx="888782" cy="545640"/>
      </dsp:txXfrm>
    </dsp:sp>
    <dsp:sp modelId="{84D4B74F-2071-4F0D-B7A0-25BF2AAF6D86}">
      <dsp:nvSpPr>
        <dsp:cNvPr id="0" name=""/>
        <dsp:cNvSpPr/>
      </dsp:nvSpPr>
      <dsp:spPr>
        <a:xfrm>
          <a:off x="4893468" y="1917580"/>
          <a:ext cx="195619" cy="2288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s-CZ" sz="900" kern="1200"/>
        </a:p>
      </dsp:txBody>
      <dsp:txXfrm>
        <a:off x="4893468" y="1963348"/>
        <a:ext cx="136933" cy="137302"/>
      </dsp:txXfrm>
    </dsp:sp>
    <dsp:sp modelId="{710A25BF-7589-4221-A735-5C63318AA679}">
      <dsp:nvSpPr>
        <dsp:cNvPr id="0" name=""/>
        <dsp:cNvSpPr/>
      </dsp:nvSpPr>
      <dsp:spPr>
        <a:xfrm>
          <a:off x="5170289" y="1742203"/>
          <a:ext cx="922734" cy="5795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kern="1200" dirty="0" err="1"/>
            <a:t>specification</a:t>
          </a:r>
          <a:r>
            <a:rPr lang="cs-CZ" sz="1100" kern="1200" dirty="0"/>
            <a:t> </a:t>
          </a:r>
          <a:r>
            <a:rPr lang="cs-CZ" sz="1100" kern="1200" dirty="0" err="1"/>
            <a:t>of</a:t>
          </a:r>
          <a:r>
            <a:rPr lang="cs-CZ" sz="1100" kern="1200" dirty="0"/>
            <a:t> </a:t>
          </a:r>
          <a:r>
            <a:rPr lang="cs-CZ" sz="1100" kern="1200" dirty="0" err="1"/>
            <a:t>position</a:t>
          </a:r>
          <a:r>
            <a:rPr lang="cs-CZ" sz="1100" kern="1200" dirty="0"/>
            <a:t> and </a:t>
          </a:r>
          <a:r>
            <a:rPr lang="cs-CZ" sz="1100" kern="1200" dirty="0" err="1"/>
            <a:t>structure</a:t>
          </a:r>
          <a:endParaRPr lang="cs-CZ" sz="1100" kern="1200" dirty="0"/>
        </a:p>
      </dsp:txBody>
      <dsp:txXfrm>
        <a:off x="5187265" y="1759179"/>
        <a:ext cx="888782" cy="545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905F4-E80B-40F1-85C1-0CEB0D13D7D7}">
      <dsp:nvSpPr>
        <dsp:cNvPr id="0" name=""/>
        <dsp:cNvSpPr/>
      </dsp:nvSpPr>
      <dsp:spPr>
        <a:xfrm rot="5400000">
          <a:off x="-201727" y="203789"/>
          <a:ext cx="1344851" cy="9413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cs-CZ" sz="2600" kern="1200" dirty="0"/>
            <a:t>1</a:t>
          </a:r>
        </a:p>
      </dsp:txBody>
      <dsp:txXfrm rot="-5400000">
        <a:off x="1" y="472759"/>
        <a:ext cx="941396" cy="403455"/>
      </dsp:txXfrm>
    </dsp:sp>
    <dsp:sp modelId="{9CAA5B27-8098-4B1E-8195-FDC3830C6F24}">
      <dsp:nvSpPr>
        <dsp:cNvPr id="0" name=""/>
        <dsp:cNvSpPr/>
      </dsp:nvSpPr>
      <dsp:spPr>
        <a:xfrm rot="5400000">
          <a:off x="2078249" y="-1134791"/>
          <a:ext cx="874153" cy="314785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cs-CZ" sz="1300" kern="1200" dirty="0" err="1"/>
            <a:t>company</a:t>
          </a:r>
          <a:r>
            <a:rPr lang="cs-CZ" sz="1300" kern="1200" dirty="0"/>
            <a:t> has </a:t>
          </a:r>
          <a:r>
            <a:rPr lang="cs-CZ" sz="1300" kern="1200" dirty="0" err="1"/>
            <a:t>enough</a:t>
          </a:r>
          <a:r>
            <a:rPr lang="cs-CZ" sz="1300" kern="1200" dirty="0"/>
            <a:t> in </a:t>
          </a:r>
          <a:r>
            <a:rPr lang="cs-CZ" sz="1300" kern="1200" dirty="0" err="1"/>
            <a:t>appropriate</a:t>
          </a:r>
          <a:r>
            <a:rPr lang="cs-CZ" sz="1300" kern="1200" dirty="0"/>
            <a:t> </a:t>
          </a:r>
          <a:r>
            <a:rPr lang="cs-CZ" sz="1300" kern="1200" dirty="0" err="1"/>
            <a:t>quality</a:t>
          </a:r>
          <a:endParaRPr lang="cs-CZ" sz="1300" kern="1200" dirty="0"/>
        </a:p>
        <a:p>
          <a:pPr marL="114300" lvl="1" indent="-114300" algn="l" defTabSz="577850">
            <a:lnSpc>
              <a:spcPct val="90000"/>
            </a:lnSpc>
            <a:spcBef>
              <a:spcPct val="0"/>
            </a:spcBef>
            <a:spcAft>
              <a:spcPct val="15000"/>
            </a:spcAft>
            <a:buChar char="•"/>
          </a:pPr>
          <a:r>
            <a:rPr lang="cs-CZ" sz="1300" kern="1200" dirty="0" err="1"/>
            <a:t>company</a:t>
          </a:r>
          <a:r>
            <a:rPr lang="cs-CZ" sz="1300" kern="1200" dirty="0"/>
            <a:t> has </a:t>
          </a:r>
          <a:r>
            <a:rPr lang="cs-CZ" sz="1300" kern="1200" dirty="0" err="1"/>
            <a:t>enough</a:t>
          </a:r>
          <a:r>
            <a:rPr lang="cs-CZ" sz="1300" kern="1200" dirty="0"/>
            <a:t> in </a:t>
          </a:r>
          <a:r>
            <a:rPr lang="cs-CZ" sz="1300" kern="1200" dirty="0" err="1"/>
            <a:t>appropriate</a:t>
          </a:r>
          <a:r>
            <a:rPr lang="cs-CZ" sz="1300" kern="1200" dirty="0"/>
            <a:t> </a:t>
          </a:r>
          <a:r>
            <a:rPr lang="cs-CZ" sz="1300" kern="1200" dirty="0" err="1"/>
            <a:t>structure</a:t>
          </a:r>
          <a:r>
            <a:rPr lang="cs-CZ" sz="1300" kern="1200" dirty="0"/>
            <a:t> (</a:t>
          </a:r>
          <a:r>
            <a:rPr lang="cs-CZ" sz="1300" kern="1200" dirty="0" err="1"/>
            <a:t>numbers</a:t>
          </a:r>
          <a:r>
            <a:rPr lang="cs-CZ" sz="1300" kern="1200" dirty="0"/>
            <a:t> </a:t>
          </a:r>
          <a:r>
            <a:rPr lang="cs-CZ" sz="1300" kern="1200" dirty="0" err="1"/>
            <a:t>of</a:t>
          </a:r>
          <a:r>
            <a:rPr lang="cs-CZ" sz="1300" kern="1200" dirty="0"/>
            <a:t>…)</a:t>
          </a:r>
        </a:p>
      </dsp:txBody>
      <dsp:txXfrm rot="-5400000">
        <a:off x="941397" y="44734"/>
        <a:ext cx="3105186" cy="788807"/>
      </dsp:txXfrm>
    </dsp:sp>
    <dsp:sp modelId="{2A579CED-CE4E-4411-8957-3B05F66AE5AF}">
      <dsp:nvSpPr>
        <dsp:cNvPr id="0" name=""/>
        <dsp:cNvSpPr/>
      </dsp:nvSpPr>
      <dsp:spPr>
        <a:xfrm rot="5400000">
          <a:off x="-201727" y="1350899"/>
          <a:ext cx="1344851" cy="9413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cs-CZ" sz="2600" kern="1200" dirty="0"/>
            <a:t>2</a:t>
          </a:r>
        </a:p>
      </dsp:txBody>
      <dsp:txXfrm rot="-5400000">
        <a:off x="1" y="1619869"/>
        <a:ext cx="941396" cy="403455"/>
      </dsp:txXfrm>
    </dsp:sp>
    <dsp:sp modelId="{C1B20500-318A-4838-89AC-229F8996DC7E}">
      <dsp:nvSpPr>
        <dsp:cNvPr id="0" name=""/>
        <dsp:cNvSpPr/>
      </dsp:nvSpPr>
      <dsp:spPr>
        <a:xfrm rot="5400000">
          <a:off x="2078249" y="12319"/>
          <a:ext cx="874153" cy="314785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cs-CZ" sz="1300" kern="1200" dirty="0" err="1"/>
            <a:t>lack</a:t>
          </a:r>
          <a:r>
            <a:rPr lang="cs-CZ" sz="1300" kern="1200" dirty="0"/>
            <a:t> </a:t>
          </a:r>
          <a:r>
            <a:rPr lang="cs-CZ" sz="1300" kern="1200" dirty="0" err="1"/>
            <a:t>of</a:t>
          </a:r>
          <a:r>
            <a:rPr lang="cs-CZ" sz="1300" kern="1200" dirty="0"/>
            <a:t> </a:t>
          </a:r>
          <a:r>
            <a:rPr lang="cs-CZ" sz="1300" kern="1200" dirty="0" err="1"/>
            <a:t>employees</a:t>
          </a:r>
          <a:endParaRPr lang="cs-CZ" sz="1300" kern="1200" dirty="0"/>
        </a:p>
      </dsp:txBody>
      <dsp:txXfrm rot="-5400000">
        <a:off x="941397" y="1191845"/>
        <a:ext cx="3105186" cy="788807"/>
      </dsp:txXfrm>
    </dsp:sp>
    <dsp:sp modelId="{A28D56C8-0585-465C-BB75-CDA4E3929779}">
      <dsp:nvSpPr>
        <dsp:cNvPr id="0" name=""/>
        <dsp:cNvSpPr/>
      </dsp:nvSpPr>
      <dsp:spPr>
        <a:xfrm rot="5400000">
          <a:off x="-201727" y="2498010"/>
          <a:ext cx="1344851" cy="9413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cs-CZ" sz="2600" kern="1200" dirty="0"/>
            <a:t>3</a:t>
          </a:r>
        </a:p>
      </dsp:txBody>
      <dsp:txXfrm rot="-5400000">
        <a:off x="1" y="2766980"/>
        <a:ext cx="941396" cy="403455"/>
      </dsp:txXfrm>
    </dsp:sp>
    <dsp:sp modelId="{0B840418-9EA1-4E5B-9AD3-045045F74CB6}">
      <dsp:nvSpPr>
        <dsp:cNvPr id="0" name=""/>
        <dsp:cNvSpPr/>
      </dsp:nvSpPr>
      <dsp:spPr>
        <a:xfrm rot="5400000">
          <a:off x="2078249" y="1159429"/>
          <a:ext cx="874153" cy="314785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cs-CZ" sz="1300" kern="1200" dirty="0" err="1"/>
            <a:t>surplus</a:t>
          </a:r>
          <a:r>
            <a:rPr lang="cs-CZ" sz="1300" kern="1200" dirty="0"/>
            <a:t> </a:t>
          </a:r>
          <a:r>
            <a:rPr lang="cs-CZ" sz="1300" kern="1200" dirty="0" err="1"/>
            <a:t>staff</a:t>
          </a:r>
          <a:endParaRPr lang="cs-CZ" sz="1300" kern="1200" dirty="0"/>
        </a:p>
      </dsp:txBody>
      <dsp:txXfrm rot="-5400000">
        <a:off x="941397" y="2338955"/>
        <a:ext cx="3105186" cy="7888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89FB7-73D2-488A-8E0D-36B2BC214990}">
      <dsp:nvSpPr>
        <dsp:cNvPr id="0" name=""/>
        <dsp:cNvSpPr/>
      </dsp:nvSpPr>
      <dsp:spPr>
        <a:xfrm>
          <a:off x="2405" y="1569211"/>
          <a:ext cx="1055794" cy="5278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err="1"/>
            <a:t>supervising</a:t>
          </a:r>
          <a:r>
            <a:rPr lang="cs-CZ" sz="1400" kern="1200" dirty="0"/>
            <a:t> </a:t>
          </a:r>
          <a:r>
            <a:rPr lang="cs-CZ" sz="1400" kern="1200" dirty="0" err="1"/>
            <a:t>position</a:t>
          </a:r>
          <a:endParaRPr lang="cs-CZ" sz="1400" kern="1200" dirty="0"/>
        </a:p>
      </dsp:txBody>
      <dsp:txXfrm>
        <a:off x="17867" y="1584673"/>
        <a:ext cx="1024870" cy="496973"/>
      </dsp:txXfrm>
    </dsp:sp>
    <dsp:sp modelId="{D60B3DDD-0BE0-46DE-B807-6EE020AA3CD2}">
      <dsp:nvSpPr>
        <dsp:cNvPr id="0" name=""/>
        <dsp:cNvSpPr/>
      </dsp:nvSpPr>
      <dsp:spPr>
        <a:xfrm rot="18770822">
          <a:off x="958850" y="1591375"/>
          <a:ext cx="621015" cy="28256"/>
        </a:xfrm>
        <a:custGeom>
          <a:avLst/>
          <a:gdLst/>
          <a:ahLst/>
          <a:cxnLst/>
          <a:rect l="0" t="0" r="0" b="0"/>
          <a:pathLst>
            <a:path>
              <a:moveTo>
                <a:pt x="0" y="14128"/>
              </a:moveTo>
              <a:lnTo>
                <a:pt x="621015" y="141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253833" y="1589978"/>
        <a:ext cx="31050" cy="31050"/>
      </dsp:txXfrm>
    </dsp:sp>
    <dsp:sp modelId="{ED15A82D-DA70-4454-8630-1EED28DC5E2D}">
      <dsp:nvSpPr>
        <dsp:cNvPr id="0" name=""/>
        <dsp:cNvSpPr/>
      </dsp:nvSpPr>
      <dsp:spPr>
        <a:xfrm>
          <a:off x="1480517" y="1113900"/>
          <a:ext cx="1055794" cy="5278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err="1">
              <a:solidFill>
                <a:srgbClr val="002060"/>
              </a:solidFill>
            </a:rPr>
            <a:t>job</a:t>
          </a:r>
          <a:r>
            <a:rPr lang="cs-CZ" sz="1400" kern="1200" dirty="0">
              <a:solidFill>
                <a:srgbClr val="002060"/>
              </a:solidFill>
            </a:rPr>
            <a:t> </a:t>
          </a:r>
          <a:r>
            <a:rPr lang="cs-CZ" sz="1400" kern="1200" dirty="0" err="1">
              <a:solidFill>
                <a:srgbClr val="002060"/>
              </a:solidFill>
            </a:rPr>
            <a:t>position</a:t>
          </a:r>
          <a:endParaRPr lang="cs-CZ" sz="1400" kern="1200" dirty="0">
            <a:solidFill>
              <a:srgbClr val="002060"/>
            </a:solidFill>
          </a:endParaRPr>
        </a:p>
      </dsp:txBody>
      <dsp:txXfrm>
        <a:off x="1495979" y="1129362"/>
        <a:ext cx="1024870" cy="496973"/>
      </dsp:txXfrm>
    </dsp:sp>
    <dsp:sp modelId="{2431028E-F0C8-4E8A-A164-A5EEB607DB2E}">
      <dsp:nvSpPr>
        <dsp:cNvPr id="0" name=""/>
        <dsp:cNvSpPr/>
      </dsp:nvSpPr>
      <dsp:spPr>
        <a:xfrm rot="19488120">
          <a:off x="2488797" y="1213926"/>
          <a:ext cx="519751" cy="28256"/>
        </a:xfrm>
        <a:custGeom>
          <a:avLst/>
          <a:gdLst/>
          <a:ahLst/>
          <a:cxnLst/>
          <a:rect l="0" t="0" r="0" b="0"/>
          <a:pathLst>
            <a:path>
              <a:moveTo>
                <a:pt x="0" y="14128"/>
              </a:moveTo>
              <a:lnTo>
                <a:pt x="519751" y="141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2735679" y="1215061"/>
        <a:ext cx="25987" cy="25987"/>
      </dsp:txXfrm>
    </dsp:sp>
    <dsp:sp modelId="{4618E63F-D767-4492-960D-7DF7F9854A76}">
      <dsp:nvSpPr>
        <dsp:cNvPr id="0" name=""/>
        <dsp:cNvSpPr/>
      </dsp:nvSpPr>
      <dsp:spPr>
        <a:xfrm>
          <a:off x="2961034" y="814313"/>
          <a:ext cx="1055794" cy="5278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err="1"/>
            <a:t>subordinate</a:t>
          </a:r>
          <a:r>
            <a:rPr lang="cs-CZ" sz="1400" kern="1200" dirty="0"/>
            <a:t> </a:t>
          </a:r>
          <a:r>
            <a:rPr lang="cs-CZ" sz="1400" kern="1200" dirty="0" err="1"/>
            <a:t>job</a:t>
          </a:r>
          <a:r>
            <a:rPr lang="cs-CZ" sz="1400" kern="1200" dirty="0"/>
            <a:t> </a:t>
          </a:r>
          <a:r>
            <a:rPr lang="cs-CZ" sz="1400" kern="1200" dirty="0" err="1"/>
            <a:t>posiotion</a:t>
          </a:r>
          <a:endParaRPr lang="cs-CZ" sz="1400" kern="1200" dirty="0"/>
        </a:p>
      </dsp:txBody>
      <dsp:txXfrm>
        <a:off x="2976496" y="829775"/>
        <a:ext cx="1024870" cy="496973"/>
      </dsp:txXfrm>
    </dsp:sp>
    <dsp:sp modelId="{24290BDE-1920-4146-9FB3-57CA2C75D0EC}">
      <dsp:nvSpPr>
        <dsp:cNvPr id="0" name=""/>
        <dsp:cNvSpPr/>
      </dsp:nvSpPr>
      <dsp:spPr>
        <a:xfrm rot="2142401">
          <a:off x="2487427" y="1515490"/>
          <a:ext cx="520085" cy="28256"/>
        </a:xfrm>
        <a:custGeom>
          <a:avLst/>
          <a:gdLst/>
          <a:ahLst/>
          <a:cxnLst/>
          <a:rect l="0" t="0" r="0" b="0"/>
          <a:pathLst>
            <a:path>
              <a:moveTo>
                <a:pt x="0" y="14128"/>
              </a:moveTo>
              <a:lnTo>
                <a:pt x="520085" y="141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2734468" y="1516616"/>
        <a:ext cx="26004" cy="26004"/>
      </dsp:txXfrm>
    </dsp:sp>
    <dsp:sp modelId="{B17F41F6-037A-4C43-B575-B7306577B4E9}">
      <dsp:nvSpPr>
        <dsp:cNvPr id="0" name=""/>
        <dsp:cNvSpPr/>
      </dsp:nvSpPr>
      <dsp:spPr>
        <a:xfrm>
          <a:off x="2958629" y="1417440"/>
          <a:ext cx="1055794" cy="5278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err="1"/>
            <a:t>subordinate</a:t>
          </a:r>
          <a:r>
            <a:rPr lang="cs-CZ" sz="1400" kern="1200" dirty="0"/>
            <a:t> </a:t>
          </a:r>
          <a:r>
            <a:rPr lang="cs-CZ" sz="1400" kern="1200" dirty="0" err="1"/>
            <a:t>job</a:t>
          </a:r>
          <a:r>
            <a:rPr lang="cs-CZ" sz="1400" kern="1200" dirty="0"/>
            <a:t> </a:t>
          </a:r>
          <a:r>
            <a:rPr lang="cs-CZ" sz="1400" kern="1200" dirty="0" err="1"/>
            <a:t>posiotion</a:t>
          </a:r>
          <a:endParaRPr lang="cs-CZ" sz="1400" kern="1200" dirty="0"/>
        </a:p>
      </dsp:txBody>
      <dsp:txXfrm>
        <a:off x="2974091" y="1432902"/>
        <a:ext cx="1024870" cy="496973"/>
      </dsp:txXfrm>
    </dsp:sp>
    <dsp:sp modelId="{4FCC748C-A830-4309-BF40-67BF7E225269}">
      <dsp:nvSpPr>
        <dsp:cNvPr id="0" name=""/>
        <dsp:cNvSpPr/>
      </dsp:nvSpPr>
      <dsp:spPr>
        <a:xfrm rot="2829178">
          <a:off x="958850" y="2046687"/>
          <a:ext cx="621015" cy="28256"/>
        </a:xfrm>
        <a:custGeom>
          <a:avLst/>
          <a:gdLst/>
          <a:ahLst/>
          <a:cxnLst/>
          <a:rect l="0" t="0" r="0" b="0"/>
          <a:pathLst>
            <a:path>
              <a:moveTo>
                <a:pt x="0" y="14128"/>
              </a:moveTo>
              <a:lnTo>
                <a:pt x="621015" y="141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253833" y="2045290"/>
        <a:ext cx="31050" cy="31050"/>
      </dsp:txXfrm>
    </dsp:sp>
    <dsp:sp modelId="{B176EBC5-8604-47CA-BCA6-B931EAEB35D2}">
      <dsp:nvSpPr>
        <dsp:cNvPr id="0" name=""/>
        <dsp:cNvSpPr/>
      </dsp:nvSpPr>
      <dsp:spPr>
        <a:xfrm>
          <a:off x="1480517" y="2024522"/>
          <a:ext cx="1055794" cy="5278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err="1"/>
            <a:t>same</a:t>
          </a:r>
          <a:r>
            <a:rPr lang="cs-CZ" sz="1400" kern="1200" dirty="0"/>
            <a:t> </a:t>
          </a:r>
          <a:r>
            <a:rPr lang="cs-CZ" sz="1400" kern="1200" dirty="0" err="1"/>
            <a:t>job</a:t>
          </a:r>
          <a:r>
            <a:rPr lang="cs-CZ" sz="1400" kern="1200" dirty="0"/>
            <a:t> </a:t>
          </a:r>
          <a:r>
            <a:rPr lang="cs-CZ" sz="1400" kern="1200" dirty="0" err="1"/>
            <a:t>position</a:t>
          </a:r>
          <a:r>
            <a:rPr lang="cs-CZ" sz="1400" kern="1200" dirty="0"/>
            <a:t> </a:t>
          </a:r>
        </a:p>
      </dsp:txBody>
      <dsp:txXfrm>
        <a:off x="1495979" y="2039984"/>
        <a:ext cx="1024870" cy="496973"/>
      </dsp:txXfrm>
    </dsp:sp>
    <dsp:sp modelId="{D1D65541-CB6E-4CDB-9D4E-F0FCE2132C74}">
      <dsp:nvSpPr>
        <dsp:cNvPr id="0" name=""/>
        <dsp:cNvSpPr/>
      </dsp:nvSpPr>
      <dsp:spPr>
        <a:xfrm>
          <a:off x="2536311" y="2274342"/>
          <a:ext cx="422317" cy="28256"/>
        </a:xfrm>
        <a:custGeom>
          <a:avLst/>
          <a:gdLst/>
          <a:ahLst/>
          <a:cxnLst/>
          <a:rect l="0" t="0" r="0" b="0"/>
          <a:pathLst>
            <a:path>
              <a:moveTo>
                <a:pt x="0" y="14128"/>
              </a:moveTo>
              <a:lnTo>
                <a:pt x="422317" y="141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2736912" y="2277913"/>
        <a:ext cx="21115" cy="21115"/>
      </dsp:txXfrm>
    </dsp:sp>
    <dsp:sp modelId="{86510002-461C-4DD1-B82C-B3DE3438AE58}">
      <dsp:nvSpPr>
        <dsp:cNvPr id="0" name=""/>
        <dsp:cNvSpPr/>
      </dsp:nvSpPr>
      <dsp:spPr>
        <a:xfrm>
          <a:off x="2958629" y="2024522"/>
          <a:ext cx="1055794" cy="5278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err="1"/>
            <a:t>subordinate</a:t>
          </a:r>
          <a:r>
            <a:rPr lang="cs-CZ" sz="1400" kern="1200" dirty="0"/>
            <a:t> </a:t>
          </a:r>
          <a:r>
            <a:rPr lang="cs-CZ" sz="1400" kern="1200" dirty="0" err="1"/>
            <a:t>job</a:t>
          </a:r>
          <a:r>
            <a:rPr lang="cs-CZ" sz="1400" kern="1200" dirty="0"/>
            <a:t> </a:t>
          </a:r>
          <a:r>
            <a:rPr lang="cs-CZ" sz="1400" kern="1200" dirty="0" err="1"/>
            <a:t>posiotion</a:t>
          </a:r>
          <a:endParaRPr lang="cs-CZ" sz="1400" kern="1200" dirty="0"/>
        </a:p>
      </dsp:txBody>
      <dsp:txXfrm>
        <a:off x="2974091" y="2039984"/>
        <a:ext cx="1024870" cy="4969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B836F-52AB-4F73-8F28-250F49EEA655}">
      <dsp:nvSpPr>
        <dsp:cNvPr id="0" name=""/>
        <dsp:cNvSpPr/>
      </dsp:nvSpPr>
      <dsp:spPr>
        <a:xfrm>
          <a:off x="1369316" y="1583417"/>
          <a:ext cx="346145" cy="1319153"/>
        </a:xfrm>
        <a:custGeom>
          <a:avLst/>
          <a:gdLst/>
          <a:ahLst/>
          <a:cxnLst/>
          <a:rect l="0" t="0" r="0" b="0"/>
          <a:pathLst>
            <a:path>
              <a:moveTo>
                <a:pt x="0" y="0"/>
              </a:moveTo>
              <a:lnTo>
                <a:pt x="173072" y="0"/>
              </a:lnTo>
              <a:lnTo>
                <a:pt x="173072" y="1319153"/>
              </a:lnTo>
              <a:lnTo>
                <a:pt x="346145" y="13191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508294" y="2208899"/>
        <a:ext cx="68190" cy="68190"/>
      </dsp:txXfrm>
    </dsp:sp>
    <dsp:sp modelId="{C0D55094-50FC-4E6E-AA67-5C9DB68BFBAE}">
      <dsp:nvSpPr>
        <dsp:cNvPr id="0" name=""/>
        <dsp:cNvSpPr/>
      </dsp:nvSpPr>
      <dsp:spPr>
        <a:xfrm>
          <a:off x="1369316" y="1583417"/>
          <a:ext cx="346145" cy="659576"/>
        </a:xfrm>
        <a:custGeom>
          <a:avLst/>
          <a:gdLst/>
          <a:ahLst/>
          <a:cxnLst/>
          <a:rect l="0" t="0" r="0" b="0"/>
          <a:pathLst>
            <a:path>
              <a:moveTo>
                <a:pt x="0" y="0"/>
              </a:moveTo>
              <a:lnTo>
                <a:pt x="173072" y="0"/>
              </a:lnTo>
              <a:lnTo>
                <a:pt x="173072" y="659576"/>
              </a:lnTo>
              <a:lnTo>
                <a:pt x="346145" y="6595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523767" y="1894583"/>
        <a:ext cx="37244" cy="37244"/>
      </dsp:txXfrm>
    </dsp:sp>
    <dsp:sp modelId="{35859F52-EDE7-4997-8CDA-409A856A906C}">
      <dsp:nvSpPr>
        <dsp:cNvPr id="0" name=""/>
        <dsp:cNvSpPr/>
      </dsp:nvSpPr>
      <dsp:spPr>
        <a:xfrm>
          <a:off x="1369316" y="1537697"/>
          <a:ext cx="346145" cy="91440"/>
        </a:xfrm>
        <a:custGeom>
          <a:avLst/>
          <a:gdLst/>
          <a:ahLst/>
          <a:cxnLst/>
          <a:rect l="0" t="0" r="0" b="0"/>
          <a:pathLst>
            <a:path>
              <a:moveTo>
                <a:pt x="0" y="45720"/>
              </a:moveTo>
              <a:lnTo>
                <a:pt x="346145"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533735" y="1574763"/>
        <a:ext cx="17307" cy="17307"/>
      </dsp:txXfrm>
    </dsp:sp>
    <dsp:sp modelId="{010B1FBC-C688-43E7-952E-77C52410108F}">
      <dsp:nvSpPr>
        <dsp:cNvPr id="0" name=""/>
        <dsp:cNvSpPr/>
      </dsp:nvSpPr>
      <dsp:spPr>
        <a:xfrm>
          <a:off x="1369316" y="923840"/>
          <a:ext cx="346145" cy="659576"/>
        </a:xfrm>
        <a:custGeom>
          <a:avLst/>
          <a:gdLst/>
          <a:ahLst/>
          <a:cxnLst/>
          <a:rect l="0" t="0" r="0" b="0"/>
          <a:pathLst>
            <a:path>
              <a:moveTo>
                <a:pt x="0" y="659576"/>
              </a:moveTo>
              <a:lnTo>
                <a:pt x="173072" y="659576"/>
              </a:lnTo>
              <a:lnTo>
                <a:pt x="173072" y="0"/>
              </a:lnTo>
              <a:lnTo>
                <a:pt x="34614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523767" y="1235006"/>
        <a:ext cx="37244" cy="37244"/>
      </dsp:txXfrm>
    </dsp:sp>
    <dsp:sp modelId="{1BA3A6E6-73A2-4132-8339-1A5E54369745}">
      <dsp:nvSpPr>
        <dsp:cNvPr id="0" name=""/>
        <dsp:cNvSpPr/>
      </dsp:nvSpPr>
      <dsp:spPr>
        <a:xfrm>
          <a:off x="1369316" y="264263"/>
          <a:ext cx="346145" cy="1319153"/>
        </a:xfrm>
        <a:custGeom>
          <a:avLst/>
          <a:gdLst/>
          <a:ahLst/>
          <a:cxnLst/>
          <a:rect l="0" t="0" r="0" b="0"/>
          <a:pathLst>
            <a:path>
              <a:moveTo>
                <a:pt x="0" y="1319153"/>
              </a:moveTo>
              <a:lnTo>
                <a:pt x="173072" y="1319153"/>
              </a:lnTo>
              <a:lnTo>
                <a:pt x="173072" y="0"/>
              </a:lnTo>
              <a:lnTo>
                <a:pt x="34614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508294" y="889745"/>
        <a:ext cx="68190" cy="68190"/>
      </dsp:txXfrm>
    </dsp:sp>
    <dsp:sp modelId="{4B0CFC9D-0F22-4EB4-B547-CC38AB4BF816}">
      <dsp:nvSpPr>
        <dsp:cNvPr id="0" name=""/>
        <dsp:cNvSpPr/>
      </dsp:nvSpPr>
      <dsp:spPr>
        <a:xfrm rot="16200000">
          <a:off x="-283097" y="1319586"/>
          <a:ext cx="2777165" cy="5276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cs-CZ" sz="3400" kern="1200" dirty="0" err="1"/>
            <a:t>job</a:t>
          </a:r>
          <a:r>
            <a:rPr lang="cs-CZ" sz="3400" kern="1200" dirty="0"/>
            <a:t> </a:t>
          </a:r>
          <a:r>
            <a:rPr lang="cs-CZ" sz="3400" kern="1200" dirty="0" err="1"/>
            <a:t>position</a:t>
          </a:r>
          <a:endParaRPr lang="cs-CZ" sz="3400" kern="1200" dirty="0"/>
        </a:p>
      </dsp:txBody>
      <dsp:txXfrm>
        <a:off x="-283097" y="1319586"/>
        <a:ext cx="2777165" cy="527661"/>
      </dsp:txXfrm>
    </dsp:sp>
    <dsp:sp modelId="{A96C6CA0-EC34-4A20-81B3-47E8B16E06FA}">
      <dsp:nvSpPr>
        <dsp:cNvPr id="0" name=""/>
        <dsp:cNvSpPr/>
      </dsp:nvSpPr>
      <dsp:spPr>
        <a:xfrm>
          <a:off x="1715462" y="432"/>
          <a:ext cx="1730729" cy="5276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err="1"/>
            <a:t>tasks</a:t>
          </a:r>
          <a:r>
            <a:rPr lang="cs-CZ" sz="1400" kern="1200" dirty="0"/>
            <a:t> and </a:t>
          </a:r>
          <a:r>
            <a:rPr lang="cs-CZ" sz="1400" kern="1200" dirty="0" err="1"/>
            <a:t>duties</a:t>
          </a:r>
          <a:endParaRPr lang="cs-CZ" sz="1400" kern="1200" dirty="0"/>
        </a:p>
      </dsp:txBody>
      <dsp:txXfrm>
        <a:off x="1715462" y="432"/>
        <a:ext cx="1730729" cy="527661"/>
      </dsp:txXfrm>
    </dsp:sp>
    <dsp:sp modelId="{87D3B39E-7537-4E78-9094-38C25E6EC608}">
      <dsp:nvSpPr>
        <dsp:cNvPr id="0" name=""/>
        <dsp:cNvSpPr/>
      </dsp:nvSpPr>
      <dsp:spPr>
        <a:xfrm>
          <a:off x="1715462" y="660009"/>
          <a:ext cx="1730729" cy="5276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err="1"/>
            <a:t>Powers</a:t>
          </a:r>
          <a:r>
            <a:rPr lang="cs-CZ" sz="1400" kern="1200" dirty="0"/>
            <a:t> (</a:t>
          </a:r>
          <a:r>
            <a:rPr lang="cs-CZ" sz="1400" kern="1200" dirty="0" err="1"/>
            <a:t>competencie</a:t>
          </a:r>
          <a:r>
            <a:rPr lang="cs-CZ" sz="1400" kern="1200" dirty="0"/>
            <a:t>) and </a:t>
          </a:r>
          <a:r>
            <a:rPr lang="cs-CZ" sz="1400" kern="1200" dirty="0" err="1"/>
            <a:t>responsibilities</a:t>
          </a:r>
          <a:endParaRPr lang="cs-CZ" sz="1400" kern="1200" dirty="0"/>
        </a:p>
      </dsp:txBody>
      <dsp:txXfrm>
        <a:off x="1715462" y="660009"/>
        <a:ext cx="1730729" cy="527661"/>
      </dsp:txXfrm>
    </dsp:sp>
    <dsp:sp modelId="{57A27B94-3FD2-4F32-BC38-D7B093216505}">
      <dsp:nvSpPr>
        <dsp:cNvPr id="0" name=""/>
        <dsp:cNvSpPr/>
      </dsp:nvSpPr>
      <dsp:spPr>
        <a:xfrm>
          <a:off x="1715462" y="1319586"/>
          <a:ext cx="1730729" cy="5276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err="1"/>
            <a:t>conditions</a:t>
          </a:r>
          <a:r>
            <a:rPr lang="cs-CZ" sz="1400" kern="1200" dirty="0"/>
            <a:t> </a:t>
          </a:r>
          <a:r>
            <a:rPr lang="cs-CZ" sz="1400" kern="1200" dirty="0" err="1"/>
            <a:t>for</a:t>
          </a:r>
          <a:r>
            <a:rPr lang="cs-CZ" sz="1400" kern="1200" dirty="0"/>
            <a:t> </a:t>
          </a:r>
          <a:r>
            <a:rPr lang="cs-CZ" sz="1400" kern="1200" dirty="0" err="1"/>
            <a:t>an</a:t>
          </a:r>
          <a:r>
            <a:rPr lang="cs-CZ" sz="1400" kern="1200" dirty="0"/>
            <a:t> </a:t>
          </a:r>
          <a:r>
            <a:rPr lang="cs-CZ" sz="1400" kern="1200" dirty="0" err="1"/>
            <a:t>employee</a:t>
          </a:r>
          <a:endParaRPr lang="cs-CZ" sz="1400" kern="1200" dirty="0"/>
        </a:p>
      </dsp:txBody>
      <dsp:txXfrm>
        <a:off x="1715462" y="1319586"/>
        <a:ext cx="1730729" cy="527661"/>
      </dsp:txXfrm>
    </dsp:sp>
    <dsp:sp modelId="{C5162E28-53D2-49A0-B710-DBBC53F91286}">
      <dsp:nvSpPr>
        <dsp:cNvPr id="0" name=""/>
        <dsp:cNvSpPr/>
      </dsp:nvSpPr>
      <dsp:spPr>
        <a:xfrm>
          <a:off x="1715462" y="1979163"/>
          <a:ext cx="1730729" cy="5276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err="1"/>
            <a:t>requirements</a:t>
          </a:r>
          <a:r>
            <a:rPr lang="cs-CZ" sz="1400" kern="1200" dirty="0"/>
            <a:t> </a:t>
          </a:r>
          <a:r>
            <a:rPr lang="cs-CZ" sz="1400" kern="1200" dirty="0" err="1"/>
            <a:t>for</a:t>
          </a:r>
          <a:r>
            <a:rPr lang="cs-CZ" sz="1400" kern="1200" dirty="0"/>
            <a:t> </a:t>
          </a:r>
          <a:r>
            <a:rPr lang="cs-CZ" sz="1400" kern="1200" dirty="0" err="1"/>
            <a:t>the</a:t>
          </a:r>
          <a:r>
            <a:rPr lang="cs-CZ" sz="1400" kern="1200" dirty="0"/>
            <a:t> </a:t>
          </a:r>
          <a:r>
            <a:rPr lang="cs-CZ" sz="1400" kern="1200" dirty="0" err="1"/>
            <a:t>employee</a:t>
          </a:r>
          <a:endParaRPr lang="cs-CZ" sz="1400" kern="1200" dirty="0"/>
        </a:p>
      </dsp:txBody>
      <dsp:txXfrm>
        <a:off x="1715462" y="1979163"/>
        <a:ext cx="1730729" cy="527661"/>
      </dsp:txXfrm>
    </dsp:sp>
    <dsp:sp modelId="{5FA87746-AE30-4B70-B23F-8149393CC1DB}">
      <dsp:nvSpPr>
        <dsp:cNvPr id="0" name=""/>
        <dsp:cNvSpPr/>
      </dsp:nvSpPr>
      <dsp:spPr>
        <a:xfrm>
          <a:off x="1715462" y="2638740"/>
          <a:ext cx="1730729" cy="5276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err="1"/>
            <a:t>sources</a:t>
          </a:r>
          <a:endParaRPr lang="cs-CZ" sz="1400" kern="1200" dirty="0"/>
        </a:p>
      </dsp:txBody>
      <dsp:txXfrm>
        <a:off x="1715462" y="2638740"/>
        <a:ext cx="1730729" cy="5276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B836F-52AB-4F73-8F28-250F49EEA655}">
      <dsp:nvSpPr>
        <dsp:cNvPr id="0" name=""/>
        <dsp:cNvSpPr/>
      </dsp:nvSpPr>
      <dsp:spPr>
        <a:xfrm>
          <a:off x="1369316" y="1583417"/>
          <a:ext cx="1187800" cy="1272255"/>
        </a:xfrm>
        <a:custGeom>
          <a:avLst/>
          <a:gdLst/>
          <a:ahLst/>
          <a:cxnLst/>
          <a:rect l="0" t="0" r="0" b="0"/>
          <a:pathLst>
            <a:path>
              <a:moveTo>
                <a:pt x="0" y="0"/>
              </a:moveTo>
              <a:lnTo>
                <a:pt x="593900" y="0"/>
              </a:lnTo>
              <a:lnTo>
                <a:pt x="593900" y="1272255"/>
              </a:lnTo>
              <a:lnTo>
                <a:pt x="1187800" y="1272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kern="1200"/>
        </a:p>
      </dsp:txBody>
      <dsp:txXfrm>
        <a:off x="1919703" y="2176031"/>
        <a:ext cx="87027" cy="87027"/>
      </dsp:txXfrm>
    </dsp:sp>
    <dsp:sp modelId="{C0D55094-50FC-4E6E-AA67-5C9DB68BFBAE}">
      <dsp:nvSpPr>
        <dsp:cNvPr id="0" name=""/>
        <dsp:cNvSpPr/>
      </dsp:nvSpPr>
      <dsp:spPr>
        <a:xfrm>
          <a:off x="1369316" y="1583417"/>
          <a:ext cx="346145" cy="659576"/>
        </a:xfrm>
        <a:custGeom>
          <a:avLst/>
          <a:gdLst/>
          <a:ahLst/>
          <a:cxnLst/>
          <a:rect l="0" t="0" r="0" b="0"/>
          <a:pathLst>
            <a:path>
              <a:moveTo>
                <a:pt x="0" y="0"/>
              </a:moveTo>
              <a:lnTo>
                <a:pt x="173072" y="0"/>
              </a:lnTo>
              <a:lnTo>
                <a:pt x="173072" y="659576"/>
              </a:lnTo>
              <a:lnTo>
                <a:pt x="346145" y="6595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523767" y="1894583"/>
        <a:ext cx="37244" cy="37244"/>
      </dsp:txXfrm>
    </dsp:sp>
    <dsp:sp modelId="{35859F52-EDE7-4997-8CDA-409A856A906C}">
      <dsp:nvSpPr>
        <dsp:cNvPr id="0" name=""/>
        <dsp:cNvSpPr/>
      </dsp:nvSpPr>
      <dsp:spPr>
        <a:xfrm>
          <a:off x="1369316" y="1537697"/>
          <a:ext cx="346145" cy="91440"/>
        </a:xfrm>
        <a:custGeom>
          <a:avLst/>
          <a:gdLst/>
          <a:ahLst/>
          <a:cxnLst/>
          <a:rect l="0" t="0" r="0" b="0"/>
          <a:pathLst>
            <a:path>
              <a:moveTo>
                <a:pt x="0" y="45720"/>
              </a:moveTo>
              <a:lnTo>
                <a:pt x="346145"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533735" y="1574763"/>
        <a:ext cx="17307" cy="17307"/>
      </dsp:txXfrm>
    </dsp:sp>
    <dsp:sp modelId="{010B1FBC-C688-43E7-952E-77C52410108F}">
      <dsp:nvSpPr>
        <dsp:cNvPr id="0" name=""/>
        <dsp:cNvSpPr/>
      </dsp:nvSpPr>
      <dsp:spPr>
        <a:xfrm>
          <a:off x="1369316" y="923840"/>
          <a:ext cx="346145" cy="659576"/>
        </a:xfrm>
        <a:custGeom>
          <a:avLst/>
          <a:gdLst/>
          <a:ahLst/>
          <a:cxnLst/>
          <a:rect l="0" t="0" r="0" b="0"/>
          <a:pathLst>
            <a:path>
              <a:moveTo>
                <a:pt x="0" y="659576"/>
              </a:moveTo>
              <a:lnTo>
                <a:pt x="173072" y="659576"/>
              </a:lnTo>
              <a:lnTo>
                <a:pt x="173072" y="0"/>
              </a:lnTo>
              <a:lnTo>
                <a:pt x="34614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523767" y="1235006"/>
        <a:ext cx="37244" cy="37244"/>
      </dsp:txXfrm>
    </dsp:sp>
    <dsp:sp modelId="{1BA3A6E6-73A2-4132-8339-1A5E54369745}">
      <dsp:nvSpPr>
        <dsp:cNvPr id="0" name=""/>
        <dsp:cNvSpPr/>
      </dsp:nvSpPr>
      <dsp:spPr>
        <a:xfrm>
          <a:off x="1369316" y="264263"/>
          <a:ext cx="346145" cy="1319153"/>
        </a:xfrm>
        <a:custGeom>
          <a:avLst/>
          <a:gdLst/>
          <a:ahLst/>
          <a:cxnLst/>
          <a:rect l="0" t="0" r="0" b="0"/>
          <a:pathLst>
            <a:path>
              <a:moveTo>
                <a:pt x="0" y="1319153"/>
              </a:moveTo>
              <a:lnTo>
                <a:pt x="173072" y="1319153"/>
              </a:lnTo>
              <a:lnTo>
                <a:pt x="173072" y="0"/>
              </a:lnTo>
              <a:lnTo>
                <a:pt x="34614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508294" y="889745"/>
        <a:ext cx="68190" cy="68190"/>
      </dsp:txXfrm>
    </dsp:sp>
    <dsp:sp modelId="{4B0CFC9D-0F22-4EB4-B547-CC38AB4BF816}">
      <dsp:nvSpPr>
        <dsp:cNvPr id="0" name=""/>
        <dsp:cNvSpPr/>
      </dsp:nvSpPr>
      <dsp:spPr>
        <a:xfrm rot="16200000">
          <a:off x="-283097" y="1319586"/>
          <a:ext cx="2777165" cy="5276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cs-CZ" sz="3400" kern="1200" dirty="0" err="1"/>
            <a:t>job</a:t>
          </a:r>
          <a:r>
            <a:rPr lang="cs-CZ" sz="3400" kern="1200" dirty="0"/>
            <a:t> </a:t>
          </a:r>
          <a:r>
            <a:rPr lang="cs-CZ" sz="3400" kern="1200" dirty="0" err="1"/>
            <a:t>position</a:t>
          </a:r>
          <a:endParaRPr lang="cs-CZ" sz="3400" kern="1200" dirty="0"/>
        </a:p>
      </dsp:txBody>
      <dsp:txXfrm>
        <a:off x="-283097" y="1319586"/>
        <a:ext cx="2777165" cy="527661"/>
      </dsp:txXfrm>
    </dsp:sp>
    <dsp:sp modelId="{A96C6CA0-EC34-4A20-81B3-47E8B16E06FA}">
      <dsp:nvSpPr>
        <dsp:cNvPr id="0" name=""/>
        <dsp:cNvSpPr/>
      </dsp:nvSpPr>
      <dsp:spPr>
        <a:xfrm>
          <a:off x="1715462" y="432"/>
          <a:ext cx="1730729" cy="5276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kern="1200" dirty="0" err="1"/>
            <a:t>tasks</a:t>
          </a:r>
          <a:r>
            <a:rPr lang="cs-CZ" sz="1800" kern="1200" dirty="0"/>
            <a:t> and </a:t>
          </a:r>
          <a:r>
            <a:rPr lang="cs-CZ" sz="1800" kern="1200" dirty="0" err="1"/>
            <a:t>duties</a:t>
          </a:r>
          <a:endParaRPr lang="cs-CZ" sz="1800" kern="1200" dirty="0"/>
        </a:p>
      </dsp:txBody>
      <dsp:txXfrm>
        <a:off x="1715462" y="432"/>
        <a:ext cx="1730729" cy="527661"/>
      </dsp:txXfrm>
    </dsp:sp>
    <dsp:sp modelId="{87D3B39E-7537-4E78-9094-38C25E6EC608}">
      <dsp:nvSpPr>
        <dsp:cNvPr id="0" name=""/>
        <dsp:cNvSpPr/>
      </dsp:nvSpPr>
      <dsp:spPr>
        <a:xfrm>
          <a:off x="1715462" y="660009"/>
          <a:ext cx="1730729" cy="5276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kern="1200" dirty="0" err="1"/>
            <a:t>competence</a:t>
          </a:r>
          <a:r>
            <a:rPr lang="cs-CZ" sz="1800" kern="1200" dirty="0"/>
            <a:t> and </a:t>
          </a:r>
          <a:r>
            <a:rPr lang="cs-CZ" sz="1800" kern="1200" dirty="0" err="1"/>
            <a:t>responsibility</a:t>
          </a:r>
          <a:endParaRPr lang="cs-CZ" sz="1800" kern="1200" dirty="0"/>
        </a:p>
      </dsp:txBody>
      <dsp:txXfrm>
        <a:off x="1715462" y="660009"/>
        <a:ext cx="1730729" cy="527661"/>
      </dsp:txXfrm>
    </dsp:sp>
    <dsp:sp modelId="{57A27B94-3FD2-4F32-BC38-D7B093216505}">
      <dsp:nvSpPr>
        <dsp:cNvPr id="0" name=""/>
        <dsp:cNvSpPr/>
      </dsp:nvSpPr>
      <dsp:spPr>
        <a:xfrm>
          <a:off x="1715462" y="1319586"/>
          <a:ext cx="1730729" cy="5276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kern="1200" dirty="0" err="1"/>
            <a:t>conditions</a:t>
          </a:r>
          <a:endParaRPr lang="cs-CZ" sz="1800" kern="1200" dirty="0"/>
        </a:p>
      </dsp:txBody>
      <dsp:txXfrm>
        <a:off x="1715462" y="1319586"/>
        <a:ext cx="1730729" cy="527661"/>
      </dsp:txXfrm>
    </dsp:sp>
    <dsp:sp modelId="{C5162E28-53D2-49A0-B710-DBBC53F91286}">
      <dsp:nvSpPr>
        <dsp:cNvPr id="0" name=""/>
        <dsp:cNvSpPr/>
      </dsp:nvSpPr>
      <dsp:spPr>
        <a:xfrm>
          <a:off x="1715462" y="1979163"/>
          <a:ext cx="1730729" cy="5276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kern="1200" dirty="0" err="1"/>
            <a:t>requirements</a:t>
          </a:r>
          <a:r>
            <a:rPr lang="cs-CZ" sz="1800" kern="1200" dirty="0"/>
            <a:t> </a:t>
          </a:r>
          <a:r>
            <a:rPr lang="cs-CZ" sz="1800" kern="1200" dirty="0" err="1"/>
            <a:t>for</a:t>
          </a:r>
          <a:r>
            <a:rPr lang="cs-CZ" sz="1800" kern="1200" dirty="0"/>
            <a:t> </a:t>
          </a:r>
          <a:r>
            <a:rPr lang="cs-CZ" sz="1800" kern="1200" dirty="0" err="1"/>
            <a:t>the</a:t>
          </a:r>
          <a:r>
            <a:rPr lang="cs-CZ" sz="1800" kern="1200" dirty="0"/>
            <a:t> </a:t>
          </a:r>
          <a:r>
            <a:rPr lang="cs-CZ" sz="1800" kern="1200" dirty="0" err="1"/>
            <a:t>employee</a:t>
          </a:r>
          <a:endParaRPr lang="cs-CZ" sz="1800" kern="1200" dirty="0"/>
        </a:p>
      </dsp:txBody>
      <dsp:txXfrm>
        <a:off x="1715462" y="1979163"/>
        <a:ext cx="1730729" cy="527661"/>
      </dsp:txXfrm>
    </dsp:sp>
    <dsp:sp modelId="{5FA87746-AE30-4B70-B23F-8149393CC1DB}">
      <dsp:nvSpPr>
        <dsp:cNvPr id="0" name=""/>
        <dsp:cNvSpPr/>
      </dsp:nvSpPr>
      <dsp:spPr>
        <a:xfrm>
          <a:off x="2557117" y="2591841"/>
          <a:ext cx="1730729" cy="5276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kern="1200" dirty="0" err="1"/>
            <a:t>sources</a:t>
          </a:r>
          <a:endParaRPr lang="cs-CZ" sz="1800" kern="1200" dirty="0"/>
        </a:p>
      </dsp:txBody>
      <dsp:txXfrm>
        <a:off x="2557117" y="2591841"/>
        <a:ext cx="1730729" cy="5276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B836F-52AB-4F73-8F28-250F49EEA655}">
      <dsp:nvSpPr>
        <dsp:cNvPr id="0" name=""/>
        <dsp:cNvSpPr/>
      </dsp:nvSpPr>
      <dsp:spPr>
        <a:xfrm>
          <a:off x="1066528" y="1591581"/>
          <a:ext cx="347930" cy="1325954"/>
        </a:xfrm>
        <a:custGeom>
          <a:avLst/>
          <a:gdLst/>
          <a:ahLst/>
          <a:cxnLst/>
          <a:rect l="0" t="0" r="0" b="0"/>
          <a:pathLst>
            <a:path>
              <a:moveTo>
                <a:pt x="0" y="0"/>
              </a:moveTo>
              <a:lnTo>
                <a:pt x="173965" y="0"/>
              </a:lnTo>
              <a:lnTo>
                <a:pt x="173965" y="1325954"/>
              </a:lnTo>
              <a:lnTo>
                <a:pt x="347930" y="13259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206222" y="2220287"/>
        <a:ext cx="68542" cy="68542"/>
      </dsp:txXfrm>
    </dsp:sp>
    <dsp:sp modelId="{C0D55094-50FC-4E6E-AA67-5C9DB68BFBAE}">
      <dsp:nvSpPr>
        <dsp:cNvPr id="0" name=""/>
        <dsp:cNvSpPr/>
      </dsp:nvSpPr>
      <dsp:spPr>
        <a:xfrm>
          <a:off x="1066528" y="1591581"/>
          <a:ext cx="347930" cy="662977"/>
        </a:xfrm>
        <a:custGeom>
          <a:avLst/>
          <a:gdLst/>
          <a:ahLst/>
          <a:cxnLst/>
          <a:rect l="0" t="0" r="0" b="0"/>
          <a:pathLst>
            <a:path>
              <a:moveTo>
                <a:pt x="0" y="0"/>
              </a:moveTo>
              <a:lnTo>
                <a:pt x="173965" y="0"/>
              </a:lnTo>
              <a:lnTo>
                <a:pt x="173965" y="662977"/>
              </a:lnTo>
              <a:lnTo>
                <a:pt x="347930" y="6629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221775" y="1904351"/>
        <a:ext cx="37436" cy="37436"/>
      </dsp:txXfrm>
    </dsp:sp>
    <dsp:sp modelId="{35859F52-EDE7-4997-8CDA-409A856A906C}">
      <dsp:nvSpPr>
        <dsp:cNvPr id="0" name=""/>
        <dsp:cNvSpPr/>
      </dsp:nvSpPr>
      <dsp:spPr>
        <a:xfrm>
          <a:off x="1066528" y="1545860"/>
          <a:ext cx="347930" cy="91440"/>
        </a:xfrm>
        <a:custGeom>
          <a:avLst/>
          <a:gdLst/>
          <a:ahLst/>
          <a:cxnLst/>
          <a:rect l="0" t="0" r="0" b="0"/>
          <a:pathLst>
            <a:path>
              <a:moveTo>
                <a:pt x="0" y="45720"/>
              </a:moveTo>
              <a:lnTo>
                <a:pt x="347930"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231795" y="1582882"/>
        <a:ext cx="17396" cy="17396"/>
      </dsp:txXfrm>
    </dsp:sp>
    <dsp:sp modelId="{010B1FBC-C688-43E7-952E-77C52410108F}">
      <dsp:nvSpPr>
        <dsp:cNvPr id="0" name=""/>
        <dsp:cNvSpPr/>
      </dsp:nvSpPr>
      <dsp:spPr>
        <a:xfrm>
          <a:off x="1066528" y="928603"/>
          <a:ext cx="347930" cy="662977"/>
        </a:xfrm>
        <a:custGeom>
          <a:avLst/>
          <a:gdLst/>
          <a:ahLst/>
          <a:cxnLst/>
          <a:rect l="0" t="0" r="0" b="0"/>
          <a:pathLst>
            <a:path>
              <a:moveTo>
                <a:pt x="0" y="662977"/>
              </a:moveTo>
              <a:lnTo>
                <a:pt x="173965" y="662977"/>
              </a:lnTo>
              <a:lnTo>
                <a:pt x="173965" y="0"/>
              </a:lnTo>
              <a:lnTo>
                <a:pt x="34793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221775" y="1241374"/>
        <a:ext cx="37436" cy="37436"/>
      </dsp:txXfrm>
    </dsp:sp>
    <dsp:sp modelId="{1BA3A6E6-73A2-4132-8339-1A5E54369745}">
      <dsp:nvSpPr>
        <dsp:cNvPr id="0" name=""/>
        <dsp:cNvSpPr/>
      </dsp:nvSpPr>
      <dsp:spPr>
        <a:xfrm>
          <a:off x="1066528" y="265626"/>
          <a:ext cx="347930" cy="1325954"/>
        </a:xfrm>
        <a:custGeom>
          <a:avLst/>
          <a:gdLst/>
          <a:ahLst/>
          <a:cxnLst/>
          <a:rect l="0" t="0" r="0" b="0"/>
          <a:pathLst>
            <a:path>
              <a:moveTo>
                <a:pt x="0" y="1325954"/>
              </a:moveTo>
              <a:lnTo>
                <a:pt x="173965" y="1325954"/>
              </a:lnTo>
              <a:lnTo>
                <a:pt x="173965" y="0"/>
              </a:lnTo>
              <a:lnTo>
                <a:pt x="34793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206222" y="894332"/>
        <a:ext cx="68542" cy="68542"/>
      </dsp:txXfrm>
    </dsp:sp>
    <dsp:sp modelId="{4B0CFC9D-0F22-4EB4-B547-CC38AB4BF816}">
      <dsp:nvSpPr>
        <dsp:cNvPr id="0" name=""/>
        <dsp:cNvSpPr/>
      </dsp:nvSpPr>
      <dsp:spPr>
        <a:xfrm rot="16200000">
          <a:off x="-594404" y="1326390"/>
          <a:ext cx="2791483" cy="5303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cs-CZ" sz="3000" kern="1200" dirty="0"/>
            <a:t>PRACOVNÍ MÍSTO</a:t>
          </a:r>
        </a:p>
      </dsp:txBody>
      <dsp:txXfrm>
        <a:off x="-594404" y="1326390"/>
        <a:ext cx="2791483" cy="530381"/>
      </dsp:txXfrm>
    </dsp:sp>
    <dsp:sp modelId="{A96C6CA0-EC34-4A20-81B3-47E8B16E06FA}">
      <dsp:nvSpPr>
        <dsp:cNvPr id="0" name=""/>
        <dsp:cNvSpPr/>
      </dsp:nvSpPr>
      <dsp:spPr>
        <a:xfrm>
          <a:off x="1414458" y="435"/>
          <a:ext cx="1739652" cy="5303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a:t>Úkoly a povinnosti</a:t>
          </a:r>
        </a:p>
      </dsp:txBody>
      <dsp:txXfrm>
        <a:off x="1414458" y="435"/>
        <a:ext cx="1739652" cy="530381"/>
      </dsp:txXfrm>
    </dsp:sp>
    <dsp:sp modelId="{87D3B39E-7537-4E78-9094-38C25E6EC608}">
      <dsp:nvSpPr>
        <dsp:cNvPr id="0" name=""/>
        <dsp:cNvSpPr/>
      </dsp:nvSpPr>
      <dsp:spPr>
        <a:xfrm>
          <a:off x="1414458" y="663412"/>
          <a:ext cx="1739652" cy="5303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a:t>Pravomoci a odpovědnost</a:t>
          </a:r>
        </a:p>
      </dsp:txBody>
      <dsp:txXfrm>
        <a:off x="1414458" y="663412"/>
        <a:ext cx="1739652" cy="530381"/>
      </dsp:txXfrm>
    </dsp:sp>
    <dsp:sp modelId="{57A27B94-3FD2-4F32-BC38-D7B093216505}">
      <dsp:nvSpPr>
        <dsp:cNvPr id="0" name=""/>
        <dsp:cNvSpPr/>
      </dsp:nvSpPr>
      <dsp:spPr>
        <a:xfrm>
          <a:off x="1414458" y="1326390"/>
          <a:ext cx="1739652" cy="5303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a:t>Podmínky vykonávání práce  </a:t>
          </a:r>
        </a:p>
      </dsp:txBody>
      <dsp:txXfrm>
        <a:off x="1414458" y="1326390"/>
        <a:ext cx="1739652" cy="530381"/>
      </dsp:txXfrm>
    </dsp:sp>
    <dsp:sp modelId="{C5162E28-53D2-49A0-B710-DBBC53F91286}">
      <dsp:nvSpPr>
        <dsp:cNvPr id="0" name=""/>
        <dsp:cNvSpPr/>
      </dsp:nvSpPr>
      <dsp:spPr>
        <a:xfrm>
          <a:off x="1414458" y="1989367"/>
          <a:ext cx="1739652" cy="5303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a:t>Požadavky na pracovníka</a:t>
          </a:r>
        </a:p>
      </dsp:txBody>
      <dsp:txXfrm>
        <a:off x="1414458" y="1989367"/>
        <a:ext cx="1739652" cy="530381"/>
      </dsp:txXfrm>
    </dsp:sp>
    <dsp:sp modelId="{5FA87746-AE30-4B70-B23F-8149393CC1DB}">
      <dsp:nvSpPr>
        <dsp:cNvPr id="0" name=""/>
        <dsp:cNvSpPr/>
      </dsp:nvSpPr>
      <dsp:spPr>
        <a:xfrm>
          <a:off x="1414458" y="2652344"/>
          <a:ext cx="1739652" cy="5303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cs-CZ" sz="1500" kern="1200" dirty="0"/>
        </a:p>
        <a:p>
          <a:pPr marL="0" lvl="0" indent="0" algn="ctr" defTabSz="666750">
            <a:lnSpc>
              <a:spcPct val="90000"/>
            </a:lnSpc>
            <a:spcBef>
              <a:spcPct val="0"/>
            </a:spcBef>
            <a:spcAft>
              <a:spcPct val="35000"/>
            </a:spcAft>
            <a:buNone/>
          </a:pPr>
          <a:r>
            <a:rPr lang="cs-CZ" sz="1500" kern="1200" dirty="0"/>
            <a:t>Využívané zdroje</a:t>
          </a:r>
        </a:p>
      </dsp:txBody>
      <dsp:txXfrm>
        <a:off x="1414458" y="2652344"/>
        <a:ext cx="1739652" cy="5303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B836F-52AB-4F73-8F28-250F49EEA655}">
      <dsp:nvSpPr>
        <dsp:cNvPr id="0" name=""/>
        <dsp:cNvSpPr/>
      </dsp:nvSpPr>
      <dsp:spPr>
        <a:xfrm>
          <a:off x="1066528" y="1591581"/>
          <a:ext cx="347930" cy="1325954"/>
        </a:xfrm>
        <a:custGeom>
          <a:avLst/>
          <a:gdLst/>
          <a:ahLst/>
          <a:cxnLst/>
          <a:rect l="0" t="0" r="0" b="0"/>
          <a:pathLst>
            <a:path>
              <a:moveTo>
                <a:pt x="0" y="0"/>
              </a:moveTo>
              <a:lnTo>
                <a:pt x="173965" y="0"/>
              </a:lnTo>
              <a:lnTo>
                <a:pt x="173965" y="1325954"/>
              </a:lnTo>
              <a:lnTo>
                <a:pt x="347930" y="13259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206222" y="2220287"/>
        <a:ext cx="68542" cy="68542"/>
      </dsp:txXfrm>
    </dsp:sp>
    <dsp:sp modelId="{C0D55094-50FC-4E6E-AA67-5C9DB68BFBAE}">
      <dsp:nvSpPr>
        <dsp:cNvPr id="0" name=""/>
        <dsp:cNvSpPr/>
      </dsp:nvSpPr>
      <dsp:spPr>
        <a:xfrm>
          <a:off x="1066528" y="1591581"/>
          <a:ext cx="347930" cy="662977"/>
        </a:xfrm>
        <a:custGeom>
          <a:avLst/>
          <a:gdLst/>
          <a:ahLst/>
          <a:cxnLst/>
          <a:rect l="0" t="0" r="0" b="0"/>
          <a:pathLst>
            <a:path>
              <a:moveTo>
                <a:pt x="0" y="0"/>
              </a:moveTo>
              <a:lnTo>
                <a:pt x="173965" y="0"/>
              </a:lnTo>
              <a:lnTo>
                <a:pt x="173965" y="662977"/>
              </a:lnTo>
              <a:lnTo>
                <a:pt x="347930" y="6629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221775" y="1904351"/>
        <a:ext cx="37436" cy="37436"/>
      </dsp:txXfrm>
    </dsp:sp>
    <dsp:sp modelId="{35859F52-EDE7-4997-8CDA-409A856A906C}">
      <dsp:nvSpPr>
        <dsp:cNvPr id="0" name=""/>
        <dsp:cNvSpPr/>
      </dsp:nvSpPr>
      <dsp:spPr>
        <a:xfrm>
          <a:off x="1066528" y="1545860"/>
          <a:ext cx="347930" cy="91440"/>
        </a:xfrm>
        <a:custGeom>
          <a:avLst/>
          <a:gdLst/>
          <a:ahLst/>
          <a:cxnLst/>
          <a:rect l="0" t="0" r="0" b="0"/>
          <a:pathLst>
            <a:path>
              <a:moveTo>
                <a:pt x="0" y="45720"/>
              </a:moveTo>
              <a:lnTo>
                <a:pt x="347930"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231795" y="1582882"/>
        <a:ext cx="17396" cy="17396"/>
      </dsp:txXfrm>
    </dsp:sp>
    <dsp:sp modelId="{010B1FBC-C688-43E7-952E-77C52410108F}">
      <dsp:nvSpPr>
        <dsp:cNvPr id="0" name=""/>
        <dsp:cNvSpPr/>
      </dsp:nvSpPr>
      <dsp:spPr>
        <a:xfrm>
          <a:off x="1066528" y="928603"/>
          <a:ext cx="347930" cy="662977"/>
        </a:xfrm>
        <a:custGeom>
          <a:avLst/>
          <a:gdLst/>
          <a:ahLst/>
          <a:cxnLst/>
          <a:rect l="0" t="0" r="0" b="0"/>
          <a:pathLst>
            <a:path>
              <a:moveTo>
                <a:pt x="0" y="662977"/>
              </a:moveTo>
              <a:lnTo>
                <a:pt x="173965" y="662977"/>
              </a:lnTo>
              <a:lnTo>
                <a:pt x="173965" y="0"/>
              </a:lnTo>
              <a:lnTo>
                <a:pt x="34793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221775" y="1241374"/>
        <a:ext cx="37436" cy="37436"/>
      </dsp:txXfrm>
    </dsp:sp>
    <dsp:sp modelId="{1BA3A6E6-73A2-4132-8339-1A5E54369745}">
      <dsp:nvSpPr>
        <dsp:cNvPr id="0" name=""/>
        <dsp:cNvSpPr/>
      </dsp:nvSpPr>
      <dsp:spPr>
        <a:xfrm>
          <a:off x="1066528" y="265626"/>
          <a:ext cx="347930" cy="1325954"/>
        </a:xfrm>
        <a:custGeom>
          <a:avLst/>
          <a:gdLst/>
          <a:ahLst/>
          <a:cxnLst/>
          <a:rect l="0" t="0" r="0" b="0"/>
          <a:pathLst>
            <a:path>
              <a:moveTo>
                <a:pt x="0" y="1325954"/>
              </a:moveTo>
              <a:lnTo>
                <a:pt x="173965" y="1325954"/>
              </a:lnTo>
              <a:lnTo>
                <a:pt x="173965" y="0"/>
              </a:lnTo>
              <a:lnTo>
                <a:pt x="34793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206222" y="894332"/>
        <a:ext cx="68542" cy="68542"/>
      </dsp:txXfrm>
    </dsp:sp>
    <dsp:sp modelId="{4B0CFC9D-0F22-4EB4-B547-CC38AB4BF816}">
      <dsp:nvSpPr>
        <dsp:cNvPr id="0" name=""/>
        <dsp:cNvSpPr/>
      </dsp:nvSpPr>
      <dsp:spPr>
        <a:xfrm rot="16200000">
          <a:off x="-594404" y="1326390"/>
          <a:ext cx="2791483" cy="5303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cs-CZ" sz="3000" kern="1200" dirty="0"/>
            <a:t>PRACOVNÍ MÍSTO</a:t>
          </a:r>
        </a:p>
      </dsp:txBody>
      <dsp:txXfrm>
        <a:off x="-594404" y="1326390"/>
        <a:ext cx="2791483" cy="530381"/>
      </dsp:txXfrm>
    </dsp:sp>
    <dsp:sp modelId="{A96C6CA0-EC34-4A20-81B3-47E8B16E06FA}">
      <dsp:nvSpPr>
        <dsp:cNvPr id="0" name=""/>
        <dsp:cNvSpPr/>
      </dsp:nvSpPr>
      <dsp:spPr>
        <a:xfrm>
          <a:off x="1414458" y="435"/>
          <a:ext cx="1739652" cy="5303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a:t>Úkoly a povinnosti</a:t>
          </a:r>
        </a:p>
      </dsp:txBody>
      <dsp:txXfrm>
        <a:off x="1414458" y="435"/>
        <a:ext cx="1739652" cy="530381"/>
      </dsp:txXfrm>
    </dsp:sp>
    <dsp:sp modelId="{87D3B39E-7537-4E78-9094-38C25E6EC608}">
      <dsp:nvSpPr>
        <dsp:cNvPr id="0" name=""/>
        <dsp:cNvSpPr/>
      </dsp:nvSpPr>
      <dsp:spPr>
        <a:xfrm>
          <a:off x="1414458" y="663412"/>
          <a:ext cx="1739652" cy="5303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a:t>Pravomoci a odpovědnost</a:t>
          </a:r>
        </a:p>
      </dsp:txBody>
      <dsp:txXfrm>
        <a:off x="1414458" y="663412"/>
        <a:ext cx="1739652" cy="530381"/>
      </dsp:txXfrm>
    </dsp:sp>
    <dsp:sp modelId="{57A27B94-3FD2-4F32-BC38-D7B093216505}">
      <dsp:nvSpPr>
        <dsp:cNvPr id="0" name=""/>
        <dsp:cNvSpPr/>
      </dsp:nvSpPr>
      <dsp:spPr>
        <a:xfrm>
          <a:off x="1414458" y="1326390"/>
          <a:ext cx="1739652" cy="5303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a:t>Podmínky vykonávání práce  </a:t>
          </a:r>
        </a:p>
      </dsp:txBody>
      <dsp:txXfrm>
        <a:off x="1414458" y="1326390"/>
        <a:ext cx="1739652" cy="530381"/>
      </dsp:txXfrm>
    </dsp:sp>
    <dsp:sp modelId="{C5162E28-53D2-49A0-B710-DBBC53F91286}">
      <dsp:nvSpPr>
        <dsp:cNvPr id="0" name=""/>
        <dsp:cNvSpPr/>
      </dsp:nvSpPr>
      <dsp:spPr>
        <a:xfrm>
          <a:off x="1414458" y="1989367"/>
          <a:ext cx="1739652" cy="5303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cs-CZ" sz="1500" kern="1200" dirty="0"/>
            <a:t>Požadavky na pracovníka</a:t>
          </a:r>
        </a:p>
      </dsp:txBody>
      <dsp:txXfrm>
        <a:off x="1414458" y="1989367"/>
        <a:ext cx="1739652" cy="530381"/>
      </dsp:txXfrm>
    </dsp:sp>
    <dsp:sp modelId="{5FA87746-AE30-4B70-B23F-8149393CC1DB}">
      <dsp:nvSpPr>
        <dsp:cNvPr id="0" name=""/>
        <dsp:cNvSpPr/>
      </dsp:nvSpPr>
      <dsp:spPr>
        <a:xfrm>
          <a:off x="1414458" y="2652344"/>
          <a:ext cx="1739652" cy="5303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cs-CZ" sz="1500" kern="1200" dirty="0"/>
        </a:p>
        <a:p>
          <a:pPr marL="0" lvl="0" indent="0" algn="ctr" defTabSz="666750">
            <a:lnSpc>
              <a:spcPct val="90000"/>
            </a:lnSpc>
            <a:spcBef>
              <a:spcPct val="0"/>
            </a:spcBef>
            <a:spcAft>
              <a:spcPct val="35000"/>
            </a:spcAft>
            <a:buNone/>
          </a:pPr>
          <a:r>
            <a:rPr lang="cs-CZ" sz="1500" kern="1200" dirty="0"/>
            <a:t>Využívané zdroje</a:t>
          </a:r>
        </a:p>
      </dsp:txBody>
      <dsp:txXfrm>
        <a:off x="1414458" y="2652344"/>
        <a:ext cx="1739652" cy="5303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B836F-52AB-4F73-8F28-250F49EEA655}">
      <dsp:nvSpPr>
        <dsp:cNvPr id="0" name=""/>
        <dsp:cNvSpPr/>
      </dsp:nvSpPr>
      <dsp:spPr>
        <a:xfrm>
          <a:off x="1066528" y="1591581"/>
          <a:ext cx="347930" cy="1325954"/>
        </a:xfrm>
        <a:custGeom>
          <a:avLst/>
          <a:gdLst/>
          <a:ahLst/>
          <a:cxnLst/>
          <a:rect l="0" t="0" r="0" b="0"/>
          <a:pathLst>
            <a:path>
              <a:moveTo>
                <a:pt x="0" y="0"/>
              </a:moveTo>
              <a:lnTo>
                <a:pt x="173965" y="0"/>
              </a:lnTo>
              <a:lnTo>
                <a:pt x="173965" y="1325954"/>
              </a:lnTo>
              <a:lnTo>
                <a:pt x="347930" y="13259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206222" y="2220287"/>
        <a:ext cx="68542" cy="68542"/>
      </dsp:txXfrm>
    </dsp:sp>
    <dsp:sp modelId="{C0D55094-50FC-4E6E-AA67-5C9DB68BFBAE}">
      <dsp:nvSpPr>
        <dsp:cNvPr id="0" name=""/>
        <dsp:cNvSpPr/>
      </dsp:nvSpPr>
      <dsp:spPr>
        <a:xfrm>
          <a:off x="1066528" y="1591581"/>
          <a:ext cx="347930" cy="662977"/>
        </a:xfrm>
        <a:custGeom>
          <a:avLst/>
          <a:gdLst/>
          <a:ahLst/>
          <a:cxnLst/>
          <a:rect l="0" t="0" r="0" b="0"/>
          <a:pathLst>
            <a:path>
              <a:moveTo>
                <a:pt x="0" y="0"/>
              </a:moveTo>
              <a:lnTo>
                <a:pt x="173965" y="0"/>
              </a:lnTo>
              <a:lnTo>
                <a:pt x="173965" y="662977"/>
              </a:lnTo>
              <a:lnTo>
                <a:pt x="347930" y="6629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221775" y="1904351"/>
        <a:ext cx="37436" cy="37436"/>
      </dsp:txXfrm>
    </dsp:sp>
    <dsp:sp modelId="{35859F52-EDE7-4997-8CDA-409A856A906C}">
      <dsp:nvSpPr>
        <dsp:cNvPr id="0" name=""/>
        <dsp:cNvSpPr/>
      </dsp:nvSpPr>
      <dsp:spPr>
        <a:xfrm>
          <a:off x="1066528" y="1545860"/>
          <a:ext cx="347930" cy="91440"/>
        </a:xfrm>
        <a:custGeom>
          <a:avLst/>
          <a:gdLst/>
          <a:ahLst/>
          <a:cxnLst/>
          <a:rect l="0" t="0" r="0" b="0"/>
          <a:pathLst>
            <a:path>
              <a:moveTo>
                <a:pt x="0" y="45720"/>
              </a:moveTo>
              <a:lnTo>
                <a:pt x="347930"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231795" y="1582882"/>
        <a:ext cx="17396" cy="17396"/>
      </dsp:txXfrm>
    </dsp:sp>
    <dsp:sp modelId="{010B1FBC-C688-43E7-952E-77C52410108F}">
      <dsp:nvSpPr>
        <dsp:cNvPr id="0" name=""/>
        <dsp:cNvSpPr/>
      </dsp:nvSpPr>
      <dsp:spPr>
        <a:xfrm>
          <a:off x="1066528" y="928603"/>
          <a:ext cx="347930" cy="662977"/>
        </a:xfrm>
        <a:custGeom>
          <a:avLst/>
          <a:gdLst/>
          <a:ahLst/>
          <a:cxnLst/>
          <a:rect l="0" t="0" r="0" b="0"/>
          <a:pathLst>
            <a:path>
              <a:moveTo>
                <a:pt x="0" y="662977"/>
              </a:moveTo>
              <a:lnTo>
                <a:pt x="173965" y="662977"/>
              </a:lnTo>
              <a:lnTo>
                <a:pt x="173965" y="0"/>
              </a:lnTo>
              <a:lnTo>
                <a:pt x="34793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221775" y="1241374"/>
        <a:ext cx="37436" cy="37436"/>
      </dsp:txXfrm>
    </dsp:sp>
    <dsp:sp modelId="{1BA3A6E6-73A2-4132-8339-1A5E54369745}">
      <dsp:nvSpPr>
        <dsp:cNvPr id="0" name=""/>
        <dsp:cNvSpPr/>
      </dsp:nvSpPr>
      <dsp:spPr>
        <a:xfrm>
          <a:off x="1066528" y="265626"/>
          <a:ext cx="347930" cy="1325954"/>
        </a:xfrm>
        <a:custGeom>
          <a:avLst/>
          <a:gdLst/>
          <a:ahLst/>
          <a:cxnLst/>
          <a:rect l="0" t="0" r="0" b="0"/>
          <a:pathLst>
            <a:path>
              <a:moveTo>
                <a:pt x="0" y="1325954"/>
              </a:moveTo>
              <a:lnTo>
                <a:pt x="173965" y="1325954"/>
              </a:lnTo>
              <a:lnTo>
                <a:pt x="173965" y="0"/>
              </a:lnTo>
              <a:lnTo>
                <a:pt x="34793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206222" y="894332"/>
        <a:ext cx="68542" cy="68542"/>
      </dsp:txXfrm>
    </dsp:sp>
    <dsp:sp modelId="{4B0CFC9D-0F22-4EB4-B547-CC38AB4BF816}">
      <dsp:nvSpPr>
        <dsp:cNvPr id="0" name=""/>
        <dsp:cNvSpPr/>
      </dsp:nvSpPr>
      <dsp:spPr>
        <a:xfrm rot="16200000">
          <a:off x="-594404" y="1326390"/>
          <a:ext cx="2791483" cy="5303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cs-CZ" sz="3400" kern="1200" dirty="0"/>
            <a:t>jo </a:t>
          </a:r>
          <a:r>
            <a:rPr lang="cs-CZ" sz="3400" kern="1200" dirty="0" err="1"/>
            <a:t>position</a:t>
          </a:r>
          <a:endParaRPr lang="cs-CZ" sz="3400" kern="1200" dirty="0"/>
        </a:p>
      </dsp:txBody>
      <dsp:txXfrm>
        <a:off x="-594404" y="1326390"/>
        <a:ext cx="2791483" cy="530381"/>
      </dsp:txXfrm>
    </dsp:sp>
    <dsp:sp modelId="{A96C6CA0-EC34-4A20-81B3-47E8B16E06FA}">
      <dsp:nvSpPr>
        <dsp:cNvPr id="0" name=""/>
        <dsp:cNvSpPr/>
      </dsp:nvSpPr>
      <dsp:spPr>
        <a:xfrm>
          <a:off x="1414458" y="435"/>
          <a:ext cx="1739652" cy="5303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kern="1200" dirty="0" err="1"/>
            <a:t>tasks</a:t>
          </a:r>
          <a:r>
            <a:rPr lang="cs-CZ" sz="1800" kern="1200" dirty="0"/>
            <a:t> and </a:t>
          </a:r>
          <a:r>
            <a:rPr lang="cs-CZ" sz="1800" kern="1200" dirty="0" err="1"/>
            <a:t>duties</a:t>
          </a:r>
          <a:endParaRPr lang="cs-CZ" sz="1800" kern="1200" dirty="0"/>
        </a:p>
      </dsp:txBody>
      <dsp:txXfrm>
        <a:off x="1414458" y="435"/>
        <a:ext cx="1739652" cy="530381"/>
      </dsp:txXfrm>
    </dsp:sp>
    <dsp:sp modelId="{87D3B39E-7537-4E78-9094-38C25E6EC608}">
      <dsp:nvSpPr>
        <dsp:cNvPr id="0" name=""/>
        <dsp:cNvSpPr/>
      </dsp:nvSpPr>
      <dsp:spPr>
        <a:xfrm>
          <a:off x="1414458" y="663412"/>
          <a:ext cx="1739652" cy="5303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kern="1200" dirty="0" err="1"/>
            <a:t>competencies</a:t>
          </a:r>
          <a:r>
            <a:rPr lang="cs-CZ" sz="1800" kern="1200" dirty="0"/>
            <a:t> and </a:t>
          </a:r>
          <a:r>
            <a:rPr lang="cs-CZ" sz="1800" kern="1200" dirty="0" err="1"/>
            <a:t>responsibilities</a:t>
          </a:r>
          <a:endParaRPr lang="cs-CZ" sz="1800" kern="1200" dirty="0"/>
        </a:p>
      </dsp:txBody>
      <dsp:txXfrm>
        <a:off x="1414458" y="663412"/>
        <a:ext cx="1739652" cy="530381"/>
      </dsp:txXfrm>
    </dsp:sp>
    <dsp:sp modelId="{57A27B94-3FD2-4F32-BC38-D7B093216505}">
      <dsp:nvSpPr>
        <dsp:cNvPr id="0" name=""/>
        <dsp:cNvSpPr/>
      </dsp:nvSpPr>
      <dsp:spPr>
        <a:xfrm>
          <a:off x="1414458" y="1326390"/>
          <a:ext cx="1739652" cy="5303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kern="1200" dirty="0" err="1"/>
            <a:t>conditions</a:t>
          </a:r>
          <a:endParaRPr lang="cs-CZ" sz="1800" kern="1200" dirty="0"/>
        </a:p>
      </dsp:txBody>
      <dsp:txXfrm>
        <a:off x="1414458" y="1326390"/>
        <a:ext cx="1739652" cy="530381"/>
      </dsp:txXfrm>
    </dsp:sp>
    <dsp:sp modelId="{C5162E28-53D2-49A0-B710-DBBC53F91286}">
      <dsp:nvSpPr>
        <dsp:cNvPr id="0" name=""/>
        <dsp:cNvSpPr/>
      </dsp:nvSpPr>
      <dsp:spPr>
        <a:xfrm>
          <a:off x="1414458" y="1989367"/>
          <a:ext cx="1739652" cy="5303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kern="1200" dirty="0" err="1"/>
            <a:t>requirements</a:t>
          </a:r>
          <a:r>
            <a:rPr lang="cs-CZ" sz="1800" kern="1200" dirty="0"/>
            <a:t> on </a:t>
          </a:r>
          <a:r>
            <a:rPr lang="cs-CZ" sz="1800" kern="1200" dirty="0" err="1"/>
            <a:t>the</a:t>
          </a:r>
          <a:r>
            <a:rPr lang="cs-CZ" sz="1800" kern="1200" dirty="0"/>
            <a:t> </a:t>
          </a:r>
          <a:r>
            <a:rPr lang="cs-CZ" sz="1800" kern="1200" dirty="0" err="1"/>
            <a:t>employee</a:t>
          </a:r>
          <a:endParaRPr lang="cs-CZ" sz="1800" kern="1200" dirty="0"/>
        </a:p>
      </dsp:txBody>
      <dsp:txXfrm>
        <a:off x="1414458" y="1989367"/>
        <a:ext cx="1739652" cy="530381"/>
      </dsp:txXfrm>
    </dsp:sp>
    <dsp:sp modelId="{5FA87746-AE30-4B70-B23F-8149393CC1DB}">
      <dsp:nvSpPr>
        <dsp:cNvPr id="0" name=""/>
        <dsp:cNvSpPr/>
      </dsp:nvSpPr>
      <dsp:spPr>
        <a:xfrm>
          <a:off x="1414458" y="2652344"/>
          <a:ext cx="1739652" cy="5303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kern="1200" dirty="0" err="1"/>
            <a:t>sources</a:t>
          </a:r>
          <a:endParaRPr lang="cs-CZ" sz="1800" kern="1200" dirty="0"/>
        </a:p>
      </dsp:txBody>
      <dsp:txXfrm>
        <a:off x="1414458" y="2652344"/>
        <a:ext cx="1739652" cy="5303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B836F-52AB-4F73-8F28-250F49EEA655}">
      <dsp:nvSpPr>
        <dsp:cNvPr id="0" name=""/>
        <dsp:cNvSpPr/>
      </dsp:nvSpPr>
      <dsp:spPr>
        <a:xfrm>
          <a:off x="1066528" y="1591581"/>
          <a:ext cx="347930" cy="1325954"/>
        </a:xfrm>
        <a:custGeom>
          <a:avLst/>
          <a:gdLst/>
          <a:ahLst/>
          <a:cxnLst/>
          <a:rect l="0" t="0" r="0" b="0"/>
          <a:pathLst>
            <a:path>
              <a:moveTo>
                <a:pt x="0" y="0"/>
              </a:moveTo>
              <a:lnTo>
                <a:pt x="173965" y="0"/>
              </a:lnTo>
              <a:lnTo>
                <a:pt x="173965" y="1325954"/>
              </a:lnTo>
              <a:lnTo>
                <a:pt x="347930" y="13259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206222" y="2220287"/>
        <a:ext cx="68542" cy="68542"/>
      </dsp:txXfrm>
    </dsp:sp>
    <dsp:sp modelId="{C0D55094-50FC-4E6E-AA67-5C9DB68BFBAE}">
      <dsp:nvSpPr>
        <dsp:cNvPr id="0" name=""/>
        <dsp:cNvSpPr/>
      </dsp:nvSpPr>
      <dsp:spPr>
        <a:xfrm>
          <a:off x="1066528" y="1591581"/>
          <a:ext cx="347930" cy="662977"/>
        </a:xfrm>
        <a:custGeom>
          <a:avLst/>
          <a:gdLst/>
          <a:ahLst/>
          <a:cxnLst/>
          <a:rect l="0" t="0" r="0" b="0"/>
          <a:pathLst>
            <a:path>
              <a:moveTo>
                <a:pt x="0" y="0"/>
              </a:moveTo>
              <a:lnTo>
                <a:pt x="173965" y="0"/>
              </a:lnTo>
              <a:lnTo>
                <a:pt x="173965" y="662977"/>
              </a:lnTo>
              <a:lnTo>
                <a:pt x="347930" y="6629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221775" y="1904351"/>
        <a:ext cx="37436" cy="37436"/>
      </dsp:txXfrm>
    </dsp:sp>
    <dsp:sp modelId="{35859F52-EDE7-4997-8CDA-409A856A906C}">
      <dsp:nvSpPr>
        <dsp:cNvPr id="0" name=""/>
        <dsp:cNvSpPr/>
      </dsp:nvSpPr>
      <dsp:spPr>
        <a:xfrm>
          <a:off x="1066528" y="1545860"/>
          <a:ext cx="347930" cy="91440"/>
        </a:xfrm>
        <a:custGeom>
          <a:avLst/>
          <a:gdLst/>
          <a:ahLst/>
          <a:cxnLst/>
          <a:rect l="0" t="0" r="0" b="0"/>
          <a:pathLst>
            <a:path>
              <a:moveTo>
                <a:pt x="0" y="45720"/>
              </a:moveTo>
              <a:lnTo>
                <a:pt x="347930"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231795" y="1582882"/>
        <a:ext cx="17396" cy="17396"/>
      </dsp:txXfrm>
    </dsp:sp>
    <dsp:sp modelId="{010B1FBC-C688-43E7-952E-77C52410108F}">
      <dsp:nvSpPr>
        <dsp:cNvPr id="0" name=""/>
        <dsp:cNvSpPr/>
      </dsp:nvSpPr>
      <dsp:spPr>
        <a:xfrm>
          <a:off x="1066528" y="928603"/>
          <a:ext cx="347930" cy="662977"/>
        </a:xfrm>
        <a:custGeom>
          <a:avLst/>
          <a:gdLst/>
          <a:ahLst/>
          <a:cxnLst/>
          <a:rect l="0" t="0" r="0" b="0"/>
          <a:pathLst>
            <a:path>
              <a:moveTo>
                <a:pt x="0" y="662977"/>
              </a:moveTo>
              <a:lnTo>
                <a:pt x="173965" y="662977"/>
              </a:lnTo>
              <a:lnTo>
                <a:pt x="173965" y="0"/>
              </a:lnTo>
              <a:lnTo>
                <a:pt x="34793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221775" y="1241374"/>
        <a:ext cx="37436" cy="37436"/>
      </dsp:txXfrm>
    </dsp:sp>
    <dsp:sp modelId="{1BA3A6E6-73A2-4132-8339-1A5E54369745}">
      <dsp:nvSpPr>
        <dsp:cNvPr id="0" name=""/>
        <dsp:cNvSpPr/>
      </dsp:nvSpPr>
      <dsp:spPr>
        <a:xfrm>
          <a:off x="1066528" y="265626"/>
          <a:ext cx="347930" cy="1325954"/>
        </a:xfrm>
        <a:custGeom>
          <a:avLst/>
          <a:gdLst/>
          <a:ahLst/>
          <a:cxnLst/>
          <a:rect l="0" t="0" r="0" b="0"/>
          <a:pathLst>
            <a:path>
              <a:moveTo>
                <a:pt x="0" y="1325954"/>
              </a:moveTo>
              <a:lnTo>
                <a:pt x="173965" y="1325954"/>
              </a:lnTo>
              <a:lnTo>
                <a:pt x="173965" y="0"/>
              </a:lnTo>
              <a:lnTo>
                <a:pt x="34793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206222" y="894332"/>
        <a:ext cx="68542" cy="68542"/>
      </dsp:txXfrm>
    </dsp:sp>
    <dsp:sp modelId="{4B0CFC9D-0F22-4EB4-B547-CC38AB4BF816}">
      <dsp:nvSpPr>
        <dsp:cNvPr id="0" name=""/>
        <dsp:cNvSpPr/>
      </dsp:nvSpPr>
      <dsp:spPr>
        <a:xfrm rot="16200000">
          <a:off x="-594404" y="1326390"/>
          <a:ext cx="2791483" cy="5303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cs-CZ" sz="3400" kern="1200" dirty="0" err="1"/>
            <a:t>job</a:t>
          </a:r>
          <a:r>
            <a:rPr lang="cs-CZ" sz="3400" kern="1200" dirty="0"/>
            <a:t> </a:t>
          </a:r>
          <a:r>
            <a:rPr lang="cs-CZ" sz="3400" kern="1200" dirty="0" err="1"/>
            <a:t>position</a:t>
          </a:r>
          <a:endParaRPr lang="cs-CZ" sz="3400" kern="1200" dirty="0"/>
        </a:p>
      </dsp:txBody>
      <dsp:txXfrm>
        <a:off x="-594404" y="1326390"/>
        <a:ext cx="2791483" cy="530381"/>
      </dsp:txXfrm>
    </dsp:sp>
    <dsp:sp modelId="{A96C6CA0-EC34-4A20-81B3-47E8B16E06FA}">
      <dsp:nvSpPr>
        <dsp:cNvPr id="0" name=""/>
        <dsp:cNvSpPr/>
      </dsp:nvSpPr>
      <dsp:spPr>
        <a:xfrm>
          <a:off x="1414458" y="435"/>
          <a:ext cx="1739652" cy="5303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kern="1200" dirty="0" err="1"/>
            <a:t>tasks</a:t>
          </a:r>
          <a:r>
            <a:rPr lang="cs-CZ" sz="1800" kern="1200" dirty="0"/>
            <a:t> and </a:t>
          </a:r>
          <a:r>
            <a:rPr lang="cs-CZ" sz="1800" kern="1200" dirty="0" err="1"/>
            <a:t>duties</a:t>
          </a:r>
          <a:endParaRPr lang="cs-CZ" sz="1800" kern="1200" dirty="0"/>
        </a:p>
      </dsp:txBody>
      <dsp:txXfrm>
        <a:off x="1414458" y="435"/>
        <a:ext cx="1739652" cy="530381"/>
      </dsp:txXfrm>
    </dsp:sp>
    <dsp:sp modelId="{87D3B39E-7537-4E78-9094-38C25E6EC608}">
      <dsp:nvSpPr>
        <dsp:cNvPr id="0" name=""/>
        <dsp:cNvSpPr/>
      </dsp:nvSpPr>
      <dsp:spPr>
        <a:xfrm>
          <a:off x="1414458" y="663412"/>
          <a:ext cx="1739652" cy="5303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kern="1200" dirty="0" err="1"/>
            <a:t>competencies</a:t>
          </a:r>
          <a:r>
            <a:rPr lang="cs-CZ" sz="1800" kern="1200" dirty="0"/>
            <a:t> and </a:t>
          </a:r>
          <a:r>
            <a:rPr lang="cs-CZ" sz="1800" kern="1200" dirty="0" err="1"/>
            <a:t>responsibilities</a:t>
          </a:r>
          <a:endParaRPr lang="cs-CZ" sz="1800" kern="1200" dirty="0"/>
        </a:p>
      </dsp:txBody>
      <dsp:txXfrm>
        <a:off x="1414458" y="663412"/>
        <a:ext cx="1739652" cy="530381"/>
      </dsp:txXfrm>
    </dsp:sp>
    <dsp:sp modelId="{57A27B94-3FD2-4F32-BC38-D7B093216505}">
      <dsp:nvSpPr>
        <dsp:cNvPr id="0" name=""/>
        <dsp:cNvSpPr/>
      </dsp:nvSpPr>
      <dsp:spPr>
        <a:xfrm>
          <a:off x="1414458" y="1326390"/>
          <a:ext cx="1739652" cy="5303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kern="1200" dirty="0" err="1"/>
            <a:t>conditions</a:t>
          </a:r>
          <a:r>
            <a:rPr lang="cs-CZ" sz="1800" kern="1200" dirty="0"/>
            <a:t> </a:t>
          </a:r>
        </a:p>
      </dsp:txBody>
      <dsp:txXfrm>
        <a:off x="1414458" y="1326390"/>
        <a:ext cx="1739652" cy="530381"/>
      </dsp:txXfrm>
    </dsp:sp>
    <dsp:sp modelId="{C5162E28-53D2-49A0-B710-DBBC53F91286}">
      <dsp:nvSpPr>
        <dsp:cNvPr id="0" name=""/>
        <dsp:cNvSpPr/>
      </dsp:nvSpPr>
      <dsp:spPr>
        <a:xfrm>
          <a:off x="1414458" y="1989367"/>
          <a:ext cx="1739652" cy="5303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kern="1200" dirty="0" err="1"/>
            <a:t>requirements</a:t>
          </a:r>
          <a:endParaRPr lang="cs-CZ" sz="1800" kern="1200" dirty="0"/>
        </a:p>
      </dsp:txBody>
      <dsp:txXfrm>
        <a:off x="1414458" y="1989367"/>
        <a:ext cx="1739652" cy="530381"/>
      </dsp:txXfrm>
    </dsp:sp>
    <dsp:sp modelId="{5FA87746-AE30-4B70-B23F-8149393CC1DB}">
      <dsp:nvSpPr>
        <dsp:cNvPr id="0" name=""/>
        <dsp:cNvSpPr/>
      </dsp:nvSpPr>
      <dsp:spPr>
        <a:xfrm>
          <a:off x="1414458" y="2652344"/>
          <a:ext cx="1739652" cy="5303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cs-CZ" sz="1800" kern="1200" dirty="0" err="1"/>
            <a:t>sources</a:t>
          </a:r>
          <a:endParaRPr lang="cs-CZ" sz="1800" kern="1200" dirty="0"/>
        </a:p>
      </dsp:txBody>
      <dsp:txXfrm>
        <a:off x="1414458" y="2652344"/>
        <a:ext cx="1739652" cy="5303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70135AE5-81D3-44E6-A59B-B021E1FCED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5C9066C1-7F0F-45F8-ABD0-75892C0FB0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5C83FC-E443-4837-A0C8-5C903D60FF95}" type="datetimeFigureOut">
              <a:rPr lang="cs-CZ" smtClean="0"/>
              <a:t>06.03.2025</a:t>
            </a:fld>
            <a:endParaRPr lang="cs-CZ"/>
          </a:p>
        </p:txBody>
      </p:sp>
      <p:sp>
        <p:nvSpPr>
          <p:cNvPr id="4" name="Zástupný symbol pro zápatí 3">
            <a:extLst>
              <a:ext uri="{FF2B5EF4-FFF2-40B4-BE49-F238E27FC236}">
                <a16:creationId xmlns:a16="http://schemas.microsoft.com/office/drawing/2014/main" id="{6BF468A7-4853-4CEE-8A35-F48A276FC7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2F32276D-BA84-4CDE-843C-3F96E2D1B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1A11C6-7F78-4A59-8AEC-860400BC448F}" type="slidenum">
              <a:rPr lang="cs-CZ" smtClean="0"/>
              <a:t>‹#›</a:t>
            </a:fld>
            <a:endParaRPr lang="cs-CZ"/>
          </a:p>
        </p:txBody>
      </p:sp>
    </p:spTree>
    <p:extLst>
      <p:ext uri="{BB962C8B-B14F-4D97-AF65-F5344CB8AC3E}">
        <p14:creationId xmlns:p14="http://schemas.microsoft.com/office/powerpoint/2010/main" val="3393851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20"/>
            <a:ext cx="7772400" cy="1102519"/>
          </a:xfrm>
        </p:spPr>
        <p:txBody>
          <a:bodyPr/>
          <a:lstStyle/>
          <a:p>
            <a:r>
              <a:rPr lang="cs-CZ"/>
              <a:t>Kliknutím lze upravit styl.</a:t>
            </a:r>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93AC8B1C-927A-47B0-A48E-07839BA1748C}" type="datetimeFigureOut">
              <a:rPr lang="cs-CZ" smtClean="0"/>
              <a:t>06.03.2025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3912880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3AC8B1C-927A-47B0-A48E-07839BA1748C}" type="datetimeFigureOut">
              <a:rPr lang="cs-CZ" smtClean="0"/>
              <a:t>06.03.2025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3395246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5979"/>
            <a:ext cx="2057400" cy="4388644"/>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05979"/>
            <a:ext cx="6019800" cy="4388644"/>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3AC8B1C-927A-47B0-A48E-07839BA1748C}" type="datetimeFigureOut">
              <a:rPr lang="cs-CZ" smtClean="0"/>
              <a:t>06.03.2025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152211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3AC8B1C-927A-47B0-A48E-07839BA1748C}" type="datetimeFigureOut">
              <a:rPr lang="cs-CZ" smtClean="0"/>
              <a:t>06.03.2025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7"/>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93AC8B1C-927A-47B0-A48E-07839BA1748C}" type="datetimeFigureOut">
              <a:rPr lang="cs-CZ" smtClean="0"/>
              <a:t>06.03.2025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915551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93AC8B1C-927A-47B0-A48E-07839BA1748C}" type="datetimeFigureOut">
              <a:rPr lang="cs-CZ" smtClean="0"/>
              <a:t>06.03.2025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1593483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93AC8B1C-927A-47B0-A48E-07839BA1748C}" type="datetimeFigureOut">
              <a:rPr lang="cs-CZ" smtClean="0"/>
              <a:t>06.03.2025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3173697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93AC8B1C-927A-47B0-A48E-07839BA1748C}" type="datetimeFigureOut">
              <a:rPr lang="cs-CZ" smtClean="0"/>
              <a:t>06.03.2025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1858680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3AC8B1C-927A-47B0-A48E-07839BA1748C}" type="datetimeFigureOut">
              <a:rPr lang="cs-CZ" smtClean="0"/>
              <a:t>06.03.2025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1018225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2" y="204788"/>
            <a:ext cx="3008313" cy="871538"/>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3AC8B1C-927A-47B0-A48E-07839BA1748C}" type="datetimeFigureOut">
              <a:rPr lang="cs-CZ" smtClean="0"/>
              <a:t>06.03.2025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453997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450"/>
            <a:ext cx="5486400" cy="425054"/>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3AC8B1C-927A-47B0-A48E-07839BA1748C}" type="datetimeFigureOut">
              <a:rPr lang="cs-CZ" smtClean="0"/>
              <a:t>06.03.2025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60808B9-4D1F-4069-9EB9-CD8802008F4E}" type="slidenum">
              <a:rPr lang="cs-CZ" smtClean="0"/>
              <a:t>‹#›</a:t>
            </a:fld>
            <a:endParaRPr lang="cs-CZ"/>
          </a:p>
        </p:txBody>
      </p:sp>
    </p:spTree>
    <p:extLst>
      <p:ext uri="{BB962C8B-B14F-4D97-AF65-F5344CB8AC3E}">
        <p14:creationId xmlns:p14="http://schemas.microsoft.com/office/powerpoint/2010/main" val="3356398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3AC8B1C-927A-47B0-A48E-07839BA1748C}" type="datetimeFigureOut">
              <a:rPr lang="cs-CZ" smtClean="0"/>
              <a:t>06.03.2025</a:t>
            </a:fld>
            <a:endParaRPr lang="cs-CZ"/>
          </a:p>
        </p:txBody>
      </p:sp>
      <p:sp>
        <p:nvSpPr>
          <p:cNvPr id="5" name="Zástupný symbol pro zápatí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60808B9-4D1F-4069-9EB9-CD8802008F4E}" type="slidenum">
              <a:rPr lang="cs-CZ" smtClean="0"/>
              <a:t>‹#›</a:t>
            </a:fld>
            <a:endParaRPr lang="cs-CZ"/>
          </a:p>
        </p:txBody>
      </p:sp>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www.nsp.cz/" TargetMode="External"/><Relationship Id="rId2" Type="http://schemas.openxmlformats.org/officeDocument/2006/relationships/hyperlink" Target="https://www.onetonline.org/" TargetMode="External"/><Relationship Id="rId1" Type="http://schemas.openxmlformats.org/officeDocument/2006/relationships/slideLayout" Target="../slideLayouts/slideLayout2.xml"/><Relationship Id="rId4" Type="http://schemas.openxmlformats.org/officeDocument/2006/relationships/hyperlink" Target="https://www.narodnikvalifikace.cz/"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png"/><Relationship Id="rId7" Type="http://schemas.openxmlformats.org/officeDocument/2006/relationships/diagramLayout" Target="../diagrams/layout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9.svg"/><Relationship Id="rId10" Type="http://schemas.microsoft.com/office/2007/relationships/diagramDrawing" Target="../diagrams/drawing1.xml"/><Relationship Id="rId4" Type="http://schemas.openxmlformats.org/officeDocument/2006/relationships/image" Target="../media/image8.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Skupina 3">
            <a:extLst>
              <a:ext uri="{FF2B5EF4-FFF2-40B4-BE49-F238E27FC236}">
                <a16:creationId xmlns:a16="http://schemas.microsoft.com/office/drawing/2014/main" id="{CF937454-C819-4C95-813A-73E6A1E76613}"/>
              </a:ext>
            </a:extLst>
          </p:cNvPr>
          <p:cNvGrpSpPr/>
          <p:nvPr/>
        </p:nvGrpSpPr>
        <p:grpSpPr>
          <a:xfrm>
            <a:off x="-163148" y="0"/>
            <a:ext cx="9307148" cy="5143500"/>
            <a:chOff x="-163148" y="0"/>
            <a:chExt cx="9307148" cy="5143500"/>
          </a:xfrm>
        </p:grpSpPr>
        <p:pic>
          <p:nvPicPr>
            <p:cNvPr id="3" name="Obrázek 2">
              <a:extLst>
                <a:ext uri="{FF2B5EF4-FFF2-40B4-BE49-F238E27FC236}">
                  <a16:creationId xmlns:a16="http://schemas.microsoft.com/office/drawing/2014/main" id="{3DB907D3-9F92-4892-8CBE-EA7F3D6838D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13" name="Obdélník: se zakulacenými rohy 12">
              <a:extLst>
                <a:ext uri="{FF2B5EF4-FFF2-40B4-BE49-F238E27FC236}">
                  <a16:creationId xmlns:a16="http://schemas.microsoft.com/office/drawing/2014/main" id="{85237D80-94D7-45A4-A3FA-12A54210D606}"/>
                </a:ext>
              </a:extLst>
            </p:cNvPr>
            <p:cNvSpPr/>
            <p:nvPr/>
          </p:nvSpPr>
          <p:spPr>
            <a:xfrm>
              <a:off x="-163148" y="4515966"/>
              <a:ext cx="2480595" cy="288032"/>
            </a:xfrm>
            <a:prstGeom prst="roundRect">
              <a:avLst>
                <a:gd name="adj" fmla="val 50000"/>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4" name="TextovéPole 13">
              <a:extLst>
                <a:ext uri="{FF2B5EF4-FFF2-40B4-BE49-F238E27FC236}">
                  <a16:creationId xmlns:a16="http://schemas.microsoft.com/office/drawing/2014/main" id="{7524115B-EB76-44B4-A8B2-02837B9EB826}"/>
                </a:ext>
              </a:extLst>
            </p:cNvPr>
            <p:cNvSpPr txBox="1"/>
            <p:nvPr/>
          </p:nvSpPr>
          <p:spPr>
            <a:xfrm>
              <a:off x="611559" y="4496221"/>
              <a:ext cx="1705887" cy="307777"/>
            </a:xfrm>
            <a:prstGeom prst="rect">
              <a:avLst/>
            </a:prstGeom>
            <a:noFill/>
          </p:spPr>
          <p:txBody>
            <a:bodyPr wrap="square" rtlCol="0">
              <a:spAutoFit/>
            </a:bodyPr>
            <a:lstStyle/>
            <a:p>
              <a:r>
                <a:rPr lang="cs-CZ" sz="1400" b="1" dirty="0">
                  <a:solidFill>
                    <a:schemeClr val="bg1"/>
                  </a:solidFill>
                </a:rPr>
                <a:t>www.slu.cz/opf/cz</a:t>
              </a:r>
            </a:p>
          </p:txBody>
        </p:sp>
        <p:pic>
          <p:nvPicPr>
            <p:cNvPr id="16" name="Obrázek 15">
              <a:extLst>
                <a:ext uri="{FF2B5EF4-FFF2-40B4-BE49-F238E27FC236}">
                  <a16:creationId xmlns:a16="http://schemas.microsoft.com/office/drawing/2014/main" id="{A0950B4E-DAB5-43A2-898E-94A6A076921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42392" y="325900"/>
              <a:ext cx="1953684" cy="956834"/>
            </a:xfrm>
            <a:prstGeom prst="rect">
              <a:avLst/>
            </a:prstGeom>
          </p:spPr>
        </p:pic>
      </p:grpSp>
      <p:sp>
        <p:nvSpPr>
          <p:cNvPr id="9" name="Nadpis 1">
            <a:extLst>
              <a:ext uri="{FF2B5EF4-FFF2-40B4-BE49-F238E27FC236}">
                <a16:creationId xmlns:a16="http://schemas.microsoft.com/office/drawing/2014/main" id="{687E8438-E225-4B7F-A764-FEFBC2D78C02}"/>
              </a:ext>
            </a:extLst>
          </p:cNvPr>
          <p:cNvSpPr txBox="1">
            <a:spLocks/>
          </p:cNvSpPr>
          <p:nvPr/>
        </p:nvSpPr>
        <p:spPr>
          <a:xfrm>
            <a:off x="611560" y="1563639"/>
            <a:ext cx="5040560" cy="1224136"/>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err="1">
                <a:solidFill>
                  <a:srgbClr val="307871"/>
                </a:solidFill>
              </a:rPr>
              <a:t>personnel</a:t>
            </a:r>
            <a:r>
              <a:rPr lang="cs-CZ" sz="3200" b="1" cap="all" dirty="0">
                <a:solidFill>
                  <a:srgbClr val="307871"/>
                </a:solidFill>
              </a:rPr>
              <a:t> management </a:t>
            </a:r>
          </a:p>
        </p:txBody>
      </p:sp>
      <p:sp>
        <p:nvSpPr>
          <p:cNvPr id="11" name="Podnadpis 2">
            <a:extLst>
              <a:ext uri="{FF2B5EF4-FFF2-40B4-BE49-F238E27FC236}">
                <a16:creationId xmlns:a16="http://schemas.microsoft.com/office/drawing/2014/main" id="{5C589846-0791-43CE-8FFB-8E00A7889DA2}"/>
              </a:ext>
            </a:extLst>
          </p:cNvPr>
          <p:cNvSpPr txBox="1">
            <a:spLocks/>
          </p:cNvSpPr>
          <p:nvPr/>
        </p:nvSpPr>
        <p:spPr>
          <a:xfrm>
            <a:off x="5292080" y="3867894"/>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000" b="1" dirty="0">
                <a:solidFill>
                  <a:schemeClr val="tx1"/>
                </a:solidFill>
                <a:latin typeface="+mj-lt"/>
                <a:cs typeface="Times New Roman" panose="02020603050405020304" pitchFamily="18" charset="0"/>
              </a:rPr>
              <a:t>Ing. Helena Marková, Ph.D.</a:t>
            </a:r>
          </a:p>
        </p:txBody>
      </p:sp>
      <p:sp>
        <p:nvSpPr>
          <p:cNvPr id="12" name="Podnadpis 2">
            <a:extLst>
              <a:ext uri="{FF2B5EF4-FFF2-40B4-BE49-F238E27FC236}">
                <a16:creationId xmlns:a16="http://schemas.microsoft.com/office/drawing/2014/main" id="{78A62DA0-465C-4E19-B567-BEF2445B33A3}"/>
              </a:ext>
            </a:extLst>
          </p:cNvPr>
          <p:cNvSpPr txBox="1">
            <a:spLocks/>
          </p:cNvSpPr>
          <p:nvPr/>
        </p:nvSpPr>
        <p:spPr>
          <a:xfrm>
            <a:off x="630089" y="3219822"/>
            <a:ext cx="3672408"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cs-CZ" sz="1600" dirty="0">
                <a:latin typeface="+mj-lt"/>
                <a:cs typeface="Times New Roman" panose="02020603050405020304" pitchFamily="18" charset="0"/>
              </a:rPr>
              <a:t>Job </a:t>
            </a:r>
            <a:r>
              <a:rPr lang="cs-CZ" sz="1600" dirty="0" err="1">
                <a:latin typeface="+mj-lt"/>
                <a:cs typeface="Times New Roman" panose="02020603050405020304" pitchFamily="18" charset="0"/>
              </a:rPr>
              <a:t>analysis</a:t>
            </a:r>
            <a:endParaRPr lang="cs-CZ" sz="1600" dirty="0">
              <a:latin typeface="+mj-lt"/>
              <a:cs typeface="Times New Roman" panose="02020603050405020304" pitchFamily="18" charset="0"/>
            </a:endParaRPr>
          </a:p>
          <a:p>
            <a:pPr marL="0" indent="0">
              <a:buFont typeface="Arial" panose="020B0604020202020204" pitchFamily="34" charset="0"/>
              <a:buNone/>
            </a:pPr>
            <a:r>
              <a:rPr lang="cs-CZ" sz="1600" dirty="0" err="1">
                <a:latin typeface="+mj-lt"/>
                <a:cs typeface="Times New Roman" panose="02020603050405020304" pitchFamily="18" charset="0"/>
              </a:rPr>
              <a:t>lecture</a:t>
            </a:r>
            <a:r>
              <a:rPr lang="cs-CZ" sz="1600" dirty="0">
                <a:latin typeface="+mj-lt"/>
                <a:cs typeface="Times New Roman" panose="02020603050405020304" pitchFamily="18" charset="0"/>
              </a:rPr>
              <a:t> 2</a:t>
            </a:r>
          </a:p>
        </p:txBody>
      </p:sp>
      <p:cxnSp>
        <p:nvCxnSpPr>
          <p:cNvPr id="15" name="Přímá spojnice 14">
            <a:extLst>
              <a:ext uri="{FF2B5EF4-FFF2-40B4-BE49-F238E27FC236}">
                <a16:creationId xmlns:a16="http://schemas.microsoft.com/office/drawing/2014/main" id="{FB0B3410-AB3B-4EDF-9D45-E78871371410}"/>
              </a:ext>
            </a:extLst>
          </p:cNvPr>
          <p:cNvCxnSpPr>
            <a:cxnSpLocks/>
          </p:cNvCxnSpPr>
          <p:nvPr/>
        </p:nvCxnSpPr>
        <p:spPr>
          <a:xfrm flipH="1">
            <a:off x="709604" y="229529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063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F3A4B768-70D3-4237-B093-4A78E6219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3881" y="1324099"/>
            <a:ext cx="4061360" cy="2284515"/>
          </a:xfrm>
          <a:prstGeom prst="rect">
            <a:avLst/>
          </a:prstGeom>
        </p:spPr>
      </p:pic>
      <p:sp>
        <p:nvSpPr>
          <p:cNvPr id="9" name="Nadpis 1">
            <a:extLst>
              <a:ext uri="{FF2B5EF4-FFF2-40B4-BE49-F238E27FC236}">
                <a16:creationId xmlns:a16="http://schemas.microsoft.com/office/drawing/2014/main" id="{333DD535-BEC4-44BC-A1E9-3D5CEA61D10A}"/>
              </a:ext>
            </a:extLst>
          </p:cNvPr>
          <p:cNvSpPr txBox="1">
            <a:spLocks/>
          </p:cNvSpPr>
          <p:nvPr/>
        </p:nvSpPr>
        <p:spPr>
          <a:xfrm>
            <a:off x="596751" y="462980"/>
            <a:ext cx="7179035" cy="598377"/>
          </a:xfrm>
          <a:prstGeom prst="rect">
            <a:avLst/>
          </a:prstGeom>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3200" b="1" i="0" u="none" strike="noStrike" kern="1200" cap="all" spc="0" normalizeH="0" baseline="0" noProof="0" dirty="0" err="1">
                <a:ln>
                  <a:noFill/>
                </a:ln>
                <a:solidFill>
                  <a:srgbClr val="307871"/>
                </a:solidFill>
                <a:effectLst/>
                <a:uLnTx/>
                <a:uFillTx/>
                <a:latin typeface="Calibri"/>
                <a:ea typeface="+mj-ea"/>
                <a:cs typeface="+mj-cs"/>
              </a:rPr>
              <a:t>planning</a:t>
            </a:r>
            <a:r>
              <a:rPr kumimoji="0" lang="cs-CZ" sz="3200" b="1" i="0" u="none" strike="noStrike" kern="1200" cap="all" spc="0" normalizeH="0" baseline="0" noProof="0" dirty="0">
                <a:ln>
                  <a:noFill/>
                </a:ln>
                <a:solidFill>
                  <a:srgbClr val="307871"/>
                </a:solidFill>
                <a:effectLst/>
                <a:uLnTx/>
                <a:uFillTx/>
                <a:latin typeface="Calibri"/>
                <a:ea typeface="+mj-ea"/>
                <a:cs typeface="+mj-cs"/>
              </a:rPr>
              <a:t> </a:t>
            </a:r>
            <a:r>
              <a:rPr kumimoji="0" lang="cs-CZ" sz="3200" b="1" i="0" u="none" strike="noStrike" kern="1200" cap="all" spc="0" normalizeH="0" baseline="0" noProof="0" dirty="0" err="1">
                <a:ln>
                  <a:noFill/>
                </a:ln>
                <a:solidFill>
                  <a:srgbClr val="307871"/>
                </a:solidFill>
                <a:effectLst/>
                <a:uLnTx/>
                <a:uFillTx/>
                <a:latin typeface="Calibri"/>
                <a:ea typeface="+mj-ea"/>
                <a:cs typeface="+mj-cs"/>
              </a:rPr>
              <a:t>stuff</a:t>
            </a:r>
            <a:r>
              <a:rPr kumimoji="0" lang="cs-CZ" sz="3200" b="1" i="0" u="none" strike="noStrike" kern="1200" cap="all" spc="0" normalizeH="0" baseline="0" noProof="0" dirty="0">
                <a:ln>
                  <a:noFill/>
                </a:ln>
                <a:solidFill>
                  <a:srgbClr val="307871"/>
                </a:solidFill>
                <a:effectLst/>
                <a:uLnTx/>
                <a:uFillTx/>
                <a:latin typeface="Calibri"/>
                <a:ea typeface="+mj-ea"/>
                <a:cs typeface="+mj-cs"/>
              </a:rPr>
              <a:t> and design </a:t>
            </a:r>
            <a:r>
              <a:rPr kumimoji="0" lang="cs-CZ" sz="3200" b="1" i="0" u="none" strike="noStrike" kern="1200" cap="all" spc="0" normalizeH="0" baseline="0" noProof="0" dirty="0" err="1">
                <a:ln>
                  <a:noFill/>
                </a:ln>
                <a:solidFill>
                  <a:srgbClr val="307871"/>
                </a:solidFill>
                <a:effectLst/>
                <a:uLnTx/>
                <a:uFillTx/>
                <a:latin typeface="Calibri"/>
                <a:ea typeface="+mj-ea"/>
                <a:cs typeface="+mj-cs"/>
              </a:rPr>
              <a:t>of</a:t>
            </a:r>
            <a:r>
              <a:rPr kumimoji="0" lang="cs-CZ" sz="3200" b="1" i="0" u="none" strike="noStrike" kern="1200" cap="all" spc="0" normalizeH="0" baseline="0" noProof="0" dirty="0">
                <a:ln>
                  <a:noFill/>
                </a:ln>
                <a:solidFill>
                  <a:srgbClr val="307871"/>
                </a:solidFill>
                <a:effectLst/>
                <a:uLnTx/>
                <a:uFillTx/>
                <a:latin typeface="Calibri"/>
                <a:ea typeface="+mj-ea"/>
                <a:cs typeface="+mj-cs"/>
              </a:rPr>
              <a:t> </a:t>
            </a:r>
            <a:r>
              <a:rPr kumimoji="0" lang="cs-CZ" sz="3200" b="1" i="0" u="none" strike="noStrike" kern="1200" cap="all" spc="0" normalizeH="0" baseline="0" noProof="0" dirty="0" err="1">
                <a:ln>
                  <a:noFill/>
                </a:ln>
                <a:solidFill>
                  <a:srgbClr val="307871"/>
                </a:solidFill>
                <a:effectLst/>
                <a:uLnTx/>
                <a:uFillTx/>
                <a:latin typeface="Calibri"/>
                <a:ea typeface="+mj-ea"/>
                <a:cs typeface="+mj-cs"/>
              </a:rPr>
              <a:t>the</a:t>
            </a:r>
            <a:r>
              <a:rPr kumimoji="0" lang="cs-CZ" sz="3200" b="1" i="0" u="none" strike="noStrike" kern="1200" cap="all" spc="0" normalizeH="0" baseline="0" noProof="0" dirty="0">
                <a:ln>
                  <a:noFill/>
                </a:ln>
                <a:solidFill>
                  <a:srgbClr val="307871"/>
                </a:solidFill>
                <a:effectLst/>
                <a:uLnTx/>
                <a:uFillTx/>
                <a:latin typeface="Calibri"/>
                <a:ea typeface="+mj-ea"/>
                <a:cs typeface="+mj-cs"/>
              </a:rPr>
              <a:t> role</a:t>
            </a:r>
          </a:p>
        </p:txBody>
      </p:sp>
      <p:sp>
        <p:nvSpPr>
          <p:cNvPr id="13" name="Zástupný symbol pro obsah 2">
            <a:extLst>
              <a:ext uri="{FF2B5EF4-FFF2-40B4-BE49-F238E27FC236}">
                <a16:creationId xmlns:a16="http://schemas.microsoft.com/office/drawing/2014/main" id="{217D157D-91EF-418E-9BB2-7A3D7E3B070C}"/>
              </a:ext>
            </a:extLst>
          </p:cNvPr>
          <p:cNvSpPr txBox="1">
            <a:spLocks/>
          </p:cNvSpPr>
          <p:nvPr/>
        </p:nvSpPr>
        <p:spPr>
          <a:xfrm>
            <a:off x="611560" y="1217638"/>
            <a:ext cx="6955640" cy="29583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Planning recap: objective and output.</a:t>
            </a:r>
            <a:endParaRPr kumimoji="0" lang="cs-CZ" sz="1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Once we know how many employees we need and what skills they should have, the next logical step is to figure out what work these people will do and how they will do it.</a:t>
            </a:r>
            <a:endParaRPr kumimoji="0" lang="cs-CZ" sz="140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cs-CZ" sz="1400" i="0" u="sng"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i="0" u="sng"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Once we have planned our workforce, we need to ensure that the jobs are designed to:</a:t>
            </a:r>
            <a:endParaRPr kumimoji="0" lang="cs-CZ" sz="1400" i="0" u="sng"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a:defRPr/>
            </a:pPr>
            <a:r>
              <a:rPr kumimoji="0" lang="en-US" sz="1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Maximize productivity and efficiency.</a:t>
            </a:r>
            <a:endParaRPr kumimoji="0" lang="cs-CZ" sz="1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a:defRPr/>
            </a:pPr>
            <a:r>
              <a:rPr kumimoji="0" lang="en-US" sz="1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Are attractive to employees.</a:t>
            </a:r>
            <a:endParaRPr kumimoji="0" lang="cs-CZ" sz="1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a:defRPr/>
            </a:pPr>
            <a:r>
              <a:rPr kumimoji="0" lang="en-US" sz="1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Were meaningful and relevant to the skills and needs of the </a:t>
            </a:r>
            <a:r>
              <a:rPr kumimoji="0" lang="en-US" sz="140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organisation</a:t>
            </a:r>
            <a:r>
              <a:rPr kumimoji="0" lang="en-US" sz="1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a:t>
            </a:r>
            <a:endParaRPr kumimoji="0" lang="cs-CZ" altLang="cs-CZ" sz="1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cxnSp>
        <p:nvCxnSpPr>
          <p:cNvPr id="12" name="Přímá spojnice 11">
            <a:extLst>
              <a:ext uri="{FF2B5EF4-FFF2-40B4-BE49-F238E27FC236}">
                <a16:creationId xmlns:a16="http://schemas.microsoft.com/office/drawing/2014/main" id="{EC988E75-0B0B-4E5B-9820-9ABAA2014EE1}"/>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FDEC2CE5-A50E-2E92-3E6A-692598B455F9}"/>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C9C94C17-1791-AFEA-5C43-780CD87326EE}"/>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1FC38B40-5013-09C2-51EB-FA3C812E9708}"/>
                </a:ext>
              </a:extLst>
            </p:cNvPr>
            <p:cNvSpPr txBox="1"/>
            <p:nvPr/>
          </p:nvSpPr>
          <p:spPr>
            <a:xfrm>
              <a:off x="3802397" y="4701793"/>
              <a:ext cx="1539204"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1" i="0" u="none" strike="noStrike" kern="1200" cap="all" spc="100" normalizeH="0" baseline="0" noProof="0" dirty="0">
                  <a:ln>
                    <a:noFill/>
                  </a:ln>
                  <a:solidFill>
                    <a:prstClr val="white">
                      <a:lumMod val="50000"/>
                    </a:prstClr>
                  </a:solidFill>
                  <a:effectLst/>
                  <a:uLnTx/>
                  <a:uFillTx/>
                  <a:latin typeface="Calibri"/>
                  <a:ea typeface="+mn-ea"/>
                  <a:cs typeface="+mn-cs"/>
                </a:rPr>
                <a:t>Slezská univerzita</a:t>
              </a:r>
            </a:p>
          </p:txBody>
        </p:sp>
      </p:grpSp>
    </p:spTree>
    <p:extLst>
      <p:ext uri="{BB962C8B-B14F-4D97-AF65-F5344CB8AC3E}">
        <p14:creationId xmlns:p14="http://schemas.microsoft.com/office/powerpoint/2010/main" val="1236258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F3A4B768-70D3-4237-B093-4A78E6219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3881" y="1324099"/>
            <a:ext cx="4061360" cy="2284515"/>
          </a:xfrm>
          <a:prstGeom prst="rect">
            <a:avLst/>
          </a:prstGeom>
        </p:spPr>
      </p:pic>
      <p:sp>
        <p:nvSpPr>
          <p:cNvPr id="9" name="Nadpis 1">
            <a:extLst>
              <a:ext uri="{FF2B5EF4-FFF2-40B4-BE49-F238E27FC236}">
                <a16:creationId xmlns:a16="http://schemas.microsoft.com/office/drawing/2014/main" id="{333DD535-BEC4-44BC-A1E9-3D5CEA61D10A}"/>
              </a:ext>
            </a:extLst>
          </p:cNvPr>
          <p:cNvSpPr txBox="1">
            <a:spLocks/>
          </p:cNvSpPr>
          <p:nvPr/>
        </p:nvSpPr>
        <p:spPr>
          <a:xfrm>
            <a:off x="596751" y="462980"/>
            <a:ext cx="7179035" cy="598377"/>
          </a:xfrm>
          <a:prstGeom prst="rect">
            <a:avLst/>
          </a:prstGeom>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3200" b="1" i="0" u="none" strike="noStrike" kern="1200" cap="all" spc="0" normalizeH="0" baseline="0" noProof="0" dirty="0" err="1">
                <a:ln>
                  <a:noFill/>
                </a:ln>
                <a:solidFill>
                  <a:srgbClr val="307871"/>
                </a:solidFill>
                <a:effectLst/>
                <a:uLnTx/>
                <a:uFillTx/>
                <a:latin typeface="Calibri"/>
                <a:ea typeface="+mj-ea"/>
                <a:cs typeface="+mj-cs"/>
              </a:rPr>
              <a:t>planning</a:t>
            </a:r>
            <a:r>
              <a:rPr kumimoji="0" lang="cs-CZ" sz="3200" b="1" i="0" u="none" strike="noStrike" kern="1200" cap="all" spc="0" normalizeH="0" baseline="0" noProof="0" dirty="0">
                <a:ln>
                  <a:noFill/>
                </a:ln>
                <a:solidFill>
                  <a:srgbClr val="307871"/>
                </a:solidFill>
                <a:effectLst/>
                <a:uLnTx/>
                <a:uFillTx/>
                <a:latin typeface="Calibri"/>
                <a:ea typeface="+mj-ea"/>
                <a:cs typeface="+mj-cs"/>
              </a:rPr>
              <a:t> </a:t>
            </a:r>
            <a:r>
              <a:rPr kumimoji="0" lang="cs-CZ" sz="3200" b="1" i="0" u="none" strike="noStrike" kern="1200" cap="all" spc="0" normalizeH="0" baseline="0" noProof="0" dirty="0" err="1">
                <a:ln>
                  <a:noFill/>
                </a:ln>
                <a:solidFill>
                  <a:srgbClr val="307871"/>
                </a:solidFill>
                <a:effectLst/>
                <a:uLnTx/>
                <a:uFillTx/>
                <a:latin typeface="Calibri"/>
                <a:ea typeface="+mj-ea"/>
                <a:cs typeface="+mj-cs"/>
              </a:rPr>
              <a:t>stuff</a:t>
            </a:r>
            <a:r>
              <a:rPr kumimoji="0" lang="cs-CZ" sz="3200" b="1" i="0" u="none" strike="noStrike" kern="1200" cap="all" spc="0" normalizeH="0" baseline="0" noProof="0" dirty="0">
                <a:ln>
                  <a:noFill/>
                </a:ln>
                <a:solidFill>
                  <a:srgbClr val="307871"/>
                </a:solidFill>
                <a:effectLst/>
                <a:uLnTx/>
                <a:uFillTx/>
                <a:latin typeface="Calibri"/>
                <a:ea typeface="+mj-ea"/>
                <a:cs typeface="+mj-cs"/>
              </a:rPr>
              <a:t> and design </a:t>
            </a:r>
            <a:r>
              <a:rPr kumimoji="0" lang="cs-CZ" sz="3200" b="1" i="0" u="none" strike="noStrike" kern="1200" cap="all" spc="0" normalizeH="0" baseline="0" noProof="0" dirty="0" err="1">
                <a:ln>
                  <a:noFill/>
                </a:ln>
                <a:solidFill>
                  <a:srgbClr val="307871"/>
                </a:solidFill>
                <a:effectLst/>
                <a:uLnTx/>
                <a:uFillTx/>
                <a:latin typeface="Calibri"/>
                <a:ea typeface="+mj-ea"/>
                <a:cs typeface="+mj-cs"/>
              </a:rPr>
              <a:t>of</a:t>
            </a:r>
            <a:r>
              <a:rPr kumimoji="0" lang="cs-CZ" sz="3200" b="1" i="0" u="none" strike="noStrike" kern="1200" cap="all" spc="0" normalizeH="0" baseline="0" noProof="0" dirty="0">
                <a:ln>
                  <a:noFill/>
                </a:ln>
                <a:solidFill>
                  <a:srgbClr val="307871"/>
                </a:solidFill>
                <a:effectLst/>
                <a:uLnTx/>
                <a:uFillTx/>
                <a:latin typeface="Calibri"/>
                <a:ea typeface="+mj-ea"/>
                <a:cs typeface="+mj-cs"/>
              </a:rPr>
              <a:t> </a:t>
            </a:r>
            <a:r>
              <a:rPr kumimoji="0" lang="cs-CZ" sz="3200" b="1" i="0" u="none" strike="noStrike" kern="1200" cap="all" spc="0" normalizeH="0" baseline="0" noProof="0" dirty="0" err="1">
                <a:ln>
                  <a:noFill/>
                </a:ln>
                <a:solidFill>
                  <a:srgbClr val="307871"/>
                </a:solidFill>
                <a:effectLst/>
                <a:uLnTx/>
                <a:uFillTx/>
                <a:latin typeface="Calibri"/>
                <a:ea typeface="+mj-ea"/>
                <a:cs typeface="+mj-cs"/>
              </a:rPr>
              <a:t>the</a:t>
            </a:r>
            <a:r>
              <a:rPr kumimoji="0" lang="cs-CZ" sz="3200" b="1" i="0" u="none" strike="noStrike" kern="1200" cap="all" spc="0" normalizeH="0" baseline="0" noProof="0" dirty="0">
                <a:ln>
                  <a:noFill/>
                </a:ln>
                <a:solidFill>
                  <a:srgbClr val="307871"/>
                </a:solidFill>
                <a:effectLst/>
                <a:uLnTx/>
                <a:uFillTx/>
                <a:latin typeface="Calibri"/>
                <a:ea typeface="+mj-ea"/>
                <a:cs typeface="+mj-cs"/>
              </a:rPr>
              <a:t> role</a:t>
            </a:r>
          </a:p>
        </p:txBody>
      </p:sp>
      <p:sp>
        <p:nvSpPr>
          <p:cNvPr id="11" name="Zástupný symbol pro obsah 2">
            <a:extLst>
              <a:ext uri="{FF2B5EF4-FFF2-40B4-BE49-F238E27FC236}">
                <a16:creationId xmlns:a16="http://schemas.microsoft.com/office/drawing/2014/main" id="{B3E7D415-F789-40A2-B235-E95A0A59BE3C}"/>
              </a:ext>
            </a:extLst>
          </p:cNvPr>
          <p:cNvSpPr>
            <a:spLocks noGrp="1"/>
          </p:cNvSpPr>
          <p:nvPr>
            <p:ph idx="1"/>
          </p:nvPr>
        </p:nvSpPr>
        <p:spPr>
          <a:xfrm>
            <a:off x="611560" y="1411201"/>
            <a:ext cx="6170840" cy="3405727"/>
          </a:xfrm>
        </p:spPr>
        <p:txBody>
          <a:bodyPr>
            <a:noAutofit/>
          </a:bodyPr>
          <a:lstStyle/>
          <a:p>
            <a:r>
              <a:rPr lang="en-US" sz="1600" dirty="0">
                <a:latin typeface="+mj-lt"/>
              </a:rPr>
              <a:t>Creating an optimal job structure is the essence of the HR process. </a:t>
            </a:r>
            <a:endParaRPr lang="cs-CZ" sz="1600" dirty="0">
              <a:latin typeface="+mj-lt"/>
            </a:endParaRPr>
          </a:p>
          <a:p>
            <a:r>
              <a:rPr lang="en-US" sz="1600" dirty="0">
                <a:latin typeface="+mj-lt"/>
              </a:rPr>
              <a:t>Each job is assigned a job task. </a:t>
            </a:r>
            <a:endParaRPr lang="cs-CZ" sz="1600" dirty="0">
              <a:latin typeface="+mj-lt"/>
            </a:endParaRPr>
          </a:p>
          <a:p>
            <a:r>
              <a:rPr lang="en-US" sz="1600" dirty="0">
                <a:latin typeface="+mj-lt"/>
              </a:rPr>
              <a:t>Each job is linked to the responsibility for the tasks assigned.</a:t>
            </a:r>
            <a:endParaRPr lang="cs-CZ" sz="1600" dirty="0">
              <a:latin typeface="+mj-lt"/>
            </a:endParaRPr>
          </a:p>
          <a:p>
            <a:r>
              <a:rPr lang="en-US" sz="1600" dirty="0">
                <a:latin typeface="+mj-lt"/>
              </a:rPr>
              <a:t>An important step is to determine the requirements of the employees and the conditions for effective performance of the tasks.</a:t>
            </a:r>
            <a:endParaRPr lang="cs-CZ" sz="1600" dirty="0">
              <a:latin typeface="+mj-lt"/>
            </a:endParaRPr>
          </a:p>
        </p:txBody>
      </p:sp>
      <p:cxnSp>
        <p:nvCxnSpPr>
          <p:cNvPr id="12" name="Přímá spojnice 11">
            <a:extLst>
              <a:ext uri="{FF2B5EF4-FFF2-40B4-BE49-F238E27FC236}">
                <a16:creationId xmlns:a16="http://schemas.microsoft.com/office/drawing/2014/main" id="{EC988E75-0B0B-4E5B-9820-9ABAA2014EE1}"/>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FDEC2CE5-A50E-2E92-3E6A-692598B455F9}"/>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C9C94C17-1791-AFEA-5C43-780CD87326EE}"/>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1FC38B40-5013-09C2-51EB-FA3C812E9708}"/>
                </a:ext>
              </a:extLst>
            </p:cNvPr>
            <p:cNvSpPr txBox="1"/>
            <p:nvPr/>
          </p:nvSpPr>
          <p:spPr>
            <a:xfrm>
              <a:off x="3802397" y="4701793"/>
              <a:ext cx="1539204"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1" i="0" u="none" strike="noStrike" kern="1200" cap="all" spc="100" normalizeH="0" baseline="0" noProof="0" dirty="0">
                  <a:ln>
                    <a:noFill/>
                  </a:ln>
                  <a:solidFill>
                    <a:prstClr val="white">
                      <a:lumMod val="50000"/>
                    </a:prstClr>
                  </a:solidFill>
                  <a:effectLst/>
                  <a:uLnTx/>
                  <a:uFillTx/>
                  <a:latin typeface="Calibri"/>
                  <a:ea typeface="+mn-ea"/>
                  <a:cs typeface="+mn-cs"/>
                </a:rPr>
                <a:t>Slezská univerzita</a:t>
              </a:r>
            </a:p>
          </p:txBody>
        </p:sp>
      </p:grpSp>
    </p:spTree>
    <p:extLst>
      <p:ext uri="{BB962C8B-B14F-4D97-AF65-F5344CB8AC3E}">
        <p14:creationId xmlns:p14="http://schemas.microsoft.com/office/powerpoint/2010/main" val="3908175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F3A4B768-70D3-4237-B093-4A78E6219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3881" y="1324099"/>
            <a:ext cx="4061360" cy="2284515"/>
          </a:xfrm>
          <a:prstGeom prst="rect">
            <a:avLst/>
          </a:prstGeom>
        </p:spPr>
      </p:pic>
      <p:sp>
        <p:nvSpPr>
          <p:cNvPr id="9" name="Nadpis 1">
            <a:extLst>
              <a:ext uri="{FF2B5EF4-FFF2-40B4-BE49-F238E27FC236}">
                <a16:creationId xmlns:a16="http://schemas.microsoft.com/office/drawing/2014/main" id="{333DD535-BEC4-44BC-A1E9-3D5CEA61D10A}"/>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3200" b="1" i="0" u="none" strike="noStrike" kern="1200" cap="all" spc="0" normalizeH="0" baseline="0" noProof="0" dirty="0" err="1">
                <a:ln>
                  <a:noFill/>
                </a:ln>
                <a:solidFill>
                  <a:srgbClr val="307871"/>
                </a:solidFill>
                <a:effectLst/>
                <a:uLnTx/>
                <a:uFillTx/>
                <a:latin typeface="Calibri"/>
                <a:ea typeface="+mj-ea"/>
                <a:cs typeface="+mj-cs"/>
              </a:rPr>
              <a:t>job</a:t>
            </a:r>
            <a:r>
              <a:rPr kumimoji="0" lang="cs-CZ" sz="3200" b="1" i="0" u="none" strike="noStrike" kern="1200" cap="all" spc="0" normalizeH="0" baseline="0" noProof="0" dirty="0">
                <a:ln>
                  <a:noFill/>
                </a:ln>
                <a:solidFill>
                  <a:srgbClr val="307871"/>
                </a:solidFill>
                <a:effectLst/>
                <a:uLnTx/>
                <a:uFillTx/>
                <a:latin typeface="Calibri"/>
                <a:ea typeface="+mj-ea"/>
                <a:cs typeface="+mj-cs"/>
              </a:rPr>
              <a:t> </a:t>
            </a:r>
            <a:r>
              <a:rPr kumimoji="0" lang="cs-CZ" sz="3200" b="1" i="0" u="none" strike="noStrike" kern="1200" cap="all" spc="0" normalizeH="0" baseline="0" noProof="0" dirty="0" err="1">
                <a:ln>
                  <a:noFill/>
                </a:ln>
                <a:solidFill>
                  <a:srgbClr val="307871"/>
                </a:solidFill>
                <a:effectLst/>
                <a:uLnTx/>
                <a:uFillTx/>
                <a:latin typeface="Calibri"/>
                <a:ea typeface="+mj-ea"/>
                <a:cs typeface="+mj-cs"/>
              </a:rPr>
              <a:t>position</a:t>
            </a:r>
            <a:endParaRPr kumimoji="0" lang="cs-CZ" sz="3200" b="1" i="0" u="none" strike="noStrike" kern="1200" cap="all" spc="0" normalizeH="0" baseline="0" noProof="0" dirty="0">
              <a:ln>
                <a:noFill/>
              </a:ln>
              <a:solidFill>
                <a:srgbClr val="307871"/>
              </a:solidFill>
              <a:effectLst/>
              <a:uLnTx/>
              <a:uFillTx/>
              <a:latin typeface="Calibri"/>
              <a:ea typeface="+mj-ea"/>
              <a:cs typeface="+mj-cs"/>
            </a:endParaRPr>
          </a:p>
        </p:txBody>
      </p:sp>
      <p:sp>
        <p:nvSpPr>
          <p:cNvPr id="11" name="Zástupný symbol pro obsah 2">
            <a:extLst>
              <a:ext uri="{FF2B5EF4-FFF2-40B4-BE49-F238E27FC236}">
                <a16:creationId xmlns:a16="http://schemas.microsoft.com/office/drawing/2014/main" id="{B3E7D415-F789-40A2-B235-E95A0A59BE3C}"/>
              </a:ext>
            </a:extLst>
          </p:cNvPr>
          <p:cNvSpPr>
            <a:spLocks noGrp="1"/>
          </p:cNvSpPr>
          <p:nvPr>
            <p:ph idx="1"/>
          </p:nvPr>
        </p:nvSpPr>
        <p:spPr>
          <a:xfrm>
            <a:off x="4897390" y="850586"/>
            <a:ext cx="3888560" cy="994053"/>
          </a:xfrm>
        </p:spPr>
        <p:txBody>
          <a:bodyPr>
            <a:noAutofit/>
          </a:bodyPr>
          <a:lstStyle/>
          <a:p>
            <a:pPr marL="0" indent="0">
              <a:buNone/>
            </a:pPr>
            <a:r>
              <a:rPr lang="en-US" sz="1400" b="1" dirty="0">
                <a:latin typeface="+mj-lt"/>
              </a:rPr>
              <a:t>The job also determines the employee's position in the company and his or her placement in the </a:t>
            </a:r>
            <a:r>
              <a:rPr lang="en-US" sz="1400" b="1" dirty="0" err="1">
                <a:latin typeface="+mj-lt"/>
              </a:rPr>
              <a:t>organisational</a:t>
            </a:r>
            <a:r>
              <a:rPr lang="en-US" sz="1400" b="1" dirty="0">
                <a:latin typeface="+mj-lt"/>
              </a:rPr>
              <a:t> structure.</a:t>
            </a:r>
            <a:endParaRPr lang="cs-CZ" sz="1400" b="1" dirty="0">
              <a:latin typeface="+mj-lt"/>
            </a:endParaRPr>
          </a:p>
        </p:txBody>
      </p:sp>
      <p:sp>
        <p:nvSpPr>
          <p:cNvPr id="13" name="Zástupný symbol pro obsah 2">
            <a:extLst>
              <a:ext uri="{FF2B5EF4-FFF2-40B4-BE49-F238E27FC236}">
                <a16:creationId xmlns:a16="http://schemas.microsoft.com/office/drawing/2014/main" id="{217D157D-91EF-418E-9BB2-7A3D7E3B070C}"/>
              </a:ext>
            </a:extLst>
          </p:cNvPr>
          <p:cNvSpPr txBox="1">
            <a:spLocks/>
          </p:cNvSpPr>
          <p:nvPr/>
        </p:nvSpPr>
        <p:spPr>
          <a:xfrm>
            <a:off x="611560" y="1347613"/>
            <a:ext cx="4221696" cy="190177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A workplace is the smallest organizational unit in an organization.</a:t>
            </a:r>
            <a:endParaRPr kumimoji="0" lang="cs-CZ" sz="1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A group of jobs with similar descriptions and specifics = job function.</a:t>
            </a:r>
            <a:endParaRPr kumimoji="0" lang="cs-CZ" sz="1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One job function in an enterprise may contain X number of jobs.</a:t>
            </a:r>
            <a:endParaRPr kumimoji="0" lang="cs-CZ" sz="1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Control question: What does it matter how many there are?</a:t>
            </a:r>
            <a:endParaRPr kumimoji="0" lang="cs-CZ" altLang="cs-CZ"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cxnSp>
        <p:nvCxnSpPr>
          <p:cNvPr id="12" name="Přímá spojnice 11">
            <a:extLst>
              <a:ext uri="{FF2B5EF4-FFF2-40B4-BE49-F238E27FC236}">
                <a16:creationId xmlns:a16="http://schemas.microsoft.com/office/drawing/2014/main" id="{EC988E75-0B0B-4E5B-9820-9ABAA2014EE1}"/>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FDEC2CE5-A50E-2E92-3E6A-692598B455F9}"/>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C9C94C17-1791-AFEA-5C43-780CD87326EE}"/>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1FC38B40-5013-09C2-51EB-FA3C812E9708}"/>
                </a:ext>
              </a:extLst>
            </p:cNvPr>
            <p:cNvSpPr txBox="1"/>
            <p:nvPr/>
          </p:nvSpPr>
          <p:spPr>
            <a:xfrm>
              <a:off x="3802397" y="4701793"/>
              <a:ext cx="1539204"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1" i="0" u="none" strike="noStrike" kern="1200" cap="all" spc="100" normalizeH="0" baseline="0" noProof="0" dirty="0">
                  <a:ln>
                    <a:noFill/>
                  </a:ln>
                  <a:solidFill>
                    <a:prstClr val="white">
                      <a:lumMod val="50000"/>
                    </a:prstClr>
                  </a:solidFill>
                  <a:effectLst/>
                  <a:uLnTx/>
                  <a:uFillTx/>
                  <a:latin typeface="Calibri"/>
                  <a:ea typeface="+mn-ea"/>
                  <a:cs typeface="+mn-cs"/>
                </a:rPr>
                <a:t>Slezská univerzita</a:t>
              </a:r>
            </a:p>
          </p:txBody>
        </p:sp>
      </p:grpSp>
      <p:graphicFrame>
        <p:nvGraphicFramePr>
          <p:cNvPr id="2" name="Diagram 1">
            <a:extLst>
              <a:ext uri="{FF2B5EF4-FFF2-40B4-BE49-F238E27FC236}">
                <a16:creationId xmlns:a16="http://schemas.microsoft.com/office/drawing/2014/main" id="{EA68AB53-276A-2BE4-FA91-242F91C3B8A7}"/>
              </a:ext>
            </a:extLst>
          </p:cNvPr>
          <p:cNvGraphicFramePr/>
          <p:nvPr>
            <p:extLst>
              <p:ext uri="{D42A27DB-BD31-4B8C-83A1-F6EECF244321}">
                <p14:modId xmlns:p14="http://schemas.microsoft.com/office/powerpoint/2010/main" val="2505187232"/>
              </p:ext>
            </p:extLst>
          </p:nvPr>
        </p:nvGraphicFramePr>
        <p:xfrm>
          <a:off x="4833256" y="1240970"/>
          <a:ext cx="4016829" cy="3362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fický objekt 3" descr="Umělá inteligence se souvislou výplní">
            <a:extLst>
              <a:ext uri="{FF2B5EF4-FFF2-40B4-BE49-F238E27FC236}">
                <a16:creationId xmlns:a16="http://schemas.microsoft.com/office/drawing/2014/main" id="{607780A6-261C-5031-7581-EC80E61893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8759" y="3039949"/>
            <a:ext cx="914400" cy="914400"/>
          </a:xfrm>
          <a:prstGeom prst="rect">
            <a:avLst/>
          </a:prstGeom>
        </p:spPr>
      </p:pic>
    </p:spTree>
    <p:extLst>
      <p:ext uri="{BB962C8B-B14F-4D97-AF65-F5344CB8AC3E}">
        <p14:creationId xmlns:p14="http://schemas.microsoft.com/office/powerpoint/2010/main" val="29140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1">
            <a:extLst>
              <a:ext uri="{FF2B5EF4-FFF2-40B4-BE49-F238E27FC236}">
                <a16:creationId xmlns:a16="http://schemas.microsoft.com/office/drawing/2014/main" id="{333DD535-BEC4-44BC-A1E9-3D5CEA61D10A}"/>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3200" b="1" i="0" u="none" strike="noStrike" kern="1200" cap="all" spc="0" normalizeH="0" baseline="0" noProof="0" dirty="0" err="1">
                <a:ln>
                  <a:noFill/>
                </a:ln>
                <a:solidFill>
                  <a:srgbClr val="307871"/>
                </a:solidFill>
                <a:effectLst/>
                <a:uLnTx/>
                <a:uFillTx/>
                <a:latin typeface="Calibri"/>
                <a:ea typeface="+mj-ea"/>
                <a:cs typeface="+mj-cs"/>
              </a:rPr>
              <a:t>job</a:t>
            </a:r>
            <a:r>
              <a:rPr kumimoji="0" lang="cs-CZ" sz="3200" b="1" i="0" u="none" strike="noStrike" kern="1200" cap="all" spc="0" normalizeH="0" baseline="0" noProof="0" dirty="0">
                <a:ln>
                  <a:noFill/>
                </a:ln>
                <a:solidFill>
                  <a:srgbClr val="307871"/>
                </a:solidFill>
                <a:effectLst/>
                <a:uLnTx/>
                <a:uFillTx/>
                <a:latin typeface="Calibri"/>
                <a:ea typeface="+mj-ea"/>
                <a:cs typeface="+mj-cs"/>
              </a:rPr>
              <a:t> design</a:t>
            </a:r>
          </a:p>
        </p:txBody>
      </p:sp>
      <p:sp>
        <p:nvSpPr>
          <p:cNvPr id="11" name="Zástupný symbol pro obsah 2">
            <a:extLst>
              <a:ext uri="{FF2B5EF4-FFF2-40B4-BE49-F238E27FC236}">
                <a16:creationId xmlns:a16="http://schemas.microsoft.com/office/drawing/2014/main" id="{B3E7D415-F789-40A2-B235-E95A0A59BE3C}"/>
              </a:ext>
            </a:extLst>
          </p:cNvPr>
          <p:cNvSpPr>
            <a:spLocks noGrp="1"/>
          </p:cNvSpPr>
          <p:nvPr>
            <p:ph idx="1"/>
          </p:nvPr>
        </p:nvSpPr>
        <p:spPr>
          <a:xfrm>
            <a:off x="611560" y="3184071"/>
            <a:ext cx="3888560" cy="1475242"/>
          </a:xfrm>
        </p:spPr>
        <p:txBody>
          <a:bodyPr>
            <a:noAutofit/>
          </a:bodyPr>
          <a:lstStyle/>
          <a:p>
            <a:pPr marL="0" indent="0">
              <a:buNone/>
            </a:pPr>
            <a:r>
              <a:rPr lang="cs-CZ" sz="1400" b="1" dirty="0" err="1">
                <a:latin typeface="+mj-lt"/>
              </a:rPr>
              <a:t>Divide</a:t>
            </a:r>
            <a:r>
              <a:rPr lang="cs-CZ" sz="1400" b="1" dirty="0">
                <a:latin typeface="+mj-lt"/>
              </a:rPr>
              <a:t> </a:t>
            </a:r>
            <a:r>
              <a:rPr lang="cs-CZ" sz="1400" b="1" dirty="0" err="1">
                <a:latin typeface="+mj-lt"/>
              </a:rPr>
              <a:t>the</a:t>
            </a:r>
            <a:r>
              <a:rPr lang="cs-CZ" sz="1400" b="1" dirty="0">
                <a:latin typeface="+mj-lt"/>
              </a:rPr>
              <a:t> </a:t>
            </a:r>
            <a:r>
              <a:rPr lang="cs-CZ" sz="1400" b="1" dirty="0" err="1">
                <a:latin typeface="+mj-lt"/>
              </a:rPr>
              <a:t>position</a:t>
            </a:r>
            <a:r>
              <a:rPr lang="cs-CZ" sz="1400" b="1" dirty="0">
                <a:latin typeface="+mj-lt"/>
              </a:rPr>
              <a:t> on </a:t>
            </a:r>
            <a:r>
              <a:rPr lang="cs-CZ" sz="1400" b="1" dirty="0" err="1">
                <a:latin typeface="+mj-lt"/>
              </a:rPr>
              <a:t>the</a:t>
            </a:r>
            <a:r>
              <a:rPr lang="cs-CZ" sz="1400" b="1" dirty="0">
                <a:latin typeface="+mj-lt"/>
              </a:rPr>
              <a:t> </a:t>
            </a:r>
            <a:r>
              <a:rPr lang="cs-CZ" sz="1400" b="1" dirty="0" err="1">
                <a:latin typeface="+mj-lt"/>
              </a:rPr>
              <a:t>steps</a:t>
            </a:r>
            <a:r>
              <a:rPr lang="cs-CZ" sz="1400" b="1" dirty="0">
                <a:latin typeface="+mj-lt"/>
              </a:rPr>
              <a:t> and </a:t>
            </a:r>
            <a:r>
              <a:rPr lang="cs-CZ" sz="1400" b="1" dirty="0" err="1">
                <a:latin typeface="+mj-lt"/>
              </a:rPr>
              <a:t>define</a:t>
            </a:r>
            <a:r>
              <a:rPr lang="cs-CZ" sz="1400" b="1" dirty="0">
                <a:latin typeface="+mj-lt"/>
              </a:rPr>
              <a:t> </a:t>
            </a:r>
            <a:r>
              <a:rPr lang="cs-CZ" sz="1400" b="1" dirty="0" err="1">
                <a:latin typeface="+mj-lt"/>
              </a:rPr>
              <a:t>what</a:t>
            </a:r>
            <a:r>
              <a:rPr lang="cs-CZ" sz="1400" b="1" dirty="0">
                <a:latin typeface="+mj-lt"/>
              </a:rPr>
              <a:t> </a:t>
            </a:r>
            <a:r>
              <a:rPr lang="cs-CZ" sz="1400" b="1" dirty="0" err="1">
                <a:latin typeface="+mj-lt"/>
              </a:rPr>
              <a:t>is</a:t>
            </a:r>
            <a:r>
              <a:rPr lang="cs-CZ" sz="1400" b="1" dirty="0">
                <a:latin typeface="+mj-lt"/>
              </a:rPr>
              <a:t> </a:t>
            </a:r>
            <a:r>
              <a:rPr lang="cs-CZ" sz="1400" b="1" dirty="0" err="1">
                <a:latin typeface="+mj-lt"/>
              </a:rPr>
              <a:t>the</a:t>
            </a:r>
            <a:r>
              <a:rPr lang="cs-CZ" sz="1400" b="1" dirty="0">
                <a:latin typeface="+mj-lt"/>
              </a:rPr>
              <a:t> </a:t>
            </a:r>
            <a:r>
              <a:rPr lang="cs-CZ" sz="1400" b="1" dirty="0" err="1">
                <a:latin typeface="+mj-lt"/>
              </a:rPr>
              <a:t>required</a:t>
            </a:r>
            <a:r>
              <a:rPr lang="cs-CZ" sz="1400" b="1" dirty="0">
                <a:latin typeface="+mj-lt"/>
              </a:rPr>
              <a:t> output: </a:t>
            </a:r>
          </a:p>
          <a:p>
            <a:pPr marL="0" indent="0">
              <a:buNone/>
            </a:pPr>
            <a:r>
              <a:rPr lang="cs-CZ" sz="1400" b="1" dirty="0" err="1">
                <a:latin typeface="+mj-lt"/>
              </a:rPr>
              <a:t>Task</a:t>
            </a:r>
            <a:r>
              <a:rPr lang="cs-CZ" sz="1400" b="1" dirty="0">
                <a:latin typeface="+mj-lt"/>
              </a:rPr>
              <a:t> 1: </a:t>
            </a:r>
            <a:r>
              <a:rPr lang="cs-CZ" sz="1400" dirty="0" err="1">
                <a:latin typeface="+mj-lt"/>
              </a:rPr>
              <a:t>customer</a:t>
            </a:r>
            <a:r>
              <a:rPr lang="cs-CZ" sz="1400" dirty="0">
                <a:latin typeface="+mj-lt"/>
              </a:rPr>
              <a:t> support</a:t>
            </a:r>
          </a:p>
          <a:p>
            <a:pPr marL="0" indent="0">
              <a:buNone/>
            </a:pPr>
            <a:r>
              <a:rPr lang="cs-CZ" sz="1400" b="1" dirty="0" err="1">
                <a:latin typeface="+mj-lt"/>
              </a:rPr>
              <a:t>Task</a:t>
            </a:r>
            <a:r>
              <a:rPr lang="cs-CZ" sz="1400" b="1" dirty="0">
                <a:latin typeface="+mj-lt"/>
              </a:rPr>
              <a:t> 2: </a:t>
            </a:r>
            <a:r>
              <a:rPr lang="cs-CZ" sz="1400" dirty="0" err="1">
                <a:latin typeface="+mj-lt"/>
              </a:rPr>
              <a:t>completing</a:t>
            </a:r>
            <a:r>
              <a:rPr lang="cs-CZ" sz="1400" dirty="0">
                <a:latin typeface="+mj-lt"/>
              </a:rPr>
              <a:t> </a:t>
            </a:r>
            <a:r>
              <a:rPr lang="cs-CZ" sz="1400" dirty="0" err="1">
                <a:latin typeface="+mj-lt"/>
              </a:rPr>
              <a:t>some</a:t>
            </a:r>
            <a:r>
              <a:rPr lang="cs-CZ" sz="1400" dirty="0">
                <a:latin typeface="+mj-lt"/>
              </a:rPr>
              <a:t> part </a:t>
            </a:r>
            <a:r>
              <a:rPr lang="cs-CZ" sz="1400" dirty="0" err="1">
                <a:latin typeface="+mj-lt"/>
              </a:rPr>
              <a:t>of</a:t>
            </a:r>
            <a:r>
              <a:rPr lang="cs-CZ" sz="1400" dirty="0">
                <a:latin typeface="+mj-lt"/>
              </a:rPr>
              <a:t> </a:t>
            </a:r>
            <a:r>
              <a:rPr lang="cs-CZ" sz="1400" dirty="0" err="1">
                <a:latin typeface="+mj-lt"/>
              </a:rPr>
              <a:t>the</a:t>
            </a:r>
            <a:r>
              <a:rPr lang="cs-CZ" sz="1400" dirty="0">
                <a:latin typeface="+mj-lt"/>
              </a:rPr>
              <a:t> </a:t>
            </a:r>
            <a:r>
              <a:rPr lang="cs-CZ" sz="1400" dirty="0" err="1">
                <a:latin typeface="+mj-lt"/>
              </a:rPr>
              <a:t>product</a:t>
            </a:r>
            <a:endParaRPr lang="cs-CZ" sz="1400" dirty="0">
              <a:latin typeface="+mj-lt"/>
            </a:endParaRPr>
          </a:p>
          <a:p>
            <a:pPr marL="0" indent="0">
              <a:buNone/>
            </a:pPr>
            <a:endParaRPr lang="cs-CZ" sz="1400" b="1" dirty="0">
              <a:latin typeface="+mj-lt"/>
            </a:endParaRPr>
          </a:p>
          <a:p>
            <a:pPr marL="0" indent="0">
              <a:buNone/>
            </a:pPr>
            <a:endParaRPr lang="cs-CZ" sz="1400" b="1" dirty="0">
              <a:latin typeface="+mj-lt"/>
            </a:endParaRPr>
          </a:p>
          <a:p>
            <a:pPr marL="0" indent="0">
              <a:buNone/>
            </a:pPr>
            <a:endParaRPr lang="cs-CZ" sz="1400" b="1" dirty="0">
              <a:latin typeface="+mj-lt"/>
            </a:endParaRPr>
          </a:p>
          <a:p>
            <a:pPr marL="0" indent="0">
              <a:buNone/>
            </a:pPr>
            <a:endParaRPr lang="cs-CZ" sz="1400" b="1" dirty="0">
              <a:latin typeface="+mj-lt"/>
            </a:endParaRPr>
          </a:p>
        </p:txBody>
      </p:sp>
      <p:sp>
        <p:nvSpPr>
          <p:cNvPr id="13" name="Zástupný symbol pro obsah 2">
            <a:extLst>
              <a:ext uri="{FF2B5EF4-FFF2-40B4-BE49-F238E27FC236}">
                <a16:creationId xmlns:a16="http://schemas.microsoft.com/office/drawing/2014/main" id="{217D157D-91EF-418E-9BB2-7A3D7E3B070C}"/>
              </a:ext>
            </a:extLst>
          </p:cNvPr>
          <p:cNvSpPr txBox="1">
            <a:spLocks/>
          </p:cNvSpPr>
          <p:nvPr/>
        </p:nvSpPr>
        <p:spPr>
          <a:xfrm>
            <a:off x="611560" y="1347614"/>
            <a:ext cx="4221696" cy="17808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The work assignment is part of the job. </a:t>
            </a:r>
            <a:endParaRPr kumimoji="0" lang="cs-CZ"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Work tasks can be broken down into work operations.</a:t>
            </a:r>
            <a:endParaRPr kumimoji="0" lang="cs-CZ"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The important thing is that the tasks are directed towards a result.</a:t>
            </a:r>
            <a:endParaRPr kumimoji="0" lang="cs-CZ"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Division of labor = how the work process is divided into tasks.</a:t>
            </a:r>
            <a:endParaRPr kumimoji="0" lang="cs-CZ"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E.g. software development team, restaurant staff...</a:t>
            </a:r>
            <a:endParaRPr kumimoji="0" lang="cs-CZ" altLang="cs-CZ"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cxnSp>
        <p:nvCxnSpPr>
          <p:cNvPr id="12" name="Přímá spojnice 11">
            <a:extLst>
              <a:ext uri="{FF2B5EF4-FFF2-40B4-BE49-F238E27FC236}">
                <a16:creationId xmlns:a16="http://schemas.microsoft.com/office/drawing/2014/main" id="{EC988E75-0B0B-4E5B-9820-9ABAA2014EE1}"/>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FDEC2CE5-A50E-2E92-3E6A-692598B455F9}"/>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C9C94C17-1791-AFEA-5C43-780CD87326EE}"/>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1FC38B40-5013-09C2-51EB-FA3C812E9708}"/>
                </a:ext>
              </a:extLst>
            </p:cNvPr>
            <p:cNvSpPr txBox="1"/>
            <p:nvPr/>
          </p:nvSpPr>
          <p:spPr>
            <a:xfrm>
              <a:off x="3802397" y="4701793"/>
              <a:ext cx="1539204"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1" i="0" u="none" strike="noStrike" kern="1200" cap="all" spc="100" normalizeH="0" baseline="0" noProof="0" dirty="0">
                  <a:ln>
                    <a:noFill/>
                  </a:ln>
                  <a:solidFill>
                    <a:prstClr val="white">
                      <a:lumMod val="50000"/>
                    </a:prstClr>
                  </a:solidFill>
                  <a:effectLst/>
                  <a:uLnTx/>
                  <a:uFillTx/>
                  <a:latin typeface="Calibri"/>
                  <a:ea typeface="+mn-ea"/>
                  <a:cs typeface="+mn-cs"/>
                </a:rPr>
                <a:t>Slezská univerzita</a:t>
              </a:r>
            </a:p>
          </p:txBody>
        </p:sp>
      </p:grpSp>
      <p:graphicFrame>
        <p:nvGraphicFramePr>
          <p:cNvPr id="2" name="Diagram 1">
            <a:extLst>
              <a:ext uri="{FF2B5EF4-FFF2-40B4-BE49-F238E27FC236}">
                <a16:creationId xmlns:a16="http://schemas.microsoft.com/office/drawing/2014/main" id="{F375193B-E7D2-86F4-29C1-E18D30F4693F}"/>
              </a:ext>
            </a:extLst>
          </p:cNvPr>
          <p:cNvGraphicFramePr/>
          <p:nvPr>
            <p:extLst>
              <p:ext uri="{D42A27DB-BD31-4B8C-83A1-F6EECF244321}">
                <p14:modId xmlns:p14="http://schemas.microsoft.com/office/powerpoint/2010/main" val="669751121"/>
              </p:ext>
            </p:extLst>
          </p:nvPr>
        </p:nvGraphicFramePr>
        <p:xfrm>
          <a:off x="4643882" y="1436913"/>
          <a:ext cx="4287847" cy="3166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7736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159F3-5E65-BB80-335E-05150E5A01B9}"/>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0E7318F2-4EBE-6DE7-4B05-BDF8B79410D0}"/>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3200" b="1" i="0" u="none" strike="noStrike" kern="1200" cap="all" spc="0" normalizeH="0" baseline="0" noProof="0" dirty="0" err="1">
                <a:ln>
                  <a:noFill/>
                </a:ln>
                <a:solidFill>
                  <a:srgbClr val="307871"/>
                </a:solidFill>
                <a:effectLst/>
                <a:uLnTx/>
                <a:uFillTx/>
                <a:latin typeface="Calibri"/>
                <a:ea typeface="+mj-ea"/>
                <a:cs typeface="+mj-cs"/>
              </a:rPr>
              <a:t>job</a:t>
            </a:r>
            <a:r>
              <a:rPr kumimoji="0" lang="cs-CZ" sz="3200" b="1" i="0" u="none" strike="noStrike" kern="1200" cap="all" spc="0" normalizeH="0" baseline="0" noProof="0" dirty="0">
                <a:ln>
                  <a:noFill/>
                </a:ln>
                <a:solidFill>
                  <a:srgbClr val="307871"/>
                </a:solidFill>
                <a:effectLst/>
                <a:uLnTx/>
                <a:uFillTx/>
                <a:latin typeface="Calibri"/>
                <a:ea typeface="+mj-ea"/>
                <a:cs typeface="+mj-cs"/>
              </a:rPr>
              <a:t> design</a:t>
            </a:r>
          </a:p>
        </p:txBody>
      </p:sp>
      <p:sp>
        <p:nvSpPr>
          <p:cNvPr id="11" name="Zástupný symbol pro obsah 2">
            <a:extLst>
              <a:ext uri="{FF2B5EF4-FFF2-40B4-BE49-F238E27FC236}">
                <a16:creationId xmlns:a16="http://schemas.microsoft.com/office/drawing/2014/main" id="{DD95D370-7D38-DF1D-E354-420C37149254}"/>
              </a:ext>
            </a:extLst>
          </p:cNvPr>
          <p:cNvSpPr>
            <a:spLocks noGrp="1"/>
          </p:cNvSpPr>
          <p:nvPr>
            <p:ph idx="1"/>
          </p:nvPr>
        </p:nvSpPr>
        <p:spPr>
          <a:xfrm>
            <a:off x="611560" y="3925857"/>
            <a:ext cx="3888560" cy="733455"/>
          </a:xfrm>
        </p:spPr>
        <p:txBody>
          <a:bodyPr>
            <a:noAutofit/>
          </a:bodyPr>
          <a:lstStyle/>
          <a:p>
            <a:pPr marL="0" indent="0">
              <a:buNone/>
            </a:pPr>
            <a:r>
              <a:rPr lang="cs-CZ" sz="1400" dirty="0" err="1">
                <a:latin typeface="+mj-lt"/>
              </a:rPr>
              <a:t>Next</a:t>
            </a:r>
            <a:r>
              <a:rPr lang="cs-CZ" sz="1400" dirty="0">
                <a:latin typeface="+mj-lt"/>
              </a:rPr>
              <a:t> </a:t>
            </a:r>
            <a:r>
              <a:rPr lang="cs-CZ" sz="1400" dirty="0" err="1">
                <a:latin typeface="+mj-lt"/>
              </a:rPr>
              <a:t>samples</a:t>
            </a:r>
            <a:r>
              <a:rPr lang="cs-CZ" sz="1400" dirty="0">
                <a:latin typeface="+mj-lt"/>
              </a:rPr>
              <a:t> </a:t>
            </a:r>
            <a:r>
              <a:rPr lang="cs-CZ" sz="1400" dirty="0" err="1">
                <a:latin typeface="+mj-lt"/>
              </a:rPr>
              <a:t>of</a:t>
            </a:r>
            <a:r>
              <a:rPr lang="cs-CZ" sz="1400" dirty="0">
                <a:latin typeface="+mj-lt"/>
              </a:rPr>
              <a:t> </a:t>
            </a:r>
            <a:r>
              <a:rPr lang="cs-CZ" sz="1400" dirty="0" err="1">
                <a:latin typeface="+mj-lt"/>
              </a:rPr>
              <a:t>positions</a:t>
            </a:r>
            <a:r>
              <a:rPr lang="cs-CZ" sz="1400" dirty="0">
                <a:latin typeface="+mj-lt"/>
              </a:rPr>
              <a:t>: </a:t>
            </a:r>
            <a:r>
              <a:rPr lang="cs-CZ" sz="1400" dirty="0" err="1">
                <a:latin typeface="+mj-lt"/>
              </a:rPr>
              <a:t>waiter</a:t>
            </a:r>
            <a:r>
              <a:rPr lang="cs-CZ" sz="1400" dirty="0">
                <a:latin typeface="+mj-lt"/>
              </a:rPr>
              <a:t>, software developer</a:t>
            </a:r>
            <a:endParaRPr lang="cs-CZ" sz="1400" b="1" dirty="0">
              <a:latin typeface="+mj-lt"/>
            </a:endParaRPr>
          </a:p>
        </p:txBody>
      </p:sp>
      <p:sp>
        <p:nvSpPr>
          <p:cNvPr id="13" name="Zástupný symbol pro obsah 2">
            <a:extLst>
              <a:ext uri="{FF2B5EF4-FFF2-40B4-BE49-F238E27FC236}">
                <a16:creationId xmlns:a16="http://schemas.microsoft.com/office/drawing/2014/main" id="{EDC874A2-7FFA-4E97-E36C-D8859EC9F014}"/>
              </a:ext>
            </a:extLst>
          </p:cNvPr>
          <p:cNvSpPr txBox="1">
            <a:spLocks/>
          </p:cNvSpPr>
          <p:nvPr/>
        </p:nvSpPr>
        <p:spPr>
          <a:xfrm>
            <a:off x="611560" y="1347613"/>
            <a:ext cx="4221696" cy="252267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There are responsibilities associated with the performance of tasks.</a:t>
            </a:r>
            <a:endParaRPr kumimoji="0" lang="cs-CZ" sz="1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For example, customer support</a:t>
            </a:r>
            <a:endParaRPr kumimoji="0" lang="cs-CZ"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Work task</a:t>
            </a:r>
            <a:r>
              <a:rPr kumimoji="0" lang="en-US"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Resolve customer queries and problems.</a:t>
            </a:r>
            <a:endParaRPr kumimoji="0" lang="cs-CZ"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Duties</a:t>
            </a:r>
            <a:r>
              <a:rPr kumimoji="0" lang="en-US"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a:t>
            </a:r>
            <a:r>
              <a:rPr kumimoji="0" lang="cs-CZ"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t>
            </a:r>
            <a:r>
              <a:rPr kumimoji="0" lang="en-US"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Adherence to communication principles.</a:t>
            </a:r>
            <a:r>
              <a:rPr kumimoji="0" lang="cs-CZ"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t>
            </a:r>
            <a:r>
              <a:rPr kumimoji="0" lang="en-US"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Employee must be professional, courteous and communicate clearly with customers.</a:t>
            </a:r>
            <a:endParaRPr kumimoji="0" lang="cs-CZ"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Responding on </a:t>
            </a:r>
            <a:r>
              <a:rPr kumimoji="0" lang="en-US" sz="140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time</a:t>
            </a:r>
            <a:r>
              <a:rPr kumimoji="0" lang="en-US" sz="1400" b="0"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:Customer</a:t>
            </a:r>
            <a:r>
              <a:rPr kumimoji="0" lang="en-US"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support must respond to inquiries in a timely manner to maintain customer satisfaction.</a:t>
            </a:r>
            <a:endParaRPr kumimoji="0" lang="cs-CZ"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Follow company rules and policies</a:t>
            </a:r>
            <a:r>
              <a:rPr kumimoji="0" lang="en-US"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Problem resolution must be in accordance with company policies, including services offered, warranties, or return policies.</a:t>
            </a:r>
            <a:endParaRPr kumimoji="0" lang="cs-CZ" altLang="cs-CZ"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cxnSp>
        <p:nvCxnSpPr>
          <p:cNvPr id="12" name="Přímá spojnice 11">
            <a:extLst>
              <a:ext uri="{FF2B5EF4-FFF2-40B4-BE49-F238E27FC236}">
                <a16:creationId xmlns:a16="http://schemas.microsoft.com/office/drawing/2014/main" id="{349B8664-219A-11F7-AEF1-76D577926A9C}"/>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D20B103B-206B-E305-BD33-43886A72FA4B}"/>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D90E58B9-123A-FE13-6049-7BF86988CD1D}"/>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BE3B128E-3A94-C982-6F69-F923ED47F5BB}"/>
                </a:ext>
              </a:extLst>
            </p:cNvPr>
            <p:cNvSpPr txBox="1"/>
            <p:nvPr/>
          </p:nvSpPr>
          <p:spPr>
            <a:xfrm>
              <a:off x="3802397" y="4701793"/>
              <a:ext cx="1539204"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1" i="0" u="none" strike="noStrike" kern="1200" cap="all" spc="100" normalizeH="0" baseline="0" noProof="0" dirty="0">
                  <a:ln>
                    <a:noFill/>
                  </a:ln>
                  <a:solidFill>
                    <a:prstClr val="white">
                      <a:lumMod val="50000"/>
                    </a:prstClr>
                  </a:solidFill>
                  <a:effectLst/>
                  <a:uLnTx/>
                  <a:uFillTx/>
                  <a:latin typeface="Calibri"/>
                  <a:ea typeface="+mn-ea"/>
                  <a:cs typeface="+mn-cs"/>
                </a:rPr>
                <a:t>Slezská univerzita</a:t>
              </a:r>
            </a:p>
          </p:txBody>
        </p:sp>
      </p:grpSp>
      <p:graphicFrame>
        <p:nvGraphicFramePr>
          <p:cNvPr id="2" name="Diagram 1">
            <a:extLst>
              <a:ext uri="{FF2B5EF4-FFF2-40B4-BE49-F238E27FC236}">
                <a16:creationId xmlns:a16="http://schemas.microsoft.com/office/drawing/2014/main" id="{DAD2584E-D108-5E96-0089-63BE5F68575B}"/>
              </a:ext>
            </a:extLst>
          </p:cNvPr>
          <p:cNvGraphicFramePr/>
          <p:nvPr>
            <p:extLst>
              <p:ext uri="{D42A27DB-BD31-4B8C-83A1-F6EECF244321}">
                <p14:modId xmlns:p14="http://schemas.microsoft.com/office/powerpoint/2010/main" val="3148371977"/>
              </p:ext>
            </p:extLst>
          </p:nvPr>
        </p:nvGraphicFramePr>
        <p:xfrm>
          <a:off x="4643882" y="1436913"/>
          <a:ext cx="4287847" cy="3166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6751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9CF9D-9220-A126-7883-17E5725352A7}"/>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DE3707C6-FDC0-4741-9B3F-2CD1F05FF1B4}"/>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3200" b="1" i="0" u="none" strike="noStrike" kern="1200" cap="all" spc="0" normalizeH="0" baseline="0" noProof="0" dirty="0" err="1">
                <a:ln>
                  <a:noFill/>
                </a:ln>
                <a:solidFill>
                  <a:srgbClr val="307871"/>
                </a:solidFill>
                <a:effectLst/>
                <a:uLnTx/>
                <a:uFillTx/>
                <a:latin typeface="Calibri"/>
                <a:ea typeface="+mj-ea"/>
                <a:cs typeface="+mj-cs"/>
              </a:rPr>
              <a:t>job</a:t>
            </a:r>
            <a:r>
              <a:rPr kumimoji="0" lang="cs-CZ" sz="3200" b="1" i="0" u="none" strike="noStrike" kern="1200" cap="all" spc="0" normalizeH="0" baseline="0" noProof="0" dirty="0">
                <a:ln>
                  <a:noFill/>
                </a:ln>
                <a:solidFill>
                  <a:srgbClr val="307871"/>
                </a:solidFill>
                <a:effectLst/>
                <a:uLnTx/>
                <a:uFillTx/>
                <a:latin typeface="Calibri"/>
                <a:ea typeface="+mj-ea"/>
                <a:cs typeface="+mj-cs"/>
              </a:rPr>
              <a:t> design</a:t>
            </a:r>
          </a:p>
        </p:txBody>
      </p:sp>
      <p:sp>
        <p:nvSpPr>
          <p:cNvPr id="13" name="Zástupný symbol pro obsah 2">
            <a:extLst>
              <a:ext uri="{FF2B5EF4-FFF2-40B4-BE49-F238E27FC236}">
                <a16:creationId xmlns:a16="http://schemas.microsoft.com/office/drawing/2014/main" id="{77CD06A4-5525-4C9C-4BF6-4F36A8E39F04}"/>
              </a:ext>
            </a:extLst>
          </p:cNvPr>
          <p:cNvSpPr txBox="1">
            <a:spLocks/>
          </p:cNvSpPr>
          <p:nvPr/>
        </p:nvSpPr>
        <p:spPr>
          <a:xfrm>
            <a:off x="611560" y="1347613"/>
            <a:ext cx="5134040" cy="3256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altLang="cs-CZ" sz="105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Competencies</a:t>
            </a:r>
            <a:r>
              <a:rPr kumimoji="0" lang="en-US" altLang="cs-CZ" sz="105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enable staff to carry out their tasks and duties, while accountability ensures that they bear the consequences for the results of their work. </a:t>
            </a:r>
            <a:endParaRPr kumimoji="0" lang="cs-CZ" altLang="cs-CZ" sz="105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cs-CZ" sz="105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E.g. again customer support.</a:t>
            </a:r>
            <a:endParaRPr kumimoji="0" lang="cs-CZ" altLang="cs-CZ" sz="105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cs-CZ" altLang="cs-CZ" sz="1050" b="1" dirty="0">
                <a:solidFill>
                  <a:prstClr val="black"/>
                </a:solidFill>
                <a:latin typeface="Calibri"/>
                <a:cs typeface="Times New Roman" panose="02020603050405020304" pitchFamily="18" charset="0"/>
              </a:rPr>
              <a:t>C</a:t>
            </a:r>
            <a:r>
              <a:rPr kumimoji="0" lang="cs-CZ" altLang="cs-CZ" sz="105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ompetencies</a:t>
            </a:r>
            <a:r>
              <a:rPr kumimoji="0" lang="en-US" altLang="cs-CZ" sz="105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a:t>
            </a:r>
            <a:endParaRPr kumimoji="0" lang="cs-CZ" altLang="cs-CZ" sz="105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cs-CZ" sz="105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Ability to decide on refunds or replacements</a:t>
            </a:r>
            <a:r>
              <a:rPr kumimoji="0" lang="en-US" altLang="cs-CZ" sz="105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 customer support worker can, to a certain extent, decide on his/her own to approve a complaint or refund, without having to consult a supervisor for each decision.</a:t>
            </a:r>
            <a:endParaRPr kumimoji="0" lang="cs-CZ" altLang="cs-CZ" sz="105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cs-CZ" sz="105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Access to sensitive customer data:</a:t>
            </a:r>
            <a:r>
              <a:rPr kumimoji="0" lang="en-US" altLang="cs-CZ" sz="105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The worker has access to customer accounts and personal data in order to effectively resolve their problems.</a:t>
            </a:r>
            <a:endParaRPr kumimoji="0" lang="cs-CZ" altLang="cs-CZ" sz="105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cs-CZ" sz="105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Accountability</a:t>
            </a:r>
            <a:r>
              <a:rPr kumimoji="0" lang="cs-CZ" altLang="cs-CZ" sz="105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t>
            </a:r>
            <a:r>
              <a:rPr kumimoji="0" lang="cs-CZ" altLang="cs-CZ" sz="105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responsibility</a:t>
            </a:r>
            <a:r>
              <a:rPr kumimoji="0" lang="cs-CZ" altLang="cs-CZ" sz="105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a:t>
            </a:r>
            <a:r>
              <a:rPr kumimoji="0" lang="en-US" altLang="cs-CZ" sz="105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a:t>
            </a:r>
            <a:r>
              <a:rPr kumimoji="0" lang="cs-CZ" altLang="cs-CZ" sz="105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cs-CZ" sz="105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Accountability for the quality of customer service</a:t>
            </a:r>
            <a:r>
              <a:rPr kumimoji="0" lang="en-US" altLang="cs-CZ" sz="105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The employee is responsible for customer satisfaction and for ensuring that their problems are resolved correctly and in a timely manner.</a:t>
            </a:r>
            <a:endParaRPr kumimoji="0" lang="cs-CZ" altLang="cs-CZ" sz="105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cs-CZ" sz="105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Responsibility for the protection of sensitive data</a:t>
            </a:r>
            <a:r>
              <a:rPr kumimoji="0" lang="en-US" altLang="cs-CZ" sz="105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the employee is responsible for the proper handling of personal data and must not misuse or </a:t>
            </a:r>
            <a:r>
              <a:rPr kumimoji="0" lang="en-US" altLang="cs-CZ" sz="105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disclose it to unauthorized persons.</a:t>
            </a:r>
            <a:endParaRPr kumimoji="0" lang="cs-CZ" altLang="cs-CZ" sz="105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cxnSp>
        <p:nvCxnSpPr>
          <p:cNvPr id="12" name="Přímá spojnice 11">
            <a:extLst>
              <a:ext uri="{FF2B5EF4-FFF2-40B4-BE49-F238E27FC236}">
                <a16:creationId xmlns:a16="http://schemas.microsoft.com/office/drawing/2014/main" id="{16EB918F-C5AC-E539-C5E1-1A1AE051FA5B}"/>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0F0EA7F5-C3AA-7497-32EA-EE81C30DA636}"/>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2EF174CB-119E-03E3-1B26-804B36309425}"/>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A9CF96FC-A49C-B3ED-A472-DD3086F71D6B}"/>
                </a:ext>
              </a:extLst>
            </p:cNvPr>
            <p:cNvSpPr txBox="1"/>
            <p:nvPr/>
          </p:nvSpPr>
          <p:spPr>
            <a:xfrm>
              <a:off x="3802397" y="4701793"/>
              <a:ext cx="1539204"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1" i="0" u="none" strike="noStrike" kern="1200" cap="all" spc="100" normalizeH="0" baseline="0" noProof="0" dirty="0">
                  <a:ln>
                    <a:noFill/>
                  </a:ln>
                  <a:solidFill>
                    <a:prstClr val="white">
                      <a:lumMod val="50000"/>
                    </a:prstClr>
                  </a:solidFill>
                  <a:effectLst/>
                  <a:uLnTx/>
                  <a:uFillTx/>
                  <a:latin typeface="Calibri"/>
                  <a:ea typeface="+mn-ea"/>
                  <a:cs typeface="+mn-cs"/>
                </a:rPr>
                <a:t>Slezská univerzita</a:t>
              </a:r>
            </a:p>
          </p:txBody>
        </p:sp>
      </p:grpSp>
      <p:graphicFrame>
        <p:nvGraphicFramePr>
          <p:cNvPr id="2" name="Diagram 1">
            <a:extLst>
              <a:ext uri="{FF2B5EF4-FFF2-40B4-BE49-F238E27FC236}">
                <a16:creationId xmlns:a16="http://schemas.microsoft.com/office/drawing/2014/main" id="{F2C90595-882D-3A35-C31B-CFFD56923856}"/>
              </a:ext>
            </a:extLst>
          </p:cNvPr>
          <p:cNvGraphicFramePr/>
          <p:nvPr/>
        </p:nvGraphicFramePr>
        <p:xfrm>
          <a:off x="5241471" y="1420587"/>
          <a:ext cx="3690258" cy="3183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4108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E15D5-C8AA-4CAF-BCF6-44F9FAD59344}"/>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69AE493F-C397-A69A-80C6-CDFBA2497A30}"/>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3200" b="1" i="0" u="none" strike="noStrike" kern="1200" cap="all" spc="0" normalizeH="0" baseline="0" noProof="0" dirty="0" err="1">
                <a:ln>
                  <a:noFill/>
                </a:ln>
                <a:solidFill>
                  <a:srgbClr val="307871"/>
                </a:solidFill>
                <a:effectLst/>
                <a:uLnTx/>
                <a:uFillTx/>
                <a:latin typeface="Calibri"/>
                <a:ea typeface="+mj-ea"/>
                <a:cs typeface="+mj-cs"/>
              </a:rPr>
              <a:t>job</a:t>
            </a:r>
            <a:r>
              <a:rPr kumimoji="0" lang="cs-CZ" sz="3200" b="1" i="0" u="none" strike="noStrike" kern="1200" cap="all" spc="0" normalizeH="0" baseline="0" noProof="0" dirty="0">
                <a:ln>
                  <a:noFill/>
                </a:ln>
                <a:solidFill>
                  <a:srgbClr val="307871"/>
                </a:solidFill>
                <a:effectLst/>
                <a:uLnTx/>
                <a:uFillTx/>
                <a:latin typeface="Calibri"/>
                <a:ea typeface="+mj-ea"/>
                <a:cs typeface="+mj-cs"/>
              </a:rPr>
              <a:t> design</a:t>
            </a:r>
          </a:p>
        </p:txBody>
      </p:sp>
      <p:sp>
        <p:nvSpPr>
          <p:cNvPr id="11" name="Zástupný symbol pro obsah 2">
            <a:extLst>
              <a:ext uri="{FF2B5EF4-FFF2-40B4-BE49-F238E27FC236}">
                <a16:creationId xmlns:a16="http://schemas.microsoft.com/office/drawing/2014/main" id="{05A6BE13-3F7A-54A4-22BA-575A79EE7731}"/>
              </a:ext>
            </a:extLst>
          </p:cNvPr>
          <p:cNvSpPr>
            <a:spLocks noGrp="1"/>
          </p:cNvSpPr>
          <p:nvPr>
            <p:ph idx="1"/>
          </p:nvPr>
        </p:nvSpPr>
        <p:spPr>
          <a:xfrm>
            <a:off x="611560" y="4163786"/>
            <a:ext cx="3888560" cy="495526"/>
          </a:xfrm>
        </p:spPr>
        <p:txBody>
          <a:bodyPr>
            <a:noAutofit/>
          </a:bodyPr>
          <a:lstStyle/>
          <a:p>
            <a:pPr marL="0" indent="0">
              <a:buNone/>
            </a:pPr>
            <a:endParaRPr lang="cs-CZ" sz="1400" b="1" dirty="0">
              <a:latin typeface="+mj-lt"/>
            </a:endParaRPr>
          </a:p>
        </p:txBody>
      </p:sp>
      <p:sp>
        <p:nvSpPr>
          <p:cNvPr id="13" name="Zástupný symbol pro obsah 2">
            <a:extLst>
              <a:ext uri="{FF2B5EF4-FFF2-40B4-BE49-F238E27FC236}">
                <a16:creationId xmlns:a16="http://schemas.microsoft.com/office/drawing/2014/main" id="{B95E9E68-AEA0-EE58-2778-DA883A09B178}"/>
              </a:ext>
            </a:extLst>
          </p:cNvPr>
          <p:cNvSpPr txBox="1">
            <a:spLocks/>
          </p:cNvSpPr>
          <p:nvPr/>
        </p:nvSpPr>
        <p:spPr>
          <a:xfrm>
            <a:off x="618320" y="1354813"/>
            <a:ext cx="4809526" cy="271812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altLang="cs-CZ"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Job </a:t>
            </a:r>
            <a:r>
              <a:rPr kumimoji="0" lang="cs-CZ" altLang="cs-CZ" sz="110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conditions</a:t>
            </a:r>
            <a:r>
              <a:rPr kumimoji="0" lang="cs-CZ" altLang="cs-CZ"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t>
            </a:r>
            <a:r>
              <a:rPr kumimoji="0" lang="cs-CZ" altLang="cs-CZ" sz="110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can</a:t>
            </a:r>
            <a:r>
              <a:rPr kumimoji="0" lang="cs-CZ" altLang="cs-CZ"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t>
            </a:r>
            <a:r>
              <a:rPr kumimoji="0" lang="cs-CZ" altLang="cs-CZ" sz="110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effect</a:t>
            </a:r>
            <a:r>
              <a:rPr kumimoji="0" lang="cs-CZ" altLang="cs-CZ"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t>
            </a:r>
            <a:r>
              <a:rPr kumimoji="0" lang="cs-CZ" altLang="cs-CZ" sz="110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the</a:t>
            </a:r>
            <a:r>
              <a:rPr kumimoji="0" lang="cs-CZ" altLang="cs-CZ"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t>
            </a:r>
            <a:r>
              <a:rPr kumimoji="0" lang="cs-CZ" altLang="cs-CZ" sz="110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effectivity</a:t>
            </a:r>
            <a:r>
              <a:rPr kumimoji="0" lang="cs-CZ" altLang="cs-CZ"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t>
            </a:r>
            <a:r>
              <a:rPr kumimoji="0" lang="cs-CZ" altLang="cs-CZ" sz="110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of</a:t>
            </a:r>
            <a:r>
              <a:rPr kumimoji="0" lang="cs-CZ" altLang="cs-CZ"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t>
            </a:r>
            <a:r>
              <a:rPr kumimoji="0" lang="cs-CZ" altLang="cs-CZ" sz="110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empoyees</a:t>
            </a:r>
            <a:r>
              <a:rPr kumimoji="0" lang="cs-CZ" altLang="cs-CZ"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and </a:t>
            </a:r>
            <a:r>
              <a:rPr kumimoji="0" lang="cs-CZ" altLang="cs-CZ" sz="110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the</a:t>
            </a:r>
            <a:r>
              <a:rPr kumimoji="0" lang="cs-CZ" altLang="cs-CZ"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t>
            </a:r>
            <a:r>
              <a:rPr kumimoji="0" lang="cs-CZ" altLang="cs-CZ" sz="110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way</a:t>
            </a:r>
            <a:r>
              <a:rPr kumimoji="0" lang="cs-CZ" altLang="cs-CZ"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t>
            </a:r>
            <a:r>
              <a:rPr kumimoji="0" lang="cs-CZ" altLang="cs-CZ" sz="110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how</a:t>
            </a:r>
            <a:r>
              <a:rPr kumimoji="0" lang="cs-CZ" altLang="cs-CZ"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t>
            </a:r>
            <a:r>
              <a:rPr kumimoji="0" lang="cs-CZ" altLang="cs-CZ" sz="110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the</a:t>
            </a:r>
            <a:r>
              <a:rPr kumimoji="0" lang="cs-CZ" altLang="cs-CZ"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t>
            </a:r>
            <a:r>
              <a:rPr kumimoji="0" lang="cs-CZ" altLang="cs-CZ" sz="110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fulfill</a:t>
            </a:r>
            <a:r>
              <a:rPr kumimoji="0" lang="cs-CZ" altLang="cs-CZ"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t>
            </a:r>
            <a:r>
              <a:rPr kumimoji="0" lang="cs-CZ" altLang="cs-CZ" sz="110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their</a:t>
            </a:r>
            <a:r>
              <a:rPr kumimoji="0" lang="cs-CZ" altLang="cs-CZ"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t>
            </a:r>
            <a:r>
              <a:rPr kumimoji="0" lang="cs-CZ" altLang="cs-CZ" sz="110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tasks</a:t>
            </a:r>
            <a:r>
              <a:rPr kumimoji="0" lang="cs-CZ" altLang="cs-CZ"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a:t>
            </a:r>
            <a:r>
              <a:rPr kumimoji="0" lang="cs-CZ" altLang="cs-CZ" sz="11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It </a:t>
            </a:r>
            <a:r>
              <a:rPr kumimoji="0" lang="cs-CZ" altLang="cs-CZ" sz="1100" b="0"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is</a:t>
            </a:r>
            <a:r>
              <a:rPr kumimoji="0" lang="cs-CZ" altLang="cs-CZ" sz="11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not </a:t>
            </a:r>
            <a:r>
              <a:rPr kumimoji="0" lang="cs-CZ" altLang="cs-CZ" sz="1100" b="0"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only</a:t>
            </a:r>
            <a:r>
              <a:rPr kumimoji="0" lang="cs-CZ" altLang="cs-CZ" sz="11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t>
            </a:r>
            <a:r>
              <a:rPr kumimoji="0" lang="cs-CZ" altLang="cs-CZ" sz="1100" b="0"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physical</a:t>
            </a:r>
            <a:r>
              <a:rPr kumimoji="0" lang="cs-CZ" altLang="cs-CZ" sz="11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t>
            </a:r>
            <a:r>
              <a:rPr kumimoji="0" lang="cs-CZ" altLang="cs-CZ" sz="1100" b="0"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aspects</a:t>
            </a:r>
            <a:r>
              <a:rPr lang="cs-CZ" altLang="cs-CZ" sz="1100" dirty="0">
                <a:solidFill>
                  <a:prstClr val="black"/>
                </a:solidFill>
                <a:latin typeface="Calibri"/>
                <a:cs typeface="Times New Roman" panose="02020603050405020304" pitchFamily="18" charset="0"/>
              </a:rPr>
              <a:t>, </a:t>
            </a:r>
            <a:r>
              <a:rPr lang="cs-CZ" altLang="cs-CZ" sz="1100" dirty="0" err="1">
                <a:solidFill>
                  <a:prstClr val="black"/>
                </a:solidFill>
                <a:latin typeface="Calibri"/>
                <a:cs typeface="Times New Roman" panose="02020603050405020304" pitchFamily="18" charset="0"/>
              </a:rPr>
              <a:t>also</a:t>
            </a:r>
            <a:r>
              <a:rPr lang="cs-CZ" altLang="cs-CZ" sz="1100" dirty="0">
                <a:solidFill>
                  <a:prstClr val="black"/>
                </a:solidFill>
                <a:latin typeface="Calibri"/>
                <a:cs typeface="Times New Roman" panose="02020603050405020304" pitchFamily="18" charset="0"/>
              </a:rPr>
              <a:t> </a:t>
            </a:r>
            <a:r>
              <a:rPr lang="cs-CZ" altLang="cs-CZ" sz="1100" dirty="0" err="1">
                <a:solidFill>
                  <a:prstClr val="black"/>
                </a:solidFill>
                <a:latin typeface="Calibri"/>
                <a:cs typeface="Times New Roman" panose="02020603050405020304" pitchFamily="18" charset="0"/>
              </a:rPr>
              <a:t>organizational</a:t>
            </a:r>
            <a:r>
              <a:rPr lang="cs-CZ" altLang="cs-CZ" sz="1100" dirty="0">
                <a:solidFill>
                  <a:prstClr val="black"/>
                </a:solidFill>
                <a:latin typeface="Calibri"/>
                <a:cs typeface="Times New Roman" panose="02020603050405020304" pitchFamily="18" charset="0"/>
              </a:rPr>
              <a:t>.</a:t>
            </a:r>
            <a:endParaRPr kumimoji="0" lang="cs-CZ" altLang="cs-CZ" sz="11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cs-CZ" altLang="cs-CZ" sz="11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cs-CZ" sz="11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That's what they look like for customer support positions:</a:t>
            </a:r>
            <a:endParaRPr kumimoji="0" lang="cs-CZ" altLang="cs-CZ" sz="11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cs-CZ"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Work environment</a:t>
            </a:r>
            <a:r>
              <a:rPr kumimoji="0" lang="en-US" altLang="cs-CZ" sz="11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Usually in an office or remote (home office), with access to a computer, telephone and specialized software to manage customer requests.</a:t>
            </a:r>
            <a:endParaRPr kumimoji="0" lang="cs-CZ" altLang="cs-CZ" sz="11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cs-CZ"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Working hours:</a:t>
            </a:r>
            <a:r>
              <a:rPr kumimoji="0" lang="en-US" altLang="cs-CZ" sz="11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work often involves shifts, including evenings, weekends and holidays if the company offers round-the-clock support.</a:t>
            </a:r>
            <a:endParaRPr kumimoji="0" lang="cs-CZ" altLang="cs-CZ" sz="11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cs-CZ"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Stress and Pressure</a:t>
            </a:r>
            <a:r>
              <a:rPr kumimoji="0" lang="en-US" altLang="cs-CZ" sz="11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Working under pressure, especially with demanding or conflicted customers, can be stressful. Good communication skills are key to successfully handling these situations.</a:t>
            </a:r>
            <a:endParaRPr kumimoji="0" lang="cs-CZ" altLang="cs-CZ" sz="11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cxnSp>
        <p:nvCxnSpPr>
          <p:cNvPr id="12" name="Přímá spojnice 11">
            <a:extLst>
              <a:ext uri="{FF2B5EF4-FFF2-40B4-BE49-F238E27FC236}">
                <a16:creationId xmlns:a16="http://schemas.microsoft.com/office/drawing/2014/main" id="{71D70522-28DB-674A-B458-BED712401EF0}"/>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D6122CC4-752B-DC37-D940-6A09438C53DA}"/>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C6C78D0A-EC39-4F63-DA8D-02CCF89E8FA1}"/>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92782B6F-0169-5A3C-2296-02727C132BFB}"/>
                </a:ext>
              </a:extLst>
            </p:cNvPr>
            <p:cNvSpPr txBox="1"/>
            <p:nvPr/>
          </p:nvSpPr>
          <p:spPr>
            <a:xfrm>
              <a:off x="3802397" y="4701793"/>
              <a:ext cx="1539204"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1" i="0" u="none" strike="noStrike" kern="1200" cap="all" spc="100" normalizeH="0" baseline="0" noProof="0" dirty="0">
                  <a:ln>
                    <a:noFill/>
                  </a:ln>
                  <a:solidFill>
                    <a:prstClr val="white">
                      <a:lumMod val="50000"/>
                    </a:prstClr>
                  </a:solidFill>
                  <a:effectLst/>
                  <a:uLnTx/>
                  <a:uFillTx/>
                  <a:latin typeface="Calibri"/>
                  <a:ea typeface="+mn-ea"/>
                  <a:cs typeface="+mn-cs"/>
                </a:rPr>
                <a:t>Slezská univerzita</a:t>
              </a:r>
            </a:p>
          </p:txBody>
        </p:sp>
      </p:grpSp>
      <p:graphicFrame>
        <p:nvGraphicFramePr>
          <p:cNvPr id="2" name="Diagram 1">
            <a:extLst>
              <a:ext uri="{FF2B5EF4-FFF2-40B4-BE49-F238E27FC236}">
                <a16:creationId xmlns:a16="http://schemas.microsoft.com/office/drawing/2014/main" id="{076DFE2D-DBDA-5211-94F5-A81892E0D811}"/>
              </a:ext>
            </a:extLst>
          </p:cNvPr>
          <p:cNvGraphicFramePr/>
          <p:nvPr/>
        </p:nvGraphicFramePr>
        <p:xfrm>
          <a:off x="5241471" y="1420587"/>
          <a:ext cx="3690258" cy="3183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2499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DDC93-86E5-FC85-F626-68EF8B0CA0C7}"/>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C2C1A134-42F9-E0D5-6FBF-F72CE0D42DA3}"/>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3200" b="1" i="0" u="none" strike="noStrike" kern="1200" cap="all" spc="0" normalizeH="0" baseline="0" noProof="0" dirty="0" err="1">
                <a:ln>
                  <a:noFill/>
                </a:ln>
                <a:solidFill>
                  <a:srgbClr val="307871"/>
                </a:solidFill>
                <a:effectLst/>
                <a:uLnTx/>
                <a:uFillTx/>
                <a:latin typeface="Calibri"/>
                <a:ea typeface="+mj-ea"/>
                <a:cs typeface="+mj-cs"/>
              </a:rPr>
              <a:t>specification</a:t>
            </a:r>
            <a:r>
              <a:rPr kumimoji="0" lang="cs-CZ" sz="3200" b="1" i="0" u="none" strike="noStrike" kern="1200" cap="all" spc="0" normalizeH="0" baseline="0" noProof="0" dirty="0">
                <a:ln>
                  <a:noFill/>
                </a:ln>
                <a:solidFill>
                  <a:srgbClr val="307871"/>
                </a:solidFill>
                <a:effectLst/>
                <a:uLnTx/>
                <a:uFillTx/>
                <a:latin typeface="Calibri"/>
                <a:ea typeface="+mj-ea"/>
                <a:cs typeface="+mj-cs"/>
              </a:rPr>
              <a:t> </a:t>
            </a:r>
            <a:r>
              <a:rPr kumimoji="0" lang="cs-CZ" sz="3200" b="1" i="0" u="none" strike="noStrike" kern="1200" cap="all" spc="0" normalizeH="0" baseline="0" noProof="0" dirty="0" err="1">
                <a:ln>
                  <a:noFill/>
                </a:ln>
                <a:solidFill>
                  <a:srgbClr val="307871"/>
                </a:solidFill>
                <a:effectLst/>
                <a:uLnTx/>
                <a:uFillTx/>
                <a:latin typeface="Calibri"/>
                <a:ea typeface="+mj-ea"/>
                <a:cs typeface="+mj-cs"/>
              </a:rPr>
              <a:t>of</a:t>
            </a:r>
            <a:r>
              <a:rPr kumimoji="0" lang="cs-CZ" sz="3200" b="1" i="0" u="none" strike="noStrike" kern="1200" cap="all" spc="0" normalizeH="0" baseline="0" noProof="0" dirty="0">
                <a:ln>
                  <a:noFill/>
                </a:ln>
                <a:solidFill>
                  <a:srgbClr val="307871"/>
                </a:solidFill>
                <a:effectLst/>
                <a:uLnTx/>
                <a:uFillTx/>
                <a:latin typeface="Calibri"/>
                <a:ea typeface="+mj-ea"/>
                <a:cs typeface="+mj-cs"/>
              </a:rPr>
              <a:t> </a:t>
            </a:r>
            <a:r>
              <a:rPr kumimoji="0" lang="cs-CZ" sz="3200" b="1" i="0" u="none" strike="noStrike" kern="1200" cap="all" spc="0" normalizeH="0" baseline="0" noProof="0" dirty="0" err="1">
                <a:ln>
                  <a:noFill/>
                </a:ln>
                <a:solidFill>
                  <a:srgbClr val="307871"/>
                </a:solidFill>
                <a:effectLst/>
                <a:uLnTx/>
                <a:uFillTx/>
                <a:latin typeface="Calibri"/>
                <a:ea typeface="+mj-ea"/>
                <a:cs typeface="+mj-cs"/>
              </a:rPr>
              <a:t>position</a:t>
            </a:r>
            <a:endParaRPr kumimoji="0" lang="cs-CZ" sz="3200" b="1" i="0" u="none" strike="noStrike" kern="1200" cap="all" spc="0" normalizeH="0" baseline="0" noProof="0" dirty="0">
              <a:ln>
                <a:noFill/>
              </a:ln>
              <a:solidFill>
                <a:srgbClr val="307871"/>
              </a:solidFill>
              <a:effectLst/>
              <a:uLnTx/>
              <a:uFillTx/>
              <a:latin typeface="Calibri"/>
              <a:ea typeface="+mj-ea"/>
              <a:cs typeface="+mj-cs"/>
            </a:endParaRPr>
          </a:p>
        </p:txBody>
      </p:sp>
      <p:sp>
        <p:nvSpPr>
          <p:cNvPr id="11" name="Zástupný symbol pro obsah 2">
            <a:extLst>
              <a:ext uri="{FF2B5EF4-FFF2-40B4-BE49-F238E27FC236}">
                <a16:creationId xmlns:a16="http://schemas.microsoft.com/office/drawing/2014/main" id="{700C3BE5-41D9-CA41-9408-031C2531B17E}"/>
              </a:ext>
            </a:extLst>
          </p:cNvPr>
          <p:cNvSpPr>
            <a:spLocks noGrp="1"/>
          </p:cNvSpPr>
          <p:nvPr>
            <p:ph idx="1"/>
          </p:nvPr>
        </p:nvSpPr>
        <p:spPr>
          <a:xfrm>
            <a:off x="611560" y="4163786"/>
            <a:ext cx="3888560" cy="495526"/>
          </a:xfrm>
        </p:spPr>
        <p:txBody>
          <a:bodyPr>
            <a:noAutofit/>
          </a:bodyPr>
          <a:lstStyle/>
          <a:p>
            <a:pPr marL="0" indent="0">
              <a:buNone/>
            </a:pPr>
            <a:endParaRPr lang="cs-CZ" sz="1400" b="1" dirty="0">
              <a:latin typeface="+mj-lt"/>
            </a:endParaRPr>
          </a:p>
        </p:txBody>
      </p:sp>
      <p:sp>
        <p:nvSpPr>
          <p:cNvPr id="13" name="Zástupný symbol pro obsah 2">
            <a:extLst>
              <a:ext uri="{FF2B5EF4-FFF2-40B4-BE49-F238E27FC236}">
                <a16:creationId xmlns:a16="http://schemas.microsoft.com/office/drawing/2014/main" id="{0B81FC8F-3B13-CD38-8B5B-77458A7B4AC7}"/>
              </a:ext>
            </a:extLst>
          </p:cNvPr>
          <p:cNvSpPr txBox="1">
            <a:spLocks/>
          </p:cNvSpPr>
          <p:nvPr/>
        </p:nvSpPr>
        <p:spPr>
          <a:xfrm>
            <a:off x="611560" y="1347613"/>
            <a:ext cx="4809526" cy="271812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cs-CZ" sz="11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Each job has its own specific requirements, which include the </a:t>
            </a:r>
            <a:r>
              <a:rPr kumimoji="0" lang="en-US" altLang="cs-CZ"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necessary knowledge, skills, abilities and sometimes even personal qualities</a:t>
            </a:r>
            <a:r>
              <a:rPr kumimoji="0" lang="en-US" altLang="cs-CZ" sz="11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t>
            </a:r>
            <a:endParaRPr kumimoji="0" lang="cs-CZ" altLang="cs-CZ" sz="11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cs-CZ" sz="11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These requirements are necessary to successfully perform job tasks and duties.</a:t>
            </a:r>
            <a:endParaRPr kumimoji="0" lang="cs-CZ" altLang="cs-CZ" sz="11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cs-CZ" sz="1100" b="0" i="0" u="sng"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Customer support worker requirements:</a:t>
            </a:r>
            <a:endParaRPr kumimoji="0" lang="cs-CZ" altLang="cs-CZ" sz="1100" b="0" i="0" u="sng"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cs-CZ"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Communication Skills</a:t>
            </a:r>
            <a:r>
              <a:rPr kumimoji="0" lang="en-US" altLang="cs-CZ" sz="11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Excellent verbal and written communication is essential for effective problem solving and customer interaction.</a:t>
            </a:r>
            <a:endParaRPr kumimoji="0" lang="cs-CZ" altLang="cs-CZ" sz="11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cs-CZ"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Ability to handle stress</a:t>
            </a:r>
            <a:r>
              <a:rPr kumimoji="0" lang="en-US" altLang="cs-CZ" sz="11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The employee must be able to work under pressure, handle complaints and conflict situations with customers.</a:t>
            </a:r>
            <a:endParaRPr kumimoji="0" lang="cs-CZ" altLang="cs-CZ" sz="11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cs-CZ"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Knowledge of the company's products or services</a:t>
            </a:r>
            <a:r>
              <a:rPr kumimoji="0" lang="en-US" altLang="cs-CZ" sz="11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Must have a thorough knowledge of products and services in order to effectively respond to inquiries and resolve problems.</a:t>
            </a:r>
            <a:endParaRPr kumimoji="0" lang="cs-CZ" altLang="cs-CZ" sz="11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cs-CZ"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Patience and empathy</a:t>
            </a:r>
            <a:r>
              <a:rPr kumimoji="0" lang="en-US" altLang="cs-CZ" sz="11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Ability to deal with customers in a helpful and empathetic manner, especially in crisis situations.</a:t>
            </a:r>
            <a:endParaRPr kumimoji="0" lang="cs-CZ" altLang="cs-CZ" sz="11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cxnSp>
        <p:nvCxnSpPr>
          <p:cNvPr id="12" name="Přímá spojnice 11">
            <a:extLst>
              <a:ext uri="{FF2B5EF4-FFF2-40B4-BE49-F238E27FC236}">
                <a16:creationId xmlns:a16="http://schemas.microsoft.com/office/drawing/2014/main" id="{34C3A3E8-C21B-AA19-D75C-C6AD6DE49FA6}"/>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4B82E758-67AB-02F9-2B24-D914EE2EE2B9}"/>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E1D82A10-2A8B-B3CB-42D0-3919C6FCB98C}"/>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BFB18928-A0A1-920E-C77F-B6238E4FCF73}"/>
                </a:ext>
              </a:extLst>
            </p:cNvPr>
            <p:cNvSpPr txBox="1"/>
            <p:nvPr/>
          </p:nvSpPr>
          <p:spPr>
            <a:xfrm>
              <a:off x="3802397" y="4701793"/>
              <a:ext cx="1539204"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1" i="0" u="none" strike="noStrike" kern="1200" cap="all" spc="100" normalizeH="0" baseline="0" noProof="0" dirty="0">
                  <a:ln>
                    <a:noFill/>
                  </a:ln>
                  <a:solidFill>
                    <a:prstClr val="white">
                      <a:lumMod val="50000"/>
                    </a:prstClr>
                  </a:solidFill>
                  <a:effectLst/>
                  <a:uLnTx/>
                  <a:uFillTx/>
                  <a:latin typeface="Calibri"/>
                  <a:ea typeface="+mn-ea"/>
                  <a:cs typeface="+mn-cs"/>
                </a:rPr>
                <a:t>Slezská univerzita</a:t>
              </a:r>
            </a:p>
          </p:txBody>
        </p:sp>
      </p:grpSp>
      <p:graphicFrame>
        <p:nvGraphicFramePr>
          <p:cNvPr id="2" name="Diagram 1">
            <a:extLst>
              <a:ext uri="{FF2B5EF4-FFF2-40B4-BE49-F238E27FC236}">
                <a16:creationId xmlns:a16="http://schemas.microsoft.com/office/drawing/2014/main" id="{A33AB23F-854A-A284-D760-E31236907466}"/>
              </a:ext>
            </a:extLst>
          </p:cNvPr>
          <p:cNvGraphicFramePr/>
          <p:nvPr>
            <p:extLst>
              <p:ext uri="{D42A27DB-BD31-4B8C-83A1-F6EECF244321}">
                <p14:modId xmlns:p14="http://schemas.microsoft.com/office/powerpoint/2010/main" val="3333876109"/>
              </p:ext>
            </p:extLst>
          </p:nvPr>
        </p:nvGraphicFramePr>
        <p:xfrm>
          <a:off x="5241471" y="1420587"/>
          <a:ext cx="3690258" cy="3183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4022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C2ECD-FB0A-0B79-E792-32A1D0686211}"/>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4E67E336-54EF-A8C3-B525-35822C19DF66}"/>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3200" b="1" i="0" u="none" strike="noStrike" kern="1200" cap="all" spc="0" normalizeH="0" baseline="0" noProof="0" dirty="0" err="1">
                <a:ln>
                  <a:noFill/>
                </a:ln>
                <a:solidFill>
                  <a:srgbClr val="307871"/>
                </a:solidFill>
                <a:effectLst/>
                <a:uLnTx/>
                <a:uFillTx/>
                <a:latin typeface="Calibri"/>
                <a:ea typeface="+mj-ea"/>
                <a:cs typeface="+mj-cs"/>
              </a:rPr>
              <a:t>sources</a:t>
            </a:r>
            <a:r>
              <a:rPr kumimoji="0" lang="cs-CZ" sz="3200" b="1" i="0" u="none" strike="noStrike" kern="1200" cap="all" spc="0" normalizeH="0" baseline="0" noProof="0" dirty="0">
                <a:ln>
                  <a:noFill/>
                </a:ln>
                <a:solidFill>
                  <a:srgbClr val="307871"/>
                </a:solidFill>
                <a:effectLst/>
                <a:uLnTx/>
                <a:uFillTx/>
                <a:latin typeface="Calibri"/>
                <a:ea typeface="+mj-ea"/>
                <a:cs typeface="+mj-cs"/>
              </a:rPr>
              <a:t> </a:t>
            </a:r>
            <a:r>
              <a:rPr kumimoji="0" lang="cs-CZ" sz="3200" b="1" i="0" u="none" strike="noStrike" kern="1200" cap="all" spc="0" normalizeH="0" baseline="0" noProof="0" dirty="0" err="1">
                <a:ln>
                  <a:noFill/>
                </a:ln>
                <a:solidFill>
                  <a:srgbClr val="307871"/>
                </a:solidFill>
                <a:effectLst/>
                <a:uLnTx/>
                <a:uFillTx/>
                <a:latin typeface="Calibri"/>
                <a:ea typeface="+mj-ea"/>
                <a:cs typeface="+mj-cs"/>
              </a:rPr>
              <a:t>used</a:t>
            </a:r>
            <a:r>
              <a:rPr kumimoji="0" lang="cs-CZ" sz="3200" b="1" i="0" u="none" strike="noStrike" kern="1200" cap="all" spc="0" normalizeH="0" baseline="0" noProof="0" dirty="0">
                <a:ln>
                  <a:noFill/>
                </a:ln>
                <a:solidFill>
                  <a:srgbClr val="307871"/>
                </a:solidFill>
                <a:effectLst/>
                <a:uLnTx/>
                <a:uFillTx/>
                <a:latin typeface="Calibri"/>
                <a:ea typeface="+mj-ea"/>
                <a:cs typeface="+mj-cs"/>
              </a:rPr>
              <a:t> in </a:t>
            </a:r>
            <a:r>
              <a:rPr kumimoji="0" lang="cs-CZ" sz="3200" b="1" i="0" u="none" strike="noStrike" kern="1200" cap="all" spc="0" normalizeH="0" baseline="0" noProof="0" dirty="0" err="1">
                <a:ln>
                  <a:noFill/>
                </a:ln>
                <a:solidFill>
                  <a:srgbClr val="307871"/>
                </a:solidFill>
                <a:effectLst/>
                <a:uLnTx/>
                <a:uFillTx/>
                <a:latin typeface="Calibri"/>
                <a:ea typeface="+mj-ea"/>
                <a:cs typeface="+mj-cs"/>
              </a:rPr>
              <a:t>job</a:t>
            </a:r>
            <a:r>
              <a:rPr kumimoji="0" lang="cs-CZ" sz="3200" b="1" i="0" u="none" strike="noStrike" kern="1200" cap="all" spc="0" normalizeH="0" baseline="0" noProof="0" dirty="0">
                <a:ln>
                  <a:noFill/>
                </a:ln>
                <a:solidFill>
                  <a:srgbClr val="307871"/>
                </a:solidFill>
                <a:effectLst/>
                <a:uLnTx/>
                <a:uFillTx/>
                <a:latin typeface="Calibri"/>
                <a:ea typeface="+mj-ea"/>
                <a:cs typeface="+mj-cs"/>
              </a:rPr>
              <a:t> </a:t>
            </a:r>
            <a:r>
              <a:rPr kumimoji="0" lang="cs-CZ" sz="3200" b="1" i="0" u="none" strike="noStrike" kern="1200" cap="all" spc="0" normalizeH="0" baseline="0" noProof="0" dirty="0" err="1">
                <a:ln>
                  <a:noFill/>
                </a:ln>
                <a:solidFill>
                  <a:srgbClr val="307871"/>
                </a:solidFill>
                <a:effectLst/>
                <a:uLnTx/>
                <a:uFillTx/>
                <a:latin typeface="Calibri"/>
                <a:ea typeface="+mj-ea"/>
                <a:cs typeface="+mj-cs"/>
              </a:rPr>
              <a:t>position</a:t>
            </a:r>
            <a:endParaRPr kumimoji="0" lang="cs-CZ" sz="3200" b="1" i="0" u="none" strike="noStrike" kern="1200" cap="all" spc="0" normalizeH="0" baseline="0" noProof="0" dirty="0">
              <a:ln>
                <a:noFill/>
              </a:ln>
              <a:solidFill>
                <a:srgbClr val="307871"/>
              </a:solidFill>
              <a:effectLst/>
              <a:uLnTx/>
              <a:uFillTx/>
              <a:latin typeface="Calibri"/>
              <a:ea typeface="+mj-ea"/>
              <a:cs typeface="+mj-cs"/>
            </a:endParaRPr>
          </a:p>
        </p:txBody>
      </p:sp>
      <p:sp>
        <p:nvSpPr>
          <p:cNvPr id="11" name="Zástupný symbol pro obsah 2">
            <a:extLst>
              <a:ext uri="{FF2B5EF4-FFF2-40B4-BE49-F238E27FC236}">
                <a16:creationId xmlns:a16="http://schemas.microsoft.com/office/drawing/2014/main" id="{3D2F0BE2-4C0E-48C2-ADD9-BB97FB7D0E24}"/>
              </a:ext>
            </a:extLst>
          </p:cNvPr>
          <p:cNvSpPr>
            <a:spLocks noGrp="1"/>
          </p:cNvSpPr>
          <p:nvPr>
            <p:ph idx="1"/>
          </p:nvPr>
        </p:nvSpPr>
        <p:spPr>
          <a:xfrm>
            <a:off x="611560" y="4163786"/>
            <a:ext cx="3888560" cy="495526"/>
          </a:xfrm>
        </p:spPr>
        <p:txBody>
          <a:bodyPr>
            <a:noAutofit/>
          </a:bodyPr>
          <a:lstStyle/>
          <a:p>
            <a:pPr marL="0" indent="0">
              <a:buNone/>
            </a:pPr>
            <a:endParaRPr lang="cs-CZ" sz="1400" b="1" dirty="0">
              <a:latin typeface="+mj-lt"/>
            </a:endParaRPr>
          </a:p>
        </p:txBody>
      </p:sp>
      <p:sp>
        <p:nvSpPr>
          <p:cNvPr id="13" name="Zástupný symbol pro obsah 2">
            <a:extLst>
              <a:ext uri="{FF2B5EF4-FFF2-40B4-BE49-F238E27FC236}">
                <a16:creationId xmlns:a16="http://schemas.microsoft.com/office/drawing/2014/main" id="{A8B478E0-33A6-B9AF-1D50-E2C53BEE8541}"/>
              </a:ext>
            </a:extLst>
          </p:cNvPr>
          <p:cNvSpPr txBox="1">
            <a:spLocks/>
          </p:cNvSpPr>
          <p:nvPr/>
        </p:nvSpPr>
        <p:spPr>
          <a:xfrm>
            <a:off x="611560" y="1347613"/>
            <a:ext cx="4809526" cy="271812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cs-CZ" sz="110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Resources used are an important part of any job and include everything that employees use to perform their tasks, from physical tools and equipment to software, information or human resources. </a:t>
            </a:r>
            <a:endParaRPr kumimoji="0" lang="cs-CZ" altLang="cs-CZ" sz="110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cs-CZ"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Resources used - customer support:</a:t>
            </a:r>
            <a:endParaRPr kumimoji="0" lang="cs-CZ" altLang="cs-CZ"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cs-CZ"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Customer Relationship Management (CRM) software: </a:t>
            </a:r>
            <a:endParaRPr kumimoji="0" lang="cs-CZ" altLang="cs-CZ"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cs-CZ"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Tools like Salesforce, Zendesk, or other CRM </a:t>
            </a:r>
            <a:r>
              <a:rPr kumimoji="0" lang="en-US" altLang="cs-CZ" sz="110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systems are used to record and track customer interactions.</a:t>
            </a:r>
            <a:endParaRPr kumimoji="0" lang="cs-CZ" altLang="cs-CZ" sz="110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cs-CZ"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Knowledgebase: </a:t>
            </a:r>
            <a:r>
              <a:rPr kumimoji="0" lang="en-US" altLang="cs-CZ" sz="110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An internal database with product, service, and process information to solve common problems.</a:t>
            </a:r>
            <a:endParaRPr kumimoji="0" lang="cs-CZ" altLang="cs-CZ" sz="110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cs-CZ"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Communication tools: </a:t>
            </a:r>
            <a:r>
              <a:rPr kumimoji="0" lang="en-US" altLang="cs-CZ" sz="110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phone systems, email, chat systems to communicate with customers and colleagues.</a:t>
            </a:r>
            <a:endParaRPr kumimoji="0" lang="cs-CZ" altLang="cs-CZ" sz="110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cs-CZ" sz="11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Company policies and guidelines: </a:t>
            </a:r>
            <a:r>
              <a:rPr kumimoji="0" lang="en-US" altLang="cs-CZ" sz="110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internal documents and policies that employees use to make decisions when working with customers.</a:t>
            </a:r>
            <a:endParaRPr kumimoji="0" lang="cs-CZ" altLang="cs-CZ" sz="110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cxnSp>
        <p:nvCxnSpPr>
          <p:cNvPr id="12" name="Přímá spojnice 11">
            <a:extLst>
              <a:ext uri="{FF2B5EF4-FFF2-40B4-BE49-F238E27FC236}">
                <a16:creationId xmlns:a16="http://schemas.microsoft.com/office/drawing/2014/main" id="{F6994079-7EB7-1418-ED57-38BD21F2C5C4}"/>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F201ACE4-247D-AC20-B1BD-9466FA28C070}"/>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F943FACE-A28B-6E5D-076D-FC72BFD03EF6}"/>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F9FF9055-0894-FEBB-73A3-4CF705604C33}"/>
                </a:ext>
              </a:extLst>
            </p:cNvPr>
            <p:cNvSpPr txBox="1"/>
            <p:nvPr/>
          </p:nvSpPr>
          <p:spPr>
            <a:xfrm>
              <a:off x="3802397" y="4701793"/>
              <a:ext cx="1539204"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1" i="0" u="none" strike="noStrike" kern="1200" cap="all" spc="100" normalizeH="0" baseline="0" noProof="0" dirty="0">
                  <a:ln>
                    <a:noFill/>
                  </a:ln>
                  <a:solidFill>
                    <a:prstClr val="white">
                      <a:lumMod val="50000"/>
                    </a:prstClr>
                  </a:solidFill>
                  <a:effectLst/>
                  <a:uLnTx/>
                  <a:uFillTx/>
                  <a:latin typeface="Calibri"/>
                  <a:ea typeface="+mn-ea"/>
                  <a:cs typeface="+mn-cs"/>
                </a:rPr>
                <a:t>Slezská univerzita</a:t>
              </a:r>
            </a:p>
          </p:txBody>
        </p:sp>
      </p:grpSp>
      <p:graphicFrame>
        <p:nvGraphicFramePr>
          <p:cNvPr id="2" name="Diagram 1">
            <a:extLst>
              <a:ext uri="{FF2B5EF4-FFF2-40B4-BE49-F238E27FC236}">
                <a16:creationId xmlns:a16="http://schemas.microsoft.com/office/drawing/2014/main" id="{6F32ABB3-3E8F-7FD6-1F7F-B928C9CD3673}"/>
              </a:ext>
            </a:extLst>
          </p:cNvPr>
          <p:cNvGraphicFramePr/>
          <p:nvPr>
            <p:extLst>
              <p:ext uri="{D42A27DB-BD31-4B8C-83A1-F6EECF244321}">
                <p14:modId xmlns:p14="http://schemas.microsoft.com/office/powerpoint/2010/main" val="2329261376"/>
              </p:ext>
            </p:extLst>
          </p:nvPr>
        </p:nvGraphicFramePr>
        <p:xfrm>
          <a:off x="5241471" y="1420587"/>
          <a:ext cx="3690258" cy="3183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4201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4596C-FAC5-28D4-3B4C-6B522E199BD5}"/>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BAA2BBAC-8C42-D738-5BF4-EE82403A4348}"/>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3200" b="1" i="0" u="none" strike="noStrike" kern="1200" cap="all" spc="0" normalizeH="0" baseline="0" noProof="0" dirty="0" err="1">
                <a:ln>
                  <a:noFill/>
                </a:ln>
                <a:solidFill>
                  <a:srgbClr val="307871"/>
                </a:solidFill>
                <a:effectLst/>
                <a:uLnTx/>
                <a:uFillTx/>
                <a:latin typeface="Calibri"/>
                <a:ea typeface="+mj-ea"/>
                <a:cs typeface="+mj-cs"/>
              </a:rPr>
              <a:t>job</a:t>
            </a:r>
            <a:r>
              <a:rPr kumimoji="0" lang="cs-CZ" sz="3200" b="1" i="0" u="none" strike="noStrike" kern="1200" cap="all" spc="0" normalizeH="0" baseline="0" noProof="0" dirty="0">
                <a:ln>
                  <a:noFill/>
                </a:ln>
                <a:solidFill>
                  <a:srgbClr val="307871"/>
                </a:solidFill>
                <a:effectLst/>
                <a:uLnTx/>
                <a:uFillTx/>
                <a:latin typeface="Calibri"/>
                <a:ea typeface="+mj-ea"/>
                <a:cs typeface="+mj-cs"/>
              </a:rPr>
              <a:t> </a:t>
            </a:r>
            <a:r>
              <a:rPr lang="cs-CZ" sz="3200" b="1" cap="all" dirty="0">
                <a:solidFill>
                  <a:srgbClr val="307871"/>
                </a:solidFill>
                <a:latin typeface="Calibri"/>
              </a:rPr>
              <a:t>design </a:t>
            </a:r>
            <a:r>
              <a:rPr lang="cs-CZ" sz="3200" b="1" cap="all" dirty="0" err="1">
                <a:solidFill>
                  <a:srgbClr val="307871"/>
                </a:solidFill>
                <a:latin typeface="Calibri"/>
              </a:rPr>
              <a:t>process</a:t>
            </a:r>
            <a:endParaRPr kumimoji="0" lang="cs-CZ" sz="3200" b="1" i="0" u="none" strike="noStrike" kern="1200" cap="all" spc="0" normalizeH="0" baseline="0" noProof="0" dirty="0">
              <a:ln>
                <a:noFill/>
              </a:ln>
              <a:solidFill>
                <a:srgbClr val="307871"/>
              </a:solidFill>
              <a:effectLst/>
              <a:uLnTx/>
              <a:uFillTx/>
              <a:latin typeface="Calibri"/>
              <a:ea typeface="+mj-ea"/>
              <a:cs typeface="+mj-cs"/>
            </a:endParaRPr>
          </a:p>
        </p:txBody>
      </p:sp>
      <p:sp>
        <p:nvSpPr>
          <p:cNvPr id="11" name="Zástupný symbol pro obsah 2">
            <a:extLst>
              <a:ext uri="{FF2B5EF4-FFF2-40B4-BE49-F238E27FC236}">
                <a16:creationId xmlns:a16="http://schemas.microsoft.com/office/drawing/2014/main" id="{113F44D9-414A-97EB-E4CD-D16EF09E7063}"/>
              </a:ext>
            </a:extLst>
          </p:cNvPr>
          <p:cNvSpPr>
            <a:spLocks noGrp="1"/>
          </p:cNvSpPr>
          <p:nvPr>
            <p:ph idx="1"/>
          </p:nvPr>
        </p:nvSpPr>
        <p:spPr>
          <a:xfrm>
            <a:off x="4932040" y="1254908"/>
            <a:ext cx="4123751" cy="3404405"/>
          </a:xfrm>
        </p:spPr>
        <p:txBody>
          <a:bodyPr>
            <a:noAutofit/>
          </a:bodyPr>
          <a:lstStyle/>
          <a:p>
            <a:pPr marL="0" indent="0">
              <a:spcBef>
                <a:spcPts val="0"/>
              </a:spcBef>
              <a:buNone/>
            </a:pPr>
            <a:r>
              <a:rPr lang="en-US" sz="1200" b="1" dirty="0"/>
              <a:t>Job analysis</a:t>
            </a:r>
            <a:r>
              <a:rPr lang="en-US" sz="1200" dirty="0"/>
              <a:t>= A process that collects and analyses information about the tasks, responsibilities and job descriptions of a job.</a:t>
            </a:r>
            <a:endParaRPr lang="cs-CZ" sz="1200" dirty="0"/>
          </a:p>
          <a:p>
            <a:pPr marL="0" indent="0">
              <a:spcBef>
                <a:spcPts val="0"/>
              </a:spcBef>
              <a:buNone/>
            </a:pPr>
            <a:r>
              <a:rPr lang="en-US" sz="1200" dirty="0"/>
              <a:t>It is carried out by HR in close collaboration with management and the people who work in the job.</a:t>
            </a:r>
            <a:endParaRPr lang="cs-CZ" sz="1200" dirty="0"/>
          </a:p>
          <a:p>
            <a:pPr marL="0" indent="0">
              <a:spcBef>
                <a:spcPts val="0"/>
              </a:spcBef>
              <a:buNone/>
            </a:pPr>
            <a:r>
              <a:rPr lang="en-US" sz="1200" dirty="0"/>
              <a:t>However, there are also other actors involved (cooperating employees, internal and external customers, external consultancy agency...).</a:t>
            </a:r>
            <a:endParaRPr lang="cs-CZ" sz="1200" dirty="0"/>
          </a:p>
          <a:p>
            <a:pPr marL="0" indent="0">
              <a:spcBef>
                <a:spcPts val="0"/>
              </a:spcBef>
              <a:buNone/>
            </a:pPr>
            <a:r>
              <a:rPr lang="en-US" sz="1200" b="1" dirty="0"/>
              <a:t>Sources of information:</a:t>
            </a:r>
            <a:endParaRPr lang="cs-CZ" sz="1200" b="1" dirty="0"/>
          </a:p>
          <a:p>
            <a:pPr>
              <a:spcBef>
                <a:spcPts val="0"/>
              </a:spcBef>
            </a:pPr>
            <a:r>
              <a:rPr lang="en-US" sz="1200" dirty="0"/>
              <a:t>analysis of internal documents (inventory of existing</a:t>
            </a:r>
            <a:r>
              <a:rPr lang="cs-CZ" sz="1200" dirty="0"/>
              <a:t> </a:t>
            </a:r>
            <a:r>
              <a:rPr lang="en-US" sz="1200" dirty="0"/>
              <a:t>descriptions, </a:t>
            </a:r>
            <a:r>
              <a:rPr lang="en-US" sz="1200" dirty="0" err="1"/>
              <a:t>organisation</a:t>
            </a:r>
            <a:r>
              <a:rPr lang="en-US" sz="1200" dirty="0"/>
              <a:t> </a:t>
            </a:r>
            <a:r>
              <a:rPr lang="en-US" sz="1200" dirty="0" err="1"/>
              <a:t>chart,working</a:t>
            </a:r>
            <a:r>
              <a:rPr lang="en-US" sz="1200" dirty="0"/>
              <a:t> procedures and standards) </a:t>
            </a:r>
            <a:endParaRPr lang="cs-CZ" sz="1200" dirty="0"/>
          </a:p>
          <a:p>
            <a:pPr>
              <a:spcBef>
                <a:spcPts val="0"/>
              </a:spcBef>
            </a:pPr>
            <a:r>
              <a:rPr lang="en-US" sz="1200" dirty="0"/>
              <a:t>interviews with employees</a:t>
            </a:r>
            <a:endParaRPr lang="cs-CZ" sz="1200" dirty="0"/>
          </a:p>
          <a:p>
            <a:pPr>
              <a:spcBef>
                <a:spcPts val="0"/>
              </a:spcBef>
            </a:pPr>
            <a:r>
              <a:rPr lang="en-US" sz="1200" dirty="0"/>
              <a:t>snapshot of the working day</a:t>
            </a:r>
            <a:r>
              <a:rPr lang="cs-CZ" sz="1200" dirty="0"/>
              <a:t> </a:t>
            </a:r>
            <a:r>
              <a:rPr lang="en-US" sz="1200" dirty="0"/>
              <a:t>observation</a:t>
            </a:r>
            <a:endParaRPr lang="cs-CZ" sz="1200" dirty="0"/>
          </a:p>
          <a:p>
            <a:pPr>
              <a:spcBef>
                <a:spcPts val="0"/>
              </a:spcBef>
            </a:pPr>
            <a:endParaRPr lang="cs-CZ" sz="1200" dirty="0"/>
          </a:p>
          <a:p>
            <a:pPr>
              <a:spcBef>
                <a:spcPts val="0"/>
              </a:spcBef>
            </a:pPr>
            <a:endParaRPr lang="cs-CZ" sz="1600" dirty="0"/>
          </a:p>
          <a:p>
            <a:pPr lvl="2">
              <a:spcBef>
                <a:spcPts val="0"/>
              </a:spcBef>
            </a:pPr>
            <a:r>
              <a:rPr lang="cs-CZ" sz="1600" dirty="0"/>
              <a:t>	</a:t>
            </a:r>
            <a:r>
              <a:rPr lang="cs-CZ" sz="1600" dirty="0" err="1"/>
              <a:t>job</a:t>
            </a:r>
            <a:r>
              <a:rPr lang="cs-CZ" sz="1600" dirty="0"/>
              <a:t> design and </a:t>
            </a:r>
            <a:r>
              <a:rPr lang="cs-CZ" sz="1600" dirty="0" err="1"/>
              <a:t>specification</a:t>
            </a:r>
            <a:r>
              <a:rPr lang="cs-CZ" sz="1600" dirty="0"/>
              <a:t>  </a:t>
            </a:r>
          </a:p>
          <a:p>
            <a:pPr marL="0" indent="0">
              <a:spcBef>
                <a:spcPts val="0"/>
              </a:spcBef>
              <a:buNone/>
            </a:pPr>
            <a:endParaRPr lang="cs-CZ" sz="1200" dirty="0"/>
          </a:p>
          <a:p>
            <a:pPr marL="0" indent="0">
              <a:spcBef>
                <a:spcPts val="0"/>
              </a:spcBef>
              <a:buNone/>
            </a:pPr>
            <a:endParaRPr lang="cs-CZ" sz="1200" dirty="0"/>
          </a:p>
          <a:p>
            <a:pPr marL="0" indent="0">
              <a:spcBef>
                <a:spcPts val="0"/>
              </a:spcBef>
              <a:buNone/>
            </a:pPr>
            <a:endParaRPr lang="cs-CZ" sz="1200" dirty="0"/>
          </a:p>
          <a:p>
            <a:pPr marL="0" indent="0">
              <a:spcBef>
                <a:spcPts val="0"/>
              </a:spcBef>
              <a:buNone/>
            </a:pPr>
            <a:endParaRPr lang="cs-CZ" sz="1200" dirty="0"/>
          </a:p>
          <a:p>
            <a:pPr marL="0" indent="0">
              <a:spcBef>
                <a:spcPts val="0"/>
              </a:spcBef>
              <a:buNone/>
            </a:pPr>
            <a:endParaRPr lang="cs-CZ" sz="1200" dirty="0"/>
          </a:p>
          <a:p>
            <a:pPr marL="0" indent="0">
              <a:spcBef>
                <a:spcPts val="0"/>
              </a:spcBef>
              <a:buNone/>
            </a:pPr>
            <a:endParaRPr lang="cs-CZ" sz="1200" dirty="0"/>
          </a:p>
          <a:p>
            <a:pPr marL="0" indent="0">
              <a:spcBef>
                <a:spcPts val="0"/>
              </a:spcBef>
              <a:buNone/>
            </a:pPr>
            <a:r>
              <a:rPr lang="cs-CZ" sz="1200" dirty="0"/>
              <a:t> </a:t>
            </a:r>
            <a:endParaRPr lang="cs-CZ" sz="1400" dirty="0"/>
          </a:p>
          <a:p>
            <a:pPr marL="0" indent="0">
              <a:spcBef>
                <a:spcPts val="0"/>
              </a:spcBef>
              <a:buNone/>
            </a:pPr>
            <a:endParaRPr lang="cs-CZ" sz="1200" dirty="0"/>
          </a:p>
        </p:txBody>
      </p:sp>
      <p:sp>
        <p:nvSpPr>
          <p:cNvPr id="13" name="Zástupný symbol pro obsah 2">
            <a:extLst>
              <a:ext uri="{FF2B5EF4-FFF2-40B4-BE49-F238E27FC236}">
                <a16:creationId xmlns:a16="http://schemas.microsoft.com/office/drawing/2014/main" id="{7A99A58C-6B4F-AC6E-2149-9076367593E4}"/>
              </a:ext>
            </a:extLst>
          </p:cNvPr>
          <p:cNvSpPr txBox="1">
            <a:spLocks/>
          </p:cNvSpPr>
          <p:nvPr/>
        </p:nvSpPr>
        <p:spPr>
          <a:xfrm>
            <a:off x="596752" y="1331284"/>
            <a:ext cx="3888560" cy="24651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Job creation is linked to the </a:t>
            </a:r>
            <a:r>
              <a:rPr kumimoji="0" lang="en-US" sz="1200" b="0"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organisational</a:t>
            </a:r>
            <a:r>
              <a:rPr kumimoji="0" lang="en-US" sz="12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structure. Closely linked to planning.</a:t>
            </a:r>
            <a:endParaRPr kumimoji="0" lang="cs-CZ" sz="12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Each job has the following structure (Armstrong, 2020):</a:t>
            </a:r>
            <a:endParaRPr kumimoji="0" lang="cs-CZ" sz="12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r>
              <a:rPr kumimoji="0" lang="en-US" sz="12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job content</a:t>
            </a:r>
            <a:endParaRPr kumimoji="0" lang="cs-CZ" sz="12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r>
              <a:rPr kumimoji="0" lang="en-US" sz="12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job autonomy</a:t>
            </a:r>
            <a:endParaRPr kumimoji="0" lang="cs-CZ" sz="12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r>
              <a:rPr kumimoji="0" lang="en-US" sz="12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work relationships</a:t>
            </a:r>
            <a:endParaRPr kumimoji="0" lang="cs-CZ" sz="12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In which HR activities do we work most with job descriptions? (recruitment, appraisal, development and training, remuneration...)</a:t>
            </a:r>
            <a:endParaRPr kumimoji="0" lang="cs-CZ" sz="1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cxnSp>
        <p:nvCxnSpPr>
          <p:cNvPr id="12" name="Přímá spojnice 11">
            <a:extLst>
              <a:ext uri="{FF2B5EF4-FFF2-40B4-BE49-F238E27FC236}">
                <a16:creationId xmlns:a16="http://schemas.microsoft.com/office/drawing/2014/main" id="{6F836430-68CC-4850-2713-A6D9791B9559}"/>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ECC40864-A369-F751-EA81-6F131D8B1284}"/>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58C99813-DB85-025A-4152-AB3B2864DA1B}"/>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4EA80FFF-C5F3-5BB0-6246-A312184807E9}"/>
                </a:ext>
              </a:extLst>
            </p:cNvPr>
            <p:cNvSpPr txBox="1"/>
            <p:nvPr/>
          </p:nvSpPr>
          <p:spPr>
            <a:xfrm>
              <a:off x="3802397" y="4701793"/>
              <a:ext cx="1539204"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1" i="0" u="none" strike="noStrike" kern="1200" cap="all" spc="100" normalizeH="0" baseline="0" noProof="0" dirty="0">
                  <a:ln>
                    <a:noFill/>
                  </a:ln>
                  <a:solidFill>
                    <a:prstClr val="white">
                      <a:lumMod val="50000"/>
                    </a:prstClr>
                  </a:solidFill>
                  <a:effectLst/>
                  <a:uLnTx/>
                  <a:uFillTx/>
                  <a:latin typeface="Calibri"/>
                  <a:ea typeface="+mn-ea"/>
                  <a:cs typeface="+mn-cs"/>
                </a:rPr>
                <a:t>Slezská univerzita</a:t>
              </a:r>
            </a:p>
          </p:txBody>
        </p:sp>
      </p:grpSp>
      <p:pic>
        <p:nvPicPr>
          <p:cNvPr id="3" name="Obrázek 2">
            <a:extLst>
              <a:ext uri="{FF2B5EF4-FFF2-40B4-BE49-F238E27FC236}">
                <a16:creationId xmlns:a16="http://schemas.microsoft.com/office/drawing/2014/main" id="{E31F04E8-426C-B7A1-E472-F45899D5D6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3" y="3636690"/>
            <a:ext cx="2677886" cy="1506810"/>
          </a:xfrm>
          <a:prstGeom prst="rect">
            <a:avLst/>
          </a:prstGeom>
        </p:spPr>
      </p:pic>
      <p:sp>
        <p:nvSpPr>
          <p:cNvPr id="4" name="Šipka: doprava 3">
            <a:extLst>
              <a:ext uri="{FF2B5EF4-FFF2-40B4-BE49-F238E27FC236}">
                <a16:creationId xmlns:a16="http://schemas.microsoft.com/office/drawing/2014/main" id="{FA00D7FD-0B29-D8CF-9D38-7F35DB71EF38}"/>
              </a:ext>
            </a:extLst>
          </p:cNvPr>
          <p:cNvSpPr/>
          <p:nvPr/>
        </p:nvSpPr>
        <p:spPr>
          <a:xfrm>
            <a:off x="5023194" y="395360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20636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a:extLst>
              <a:ext uri="{FF2B5EF4-FFF2-40B4-BE49-F238E27FC236}">
                <a16:creationId xmlns:a16="http://schemas.microsoft.com/office/drawing/2014/main" id="{13F11D11-9FCA-4671-BA5C-C8A78A2406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Zástupný symbol pro obsah 2">
            <a:extLst>
              <a:ext uri="{FF2B5EF4-FFF2-40B4-BE49-F238E27FC236}">
                <a16:creationId xmlns:a16="http://schemas.microsoft.com/office/drawing/2014/main" id="{9F32186E-5A08-4375-B0BD-0C87E62A8DFA}"/>
              </a:ext>
            </a:extLst>
          </p:cNvPr>
          <p:cNvSpPr txBox="1">
            <a:spLocks/>
          </p:cNvSpPr>
          <p:nvPr/>
        </p:nvSpPr>
        <p:spPr>
          <a:xfrm>
            <a:off x="4067944" y="1635646"/>
            <a:ext cx="4608512" cy="27363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Blip>
                <a:blip r:embed="rId3"/>
              </a:buBlip>
            </a:pPr>
            <a:r>
              <a:rPr lang="en-US" sz="1000" dirty="0"/>
              <a:t>Definition of job analysis. </a:t>
            </a:r>
            <a:endParaRPr lang="cs-CZ" sz="1000" dirty="0"/>
          </a:p>
          <a:p>
            <a:pPr>
              <a:buBlip>
                <a:blip r:embed="rId3"/>
              </a:buBlip>
            </a:pPr>
            <a:r>
              <a:rPr lang="en-US" sz="1000" dirty="0"/>
              <a:t>Reasons to invest time in performing job analysis. </a:t>
            </a:r>
            <a:endParaRPr lang="cs-CZ" sz="1000" dirty="0"/>
          </a:p>
          <a:p>
            <a:pPr>
              <a:buBlip>
                <a:blip r:embed="rId3"/>
              </a:buBlip>
            </a:pPr>
            <a:r>
              <a:rPr lang="en-US" sz="1000" dirty="0"/>
              <a:t>Basic steps of job analysis. </a:t>
            </a:r>
            <a:endParaRPr lang="cs-CZ" sz="1000" dirty="0"/>
          </a:p>
          <a:p>
            <a:pPr>
              <a:buBlip>
                <a:blip r:embed="rId3"/>
              </a:buBlip>
            </a:pPr>
            <a:r>
              <a:rPr lang="en-US" sz="1000" dirty="0"/>
              <a:t>Job analysis methods and resources. </a:t>
            </a:r>
            <a:endParaRPr lang="cs-CZ" sz="1000" dirty="0"/>
          </a:p>
          <a:p>
            <a:pPr>
              <a:buBlip>
                <a:blip r:embed="rId3"/>
              </a:buBlip>
            </a:pPr>
            <a:r>
              <a:rPr lang="en-US" sz="1000" dirty="0"/>
              <a:t>Procedure of job analysis. </a:t>
            </a:r>
            <a:endParaRPr lang="cs-CZ" sz="1000" dirty="0"/>
          </a:p>
          <a:p>
            <a:pPr>
              <a:buBlip>
                <a:blip r:embed="rId3"/>
              </a:buBlip>
            </a:pPr>
            <a:r>
              <a:rPr lang="en-US" sz="1000" dirty="0"/>
              <a:t>Responsibilities of human resources management. </a:t>
            </a:r>
            <a:endParaRPr lang="cs-CZ" sz="1000" dirty="0"/>
          </a:p>
          <a:p>
            <a:pPr>
              <a:buBlip>
                <a:blip r:embed="rId3"/>
              </a:buBlip>
            </a:pPr>
            <a:r>
              <a:rPr lang="en-US" sz="1000" dirty="0"/>
              <a:t>The data collection process. </a:t>
            </a:r>
            <a:endParaRPr lang="cs-CZ" sz="1000" dirty="0"/>
          </a:p>
          <a:p>
            <a:pPr>
              <a:buBlip>
                <a:blip r:embed="rId3"/>
              </a:buBlip>
            </a:pPr>
            <a:r>
              <a:rPr lang="en-US" sz="1000" dirty="0"/>
              <a:t>Job descriptions and specification.</a:t>
            </a:r>
            <a:endParaRPr lang="cs-CZ" altLang="cs-CZ" sz="1400" b="1" dirty="0">
              <a:cs typeface="Times New Roman" panose="02020603050405020304" pitchFamily="18" charset="0"/>
            </a:endParaRPr>
          </a:p>
        </p:txBody>
      </p:sp>
      <p:sp>
        <p:nvSpPr>
          <p:cNvPr id="15" name="Zástupný symbol pro obsah 2">
            <a:extLst>
              <a:ext uri="{FF2B5EF4-FFF2-40B4-BE49-F238E27FC236}">
                <a16:creationId xmlns:a16="http://schemas.microsoft.com/office/drawing/2014/main" id="{C67B9D38-D88C-43B4-9B9F-29AB14747A49}"/>
              </a:ext>
            </a:extLst>
          </p:cNvPr>
          <p:cNvSpPr txBox="1">
            <a:spLocks/>
          </p:cNvSpPr>
          <p:nvPr/>
        </p:nvSpPr>
        <p:spPr>
          <a:xfrm>
            <a:off x="611560" y="1635647"/>
            <a:ext cx="3024336" cy="230425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p>
        </p:txBody>
      </p:sp>
      <p:sp>
        <p:nvSpPr>
          <p:cNvPr id="17" name="Nadpis 1">
            <a:extLst>
              <a:ext uri="{FF2B5EF4-FFF2-40B4-BE49-F238E27FC236}">
                <a16:creationId xmlns:a16="http://schemas.microsoft.com/office/drawing/2014/main" id="{E3EB44EC-C4DB-45B3-B140-89D74BD24ABC}"/>
              </a:ext>
            </a:extLst>
          </p:cNvPr>
          <p:cNvSpPr txBox="1">
            <a:spLocks/>
          </p:cNvSpPr>
          <p:nvPr/>
        </p:nvSpPr>
        <p:spPr>
          <a:xfrm>
            <a:off x="596752" y="462980"/>
            <a:ext cx="6279504" cy="668610"/>
          </a:xfrm>
          <a:prstGeom prst="rect">
            <a:avLst/>
          </a:prstGeom>
        </p:spPr>
        <p:txBody>
          <a:bodyPr vert="horz" lIns="91440" tIns="45720" rIns="91440" bIns="4572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cap="all" dirty="0">
                <a:solidFill>
                  <a:srgbClr val="307871"/>
                </a:solidFill>
              </a:rPr>
              <a:t>brief annotation of the lecture</a:t>
            </a:r>
            <a:endParaRPr lang="cs-CZ" sz="3200" b="1" cap="all" dirty="0">
              <a:solidFill>
                <a:srgbClr val="307871"/>
              </a:solidFill>
            </a:endParaRPr>
          </a:p>
        </p:txBody>
      </p:sp>
      <p:cxnSp>
        <p:nvCxnSpPr>
          <p:cNvPr id="16" name="Přímá spojnice 15">
            <a:extLst>
              <a:ext uri="{FF2B5EF4-FFF2-40B4-BE49-F238E27FC236}">
                <a16:creationId xmlns:a16="http://schemas.microsoft.com/office/drawing/2014/main" id="{5F0C02EF-9092-4081-AAC3-2797EEE80548}"/>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4024DE07-41B5-86BA-1F1B-9BB483A781F1}"/>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0C8291C8-494C-0945-9236-0EF536F33FDA}"/>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1661E9A3-47F9-AC71-EFA6-1AB9369B1CB1}"/>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pic>
        <p:nvPicPr>
          <p:cNvPr id="3" name="Obrázek 2">
            <a:extLst>
              <a:ext uri="{FF2B5EF4-FFF2-40B4-BE49-F238E27FC236}">
                <a16:creationId xmlns:a16="http://schemas.microsoft.com/office/drawing/2014/main" id="{DAF9C679-C01C-43D9-8502-AA6778E4D4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627" y="1347894"/>
            <a:ext cx="3467946" cy="2550437"/>
          </a:xfrm>
          <a:prstGeom prst="rect">
            <a:avLst/>
          </a:prstGeom>
        </p:spPr>
      </p:pic>
    </p:spTree>
    <p:extLst>
      <p:ext uri="{BB962C8B-B14F-4D97-AF65-F5344CB8AC3E}">
        <p14:creationId xmlns:p14="http://schemas.microsoft.com/office/powerpoint/2010/main" val="3381936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69733-012E-D47E-EEC2-A5FF8684D813}"/>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21445447-DE44-B589-3491-899662525048}"/>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3200" b="1" i="0" u="none" strike="noStrike" kern="1200" cap="all" spc="0" normalizeH="0" baseline="0" noProof="0" dirty="0" err="1">
                <a:ln>
                  <a:noFill/>
                </a:ln>
                <a:solidFill>
                  <a:srgbClr val="307871"/>
                </a:solidFill>
                <a:effectLst/>
                <a:uLnTx/>
                <a:uFillTx/>
                <a:latin typeface="Calibri"/>
                <a:ea typeface="+mj-ea"/>
                <a:cs typeface="+mj-cs"/>
              </a:rPr>
              <a:t>databases</a:t>
            </a:r>
            <a:r>
              <a:rPr kumimoji="0" lang="cs-CZ" sz="3200" b="1" i="0" u="none" strike="noStrike" kern="1200" cap="all" spc="0" normalizeH="0" baseline="0" noProof="0" dirty="0">
                <a:ln>
                  <a:noFill/>
                </a:ln>
                <a:solidFill>
                  <a:srgbClr val="307871"/>
                </a:solidFill>
                <a:effectLst/>
                <a:uLnTx/>
                <a:uFillTx/>
                <a:latin typeface="Calibri"/>
                <a:ea typeface="+mj-ea"/>
                <a:cs typeface="+mj-cs"/>
              </a:rPr>
              <a:t> </a:t>
            </a:r>
            <a:r>
              <a:rPr kumimoji="0" lang="cs-CZ" sz="3200" b="1" i="0" u="none" strike="noStrike" kern="1200" cap="all" spc="0" normalizeH="0" baseline="0" noProof="0" dirty="0" err="1">
                <a:ln>
                  <a:noFill/>
                </a:ln>
                <a:solidFill>
                  <a:srgbClr val="307871"/>
                </a:solidFill>
                <a:effectLst/>
                <a:uLnTx/>
                <a:uFillTx/>
                <a:latin typeface="Calibri"/>
                <a:ea typeface="+mj-ea"/>
                <a:cs typeface="+mj-cs"/>
              </a:rPr>
              <a:t>of</a:t>
            </a:r>
            <a:r>
              <a:rPr kumimoji="0" lang="cs-CZ" sz="3200" b="1" i="0" u="none" strike="noStrike" kern="1200" cap="all" spc="0" normalizeH="0" baseline="0" noProof="0" dirty="0">
                <a:ln>
                  <a:noFill/>
                </a:ln>
                <a:solidFill>
                  <a:srgbClr val="307871"/>
                </a:solidFill>
                <a:effectLst/>
                <a:uLnTx/>
                <a:uFillTx/>
                <a:latin typeface="Calibri"/>
                <a:ea typeface="+mj-ea"/>
                <a:cs typeface="+mj-cs"/>
              </a:rPr>
              <a:t> </a:t>
            </a:r>
            <a:r>
              <a:rPr kumimoji="0" lang="cs-CZ" sz="3200" b="1" i="0" u="none" strike="noStrike" kern="1200" cap="all" spc="0" normalizeH="0" baseline="0" noProof="0" dirty="0" err="1">
                <a:ln>
                  <a:noFill/>
                </a:ln>
                <a:solidFill>
                  <a:srgbClr val="307871"/>
                </a:solidFill>
                <a:effectLst/>
                <a:uLnTx/>
                <a:uFillTx/>
                <a:latin typeface="Calibri"/>
                <a:ea typeface="+mj-ea"/>
                <a:cs typeface="+mj-cs"/>
              </a:rPr>
              <a:t>existing</a:t>
            </a:r>
            <a:r>
              <a:rPr kumimoji="0" lang="cs-CZ" sz="3200" b="1" i="0" u="none" strike="noStrike" kern="1200" cap="all" spc="0" normalizeH="0" baseline="0" noProof="0" dirty="0">
                <a:ln>
                  <a:noFill/>
                </a:ln>
                <a:solidFill>
                  <a:srgbClr val="307871"/>
                </a:solidFill>
                <a:effectLst/>
                <a:uLnTx/>
                <a:uFillTx/>
                <a:latin typeface="Calibri"/>
                <a:ea typeface="+mj-ea"/>
                <a:cs typeface="+mj-cs"/>
              </a:rPr>
              <a:t> </a:t>
            </a:r>
            <a:r>
              <a:rPr kumimoji="0" lang="cs-CZ" sz="3200" b="1" i="0" u="none" strike="noStrike" kern="1200" cap="all" spc="0" normalizeH="0" baseline="0" noProof="0" dirty="0" err="1">
                <a:ln>
                  <a:noFill/>
                </a:ln>
                <a:solidFill>
                  <a:srgbClr val="307871"/>
                </a:solidFill>
                <a:effectLst/>
                <a:uLnTx/>
                <a:uFillTx/>
                <a:latin typeface="Calibri"/>
                <a:ea typeface="+mj-ea"/>
                <a:cs typeface="+mj-cs"/>
              </a:rPr>
              <a:t>positions</a:t>
            </a:r>
            <a:endParaRPr kumimoji="0" lang="cs-CZ" sz="3200" b="1" i="0" u="none" strike="noStrike" kern="1200" cap="all" spc="0" normalizeH="0" baseline="0" noProof="0" dirty="0">
              <a:ln>
                <a:noFill/>
              </a:ln>
              <a:solidFill>
                <a:srgbClr val="307871"/>
              </a:solidFill>
              <a:effectLst/>
              <a:uLnTx/>
              <a:uFillTx/>
              <a:latin typeface="Calibri"/>
              <a:ea typeface="+mj-ea"/>
              <a:cs typeface="+mj-cs"/>
            </a:endParaRPr>
          </a:p>
        </p:txBody>
      </p:sp>
      <p:sp>
        <p:nvSpPr>
          <p:cNvPr id="11" name="Zástupný symbol pro obsah 2">
            <a:extLst>
              <a:ext uri="{FF2B5EF4-FFF2-40B4-BE49-F238E27FC236}">
                <a16:creationId xmlns:a16="http://schemas.microsoft.com/office/drawing/2014/main" id="{D8FC7B3B-D535-670C-89FF-6B87F85F7E04}"/>
              </a:ext>
            </a:extLst>
          </p:cNvPr>
          <p:cNvSpPr>
            <a:spLocks noGrp="1"/>
          </p:cNvSpPr>
          <p:nvPr>
            <p:ph idx="1"/>
          </p:nvPr>
        </p:nvSpPr>
        <p:spPr>
          <a:xfrm>
            <a:off x="4572000" y="1254908"/>
            <a:ext cx="4483791" cy="3404405"/>
          </a:xfrm>
        </p:spPr>
        <p:txBody>
          <a:bodyPr>
            <a:noAutofit/>
          </a:bodyPr>
          <a:lstStyle/>
          <a:p>
            <a:pPr marL="0" indent="0">
              <a:lnSpc>
                <a:spcPct val="200000"/>
              </a:lnSpc>
              <a:buNone/>
            </a:pPr>
            <a:r>
              <a:rPr lang="cs-CZ" sz="2800" dirty="0">
                <a:hlinkClick r:id="rId2"/>
              </a:rPr>
              <a:t>https://www.onetonline.org/</a:t>
            </a:r>
            <a:r>
              <a:rPr lang="cs-CZ" sz="2800" dirty="0"/>
              <a:t> </a:t>
            </a:r>
          </a:p>
          <a:p>
            <a:pPr marL="0" indent="0" algn="just">
              <a:buNone/>
            </a:pPr>
            <a:r>
              <a:rPr lang="en-US" sz="1400" dirty="0"/>
              <a:t>The American equivalent, it contains very current occupations, It also includes apps for users to test themselves for their own career needs (Interest Profiler), their profile and options (My Next Move), an app for veterans (how to use military experience in civilian life), and a Spanish voice module, for example.</a:t>
            </a:r>
            <a:endParaRPr lang="cs-CZ" sz="1400" dirty="0"/>
          </a:p>
        </p:txBody>
      </p:sp>
      <p:sp>
        <p:nvSpPr>
          <p:cNvPr id="13" name="Zástupný symbol pro obsah 2">
            <a:extLst>
              <a:ext uri="{FF2B5EF4-FFF2-40B4-BE49-F238E27FC236}">
                <a16:creationId xmlns:a16="http://schemas.microsoft.com/office/drawing/2014/main" id="{77D86E5D-F212-1E78-4D3A-39D36686523D}"/>
              </a:ext>
            </a:extLst>
          </p:cNvPr>
          <p:cNvSpPr txBox="1">
            <a:spLocks/>
          </p:cNvSpPr>
          <p:nvPr/>
        </p:nvSpPr>
        <p:spPr>
          <a:xfrm>
            <a:off x="596752" y="1331284"/>
            <a:ext cx="3888560" cy="24651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sz="2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hlinkClick r:id="rId3"/>
              </a:rPr>
              <a:t>www.nsp.cz</a:t>
            </a:r>
            <a:endParaRPr kumimoji="0" lang="cs-CZ" sz="28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Updated regularly, the National Occupational Directory is a catalogue of descriptions, including pay and current </a:t>
            </a:r>
            <a:r>
              <a:rPr kumimoji="0" lang="en-US" sz="1400" b="0"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labour</a:t>
            </a:r>
            <a:r>
              <a:rPr kumimoji="0" lang="en-US"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market </a:t>
            </a:r>
            <a:r>
              <a:rPr kumimoji="0" lang="en-US" sz="1400" b="0"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needs.It</a:t>
            </a:r>
            <a:r>
              <a:rPr kumimoji="0" lang="en-US"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is managed by the Ministry of </a:t>
            </a:r>
            <a:r>
              <a:rPr kumimoji="0" lang="en-US" sz="1400" b="0"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Labour</a:t>
            </a:r>
            <a:r>
              <a:rPr kumimoji="0" lang="en-US"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and Social Affairs, with the cooperation of administrative authorities and local </a:t>
            </a:r>
            <a:r>
              <a:rPr kumimoji="0" lang="en-US" sz="1400" b="0"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government.It</a:t>
            </a:r>
            <a:r>
              <a:rPr kumimoji="0" lang="en-US"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serves as a basis for </a:t>
            </a:r>
            <a:r>
              <a:rPr kumimoji="0" lang="cs-CZ"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hlinkClick r:id="rId4"/>
              </a:rPr>
              <a:t>https://www.narodnikvalifikace.cz/</a:t>
            </a:r>
            <a:r>
              <a:rPr kumimoji="0" lang="cs-CZ"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cs-CZ" sz="1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cxnSp>
        <p:nvCxnSpPr>
          <p:cNvPr id="12" name="Přímá spojnice 11">
            <a:extLst>
              <a:ext uri="{FF2B5EF4-FFF2-40B4-BE49-F238E27FC236}">
                <a16:creationId xmlns:a16="http://schemas.microsoft.com/office/drawing/2014/main" id="{F9A48BCF-A9BC-0D60-46AF-22EC969DD9A1}"/>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0F821475-5F82-C988-5404-ACD77F021212}"/>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09A9AE87-08F2-EF29-933F-DF92EA7E5C06}"/>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F2A43717-AE4C-D0BA-8903-49D35736FCD6}"/>
                </a:ext>
              </a:extLst>
            </p:cNvPr>
            <p:cNvSpPr txBox="1"/>
            <p:nvPr/>
          </p:nvSpPr>
          <p:spPr>
            <a:xfrm>
              <a:off x="3802397" y="4701793"/>
              <a:ext cx="1539204"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1" i="0" u="none" strike="noStrike" kern="1200" cap="all" spc="100" normalizeH="0" baseline="0" noProof="0" dirty="0">
                  <a:ln>
                    <a:noFill/>
                  </a:ln>
                  <a:solidFill>
                    <a:prstClr val="white">
                      <a:lumMod val="50000"/>
                    </a:prstClr>
                  </a:solidFill>
                  <a:effectLst/>
                  <a:uLnTx/>
                  <a:uFillTx/>
                  <a:latin typeface="Calibri"/>
                  <a:ea typeface="+mn-ea"/>
                  <a:cs typeface="+mn-cs"/>
                </a:rPr>
                <a:t>Slezská univerzita</a:t>
              </a:r>
            </a:p>
          </p:txBody>
        </p:sp>
      </p:grpSp>
    </p:spTree>
    <p:extLst>
      <p:ext uri="{BB962C8B-B14F-4D97-AF65-F5344CB8AC3E}">
        <p14:creationId xmlns:p14="http://schemas.microsoft.com/office/powerpoint/2010/main" val="3782516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69733-012E-D47E-EEC2-A5FF8684D813}"/>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21445447-DE44-B589-3491-899662525048}"/>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3200" b="1" i="0" u="none" strike="noStrike" kern="1200" cap="all" spc="0" normalizeH="0" baseline="0" noProof="0" dirty="0">
                <a:ln>
                  <a:noFill/>
                </a:ln>
                <a:solidFill>
                  <a:srgbClr val="307871"/>
                </a:solidFill>
                <a:effectLst/>
                <a:uLnTx/>
                <a:uFillTx/>
                <a:latin typeface="Calibri"/>
                <a:ea typeface="+mj-ea"/>
                <a:cs typeface="+mj-cs"/>
              </a:rPr>
              <a:t>flexibility </a:t>
            </a:r>
            <a:r>
              <a:rPr kumimoji="0" lang="cs-CZ" sz="3200" b="1" i="0" u="none" strike="noStrike" kern="1200" cap="all" spc="0" normalizeH="0" baseline="0" noProof="0" dirty="0" err="1">
                <a:ln>
                  <a:noFill/>
                </a:ln>
                <a:solidFill>
                  <a:srgbClr val="307871"/>
                </a:solidFill>
                <a:effectLst/>
                <a:uLnTx/>
                <a:uFillTx/>
                <a:latin typeface="Calibri"/>
                <a:ea typeface="+mj-ea"/>
                <a:cs typeface="+mj-cs"/>
              </a:rPr>
              <a:t>of</a:t>
            </a:r>
            <a:r>
              <a:rPr kumimoji="0" lang="cs-CZ" sz="3200" b="1" i="0" u="none" strike="noStrike" kern="1200" cap="all" spc="0" normalizeH="0" baseline="0" noProof="0" dirty="0">
                <a:ln>
                  <a:noFill/>
                </a:ln>
                <a:solidFill>
                  <a:srgbClr val="307871"/>
                </a:solidFill>
                <a:effectLst/>
                <a:uLnTx/>
                <a:uFillTx/>
                <a:latin typeface="Calibri"/>
                <a:ea typeface="+mj-ea"/>
                <a:cs typeface="+mj-cs"/>
              </a:rPr>
              <a:t> </a:t>
            </a:r>
            <a:r>
              <a:rPr kumimoji="0" lang="cs-CZ" sz="3200" b="1" i="0" u="none" strike="noStrike" kern="1200" cap="all" spc="0" normalizeH="0" baseline="0" noProof="0" dirty="0" err="1">
                <a:ln>
                  <a:noFill/>
                </a:ln>
                <a:solidFill>
                  <a:srgbClr val="307871"/>
                </a:solidFill>
                <a:effectLst/>
                <a:uLnTx/>
                <a:uFillTx/>
                <a:latin typeface="Calibri"/>
                <a:ea typeface="+mj-ea"/>
                <a:cs typeface="+mj-cs"/>
              </a:rPr>
              <a:t>job</a:t>
            </a:r>
            <a:r>
              <a:rPr kumimoji="0" lang="cs-CZ" sz="3200" b="1" i="0" u="none" strike="noStrike" kern="1200" cap="all" spc="0" normalizeH="0" baseline="0" noProof="0" dirty="0">
                <a:ln>
                  <a:noFill/>
                </a:ln>
                <a:solidFill>
                  <a:srgbClr val="307871"/>
                </a:solidFill>
                <a:effectLst/>
                <a:uLnTx/>
                <a:uFillTx/>
                <a:latin typeface="Calibri"/>
                <a:ea typeface="+mj-ea"/>
                <a:cs typeface="+mj-cs"/>
              </a:rPr>
              <a:t> </a:t>
            </a:r>
            <a:r>
              <a:rPr kumimoji="0" lang="cs-CZ" sz="3200" b="1" i="0" u="none" strike="noStrike" kern="1200" cap="all" spc="0" normalizeH="0" baseline="0" noProof="0" dirty="0" err="1">
                <a:ln>
                  <a:noFill/>
                </a:ln>
                <a:solidFill>
                  <a:srgbClr val="307871"/>
                </a:solidFill>
                <a:effectLst/>
                <a:uLnTx/>
                <a:uFillTx/>
                <a:latin typeface="Calibri"/>
                <a:ea typeface="+mj-ea"/>
                <a:cs typeface="+mj-cs"/>
              </a:rPr>
              <a:t>positions</a:t>
            </a:r>
            <a:endParaRPr kumimoji="0" lang="cs-CZ" sz="3200" b="1" i="0" u="none" strike="noStrike" kern="1200" cap="all" spc="0" normalizeH="0" baseline="0" noProof="0" dirty="0">
              <a:ln>
                <a:noFill/>
              </a:ln>
              <a:solidFill>
                <a:srgbClr val="307871"/>
              </a:solidFill>
              <a:effectLst/>
              <a:uLnTx/>
              <a:uFillTx/>
              <a:latin typeface="Calibri"/>
              <a:ea typeface="+mj-ea"/>
              <a:cs typeface="+mj-cs"/>
            </a:endParaRPr>
          </a:p>
        </p:txBody>
      </p:sp>
      <p:sp>
        <p:nvSpPr>
          <p:cNvPr id="11" name="Zástupný symbol pro obsah 2">
            <a:extLst>
              <a:ext uri="{FF2B5EF4-FFF2-40B4-BE49-F238E27FC236}">
                <a16:creationId xmlns:a16="http://schemas.microsoft.com/office/drawing/2014/main" id="{D8FC7B3B-D535-670C-89FF-6B87F85F7E04}"/>
              </a:ext>
            </a:extLst>
          </p:cNvPr>
          <p:cNvSpPr>
            <a:spLocks noGrp="1"/>
          </p:cNvSpPr>
          <p:nvPr>
            <p:ph idx="1"/>
          </p:nvPr>
        </p:nvSpPr>
        <p:spPr>
          <a:xfrm>
            <a:off x="4572000" y="1254908"/>
            <a:ext cx="4483791" cy="3404405"/>
          </a:xfrm>
        </p:spPr>
        <p:txBody>
          <a:bodyPr>
            <a:noAutofit/>
          </a:bodyPr>
          <a:lstStyle/>
          <a:p>
            <a:pPr marL="0" indent="0" algn="just">
              <a:spcBef>
                <a:spcPts val="0"/>
              </a:spcBef>
              <a:buNone/>
            </a:pPr>
            <a:r>
              <a:rPr lang="en-US" sz="1400" b="1" dirty="0"/>
              <a:t>Flexibility in tasks: </a:t>
            </a:r>
            <a:r>
              <a:rPr lang="en-US" sz="1400" dirty="0"/>
              <a:t>employees can take on different roles or tasks according to the needs of the company. For example, they will focus on one project during a certain period but perform different tasks in the following period</a:t>
            </a:r>
            <a:r>
              <a:rPr lang="en-US" sz="1400" b="1" dirty="0"/>
              <a:t>.</a:t>
            </a:r>
            <a:endParaRPr lang="cs-CZ" sz="1400" b="1" dirty="0"/>
          </a:p>
          <a:p>
            <a:pPr marL="0" indent="0" algn="just">
              <a:spcBef>
                <a:spcPts val="0"/>
              </a:spcBef>
              <a:buNone/>
            </a:pPr>
            <a:r>
              <a:rPr lang="en-US" sz="1400" b="1" dirty="0"/>
              <a:t>Geographical flexibility: </a:t>
            </a:r>
            <a:r>
              <a:rPr lang="en-US" sz="1400" dirty="0"/>
              <a:t>The ability to work in different locations - for example, within different branches of the company, or to work remotely</a:t>
            </a:r>
            <a:r>
              <a:rPr lang="en-US" sz="1400" b="1" dirty="0"/>
              <a:t>.</a:t>
            </a:r>
            <a:endParaRPr lang="cs-CZ" sz="1400" b="1" dirty="0"/>
          </a:p>
          <a:p>
            <a:pPr marL="0" indent="0" algn="just">
              <a:spcBef>
                <a:spcPts val="0"/>
              </a:spcBef>
              <a:buNone/>
            </a:pPr>
            <a:endParaRPr lang="cs-CZ" sz="1400" b="1" dirty="0"/>
          </a:p>
          <a:p>
            <a:pPr marL="0" indent="0" algn="just">
              <a:spcBef>
                <a:spcPts val="0"/>
              </a:spcBef>
              <a:buNone/>
            </a:pPr>
            <a:endParaRPr lang="cs-CZ" sz="1400" b="1" dirty="0"/>
          </a:p>
          <a:p>
            <a:pPr marL="0" indent="0" algn="just">
              <a:spcBef>
                <a:spcPts val="0"/>
              </a:spcBef>
              <a:buNone/>
            </a:pPr>
            <a:r>
              <a:rPr lang="en-US" sz="1400" b="1" dirty="0"/>
              <a:t>The goal of job flexibility is to increase efficiency, productivity, employee satisfaction and the company's ability to respond quickly to changes in the market or internal processes.</a:t>
            </a:r>
            <a:endParaRPr lang="cs-CZ" sz="1600" dirty="0"/>
          </a:p>
        </p:txBody>
      </p:sp>
      <p:sp>
        <p:nvSpPr>
          <p:cNvPr id="13" name="Zástupný symbol pro obsah 2">
            <a:extLst>
              <a:ext uri="{FF2B5EF4-FFF2-40B4-BE49-F238E27FC236}">
                <a16:creationId xmlns:a16="http://schemas.microsoft.com/office/drawing/2014/main" id="{77D86E5D-F212-1E78-4D3A-39D36686523D}"/>
              </a:ext>
            </a:extLst>
          </p:cNvPr>
          <p:cNvSpPr txBox="1">
            <a:spLocks/>
          </p:cNvSpPr>
          <p:nvPr/>
        </p:nvSpPr>
        <p:spPr>
          <a:xfrm>
            <a:off x="596752" y="1331284"/>
            <a:ext cx="3888560" cy="768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cs-CZ" sz="1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cxnSp>
        <p:nvCxnSpPr>
          <p:cNvPr id="12" name="Přímá spojnice 11">
            <a:extLst>
              <a:ext uri="{FF2B5EF4-FFF2-40B4-BE49-F238E27FC236}">
                <a16:creationId xmlns:a16="http://schemas.microsoft.com/office/drawing/2014/main" id="{F9A48BCF-A9BC-0D60-46AF-22EC969DD9A1}"/>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0F821475-5F82-C988-5404-ACD77F021212}"/>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09A9AE87-08F2-EF29-933F-DF92EA7E5C06}"/>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F2A43717-AE4C-D0BA-8903-49D35736FCD6}"/>
                </a:ext>
              </a:extLst>
            </p:cNvPr>
            <p:cNvSpPr txBox="1"/>
            <p:nvPr/>
          </p:nvSpPr>
          <p:spPr>
            <a:xfrm>
              <a:off x="3802397" y="4701793"/>
              <a:ext cx="1539204"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1" i="0" u="none" strike="noStrike" kern="1200" cap="all" spc="100" normalizeH="0" baseline="0" noProof="0" dirty="0">
                  <a:ln>
                    <a:noFill/>
                  </a:ln>
                  <a:solidFill>
                    <a:prstClr val="white">
                      <a:lumMod val="50000"/>
                    </a:prstClr>
                  </a:solidFill>
                  <a:effectLst/>
                  <a:uLnTx/>
                  <a:uFillTx/>
                  <a:latin typeface="Calibri"/>
                  <a:ea typeface="+mn-ea"/>
                  <a:cs typeface="+mn-cs"/>
                </a:rPr>
                <a:t>Slezská univerzita</a:t>
              </a:r>
            </a:p>
          </p:txBody>
        </p:sp>
      </p:grpSp>
      <p:sp>
        <p:nvSpPr>
          <p:cNvPr id="10" name="Zástupný symbol pro obsah 2">
            <a:extLst>
              <a:ext uri="{FF2B5EF4-FFF2-40B4-BE49-F238E27FC236}">
                <a16:creationId xmlns:a16="http://schemas.microsoft.com/office/drawing/2014/main" id="{7BD4A9F3-F19F-4650-A113-507A5CA29030}"/>
              </a:ext>
            </a:extLst>
          </p:cNvPr>
          <p:cNvSpPr txBox="1">
            <a:spLocks/>
          </p:cNvSpPr>
          <p:nvPr/>
        </p:nvSpPr>
        <p:spPr>
          <a:xfrm>
            <a:off x="596752" y="1331283"/>
            <a:ext cx="3888560" cy="105293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56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Job flexibility refers to the ability of an </a:t>
            </a:r>
            <a:r>
              <a:rPr kumimoji="0" lang="en-US" sz="560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organisation</a:t>
            </a:r>
            <a:r>
              <a:rPr kumimoji="0" lang="en-US" sz="56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 to adapt jobs, working conditions or the actual tasks of individual workers to the changing needs of the business, the market or the employees. </a:t>
            </a:r>
            <a:endParaRPr kumimoji="0" lang="cs-CZ" sz="1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sp>
        <p:nvSpPr>
          <p:cNvPr id="14" name="TextovéPole 13">
            <a:extLst>
              <a:ext uri="{FF2B5EF4-FFF2-40B4-BE49-F238E27FC236}">
                <a16:creationId xmlns:a16="http://schemas.microsoft.com/office/drawing/2014/main" id="{D1ACE2E3-93F8-4D11-8F12-7F5BF0A6F12C}"/>
              </a:ext>
            </a:extLst>
          </p:cNvPr>
          <p:cNvSpPr txBox="1"/>
          <p:nvPr/>
        </p:nvSpPr>
        <p:spPr>
          <a:xfrm>
            <a:off x="596752" y="2316419"/>
            <a:ext cx="3888560"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Flexible working hours: </a:t>
            </a:r>
            <a:r>
              <a:rPr kumimoji="0" lang="en-US" sz="1400" i="0" u="none" strike="noStrike" kern="1200" cap="none" spc="0" normalizeH="0" baseline="0" noProof="0" dirty="0">
                <a:ln>
                  <a:noFill/>
                </a:ln>
                <a:solidFill>
                  <a:prstClr val="black"/>
                </a:solidFill>
                <a:effectLst/>
                <a:uLnTx/>
                <a:uFillTx/>
                <a:latin typeface="Calibri"/>
                <a:ea typeface="+mn-ea"/>
                <a:cs typeface="+mn-cs"/>
              </a:rPr>
              <a:t>employees can work at times that suit them, while still completing their tasks by the deadlines. This includes part-time work, working from home or rotating shifts</a:t>
            </a:r>
            <a:r>
              <a:rPr kumimoji="0" lang="en-US" sz="1400" b="1" i="0" u="none" strike="noStrike" kern="1200" cap="none" spc="0" normalizeH="0" baseline="0" noProof="0" dirty="0">
                <a:ln>
                  <a:noFill/>
                </a:ln>
                <a:solidFill>
                  <a:prstClr val="black"/>
                </a:solidFill>
                <a:effectLst/>
                <a:uLnTx/>
                <a:uFillTx/>
                <a:latin typeface="Calibri"/>
                <a:ea typeface="+mn-ea"/>
                <a:cs typeface="+mn-cs"/>
              </a:rPr>
              <a:t>.</a:t>
            </a:r>
            <a:endParaRPr kumimoji="0" lang="cs-CZ" sz="1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Obrázek 3">
            <a:extLst>
              <a:ext uri="{FF2B5EF4-FFF2-40B4-BE49-F238E27FC236}">
                <a16:creationId xmlns:a16="http://schemas.microsoft.com/office/drawing/2014/main" id="{60642582-277F-4123-B698-65F027D5ACC9}"/>
              </a:ext>
            </a:extLst>
          </p:cNvPr>
          <p:cNvPicPr>
            <a:picLocks noChangeAspect="1"/>
          </p:cNvPicPr>
          <p:nvPr/>
        </p:nvPicPr>
        <p:blipFill>
          <a:blip r:embed="rId2"/>
          <a:stretch>
            <a:fillRect/>
          </a:stretch>
        </p:blipFill>
        <p:spPr>
          <a:xfrm>
            <a:off x="709604" y="3488815"/>
            <a:ext cx="2206413" cy="1467030"/>
          </a:xfrm>
          <a:prstGeom prst="rect">
            <a:avLst/>
          </a:prstGeom>
        </p:spPr>
      </p:pic>
    </p:spTree>
    <p:extLst>
      <p:ext uri="{BB962C8B-B14F-4D97-AF65-F5344CB8AC3E}">
        <p14:creationId xmlns:p14="http://schemas.microsoft.com/office/powerpoint/2010/main" val="4200166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69733-012E-D47E-EEC2-A5FF8684D813}"/>
            </a:ext>
          </a:extLst>
        </p:cNvPr>
        <p:cNvGrpSpPr/>
        <p:nvPr/>
      </p:nvGrpSpPr>
      <p:grpSpPr>
        <a:xfrm>
          <a:off x="0" y="0"/>
          <a:ext cx="0" cy="0"/>
          <a:chOff x="0" y="0"/>
          <a:chExt cx="0" cy="0"/>
        </a:xfrm>
      </p:grpSpPr>
      <p:sp>
        <p:nvSpPr>
          <p:cNvPr id="9" name="Nadpis 1">
            <a:extLst>
              <a:ext uri="{FF2B5EF4-FFF2-40B4-BE49-F238E27FC236}">
                <a16:creationId xmlns:a16="http://schemas.microsoft.com/office/drawing/2014/main" id="{21445447-DE44-B589-3491-899662525048}"/>
              </a:ext>
            </a:extLst>
          </p:cNvPr>
          <p:cNvSpPr txBox="1">
            <a:spLocks/>
          </p:cNvSpPr>
          <p:nvPr/>
        </p:nvSpPr>
        <p:spPr>
          <a:xfrm>
            <a:off x="596751" y="462980"/>
            <a:ext cx="7848849" cy="668610"/>
          </a:xfrm>
          <a:prstGeom prst="rect">
            <a:avLst/>
          </a:prstGeom>
        </p:spPr>
        <p:txBody>
          <a:bodyPr vert="horz" lIns="91440" tIns="45720" rIns="91440" bIns="45720" rtlCol="0" anchor="t">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all" spc="0" normalizeH="0" baseline="0" noProof="0" dirty="0">
                <a:ln>
                  <a:noFill/>
                </a:ln>
                <a:solidFill>
                  <a:srgbClr val="307871"/>
                </a:solidFill>
                <a:effectLst/>
                <a:uLnTx/>
                <a:uFillTx/>
                <a:latin typeface="Calibri"/>
                <a:ea typeface="+mj-ea"/>
                <a:cs typeface="+mj-cs"/>
              </a:rPr>
              <a:t>agile approach to </a:t>
            </a:r>
            <a:r>
              <a:rPr kumimoji="0" lang="en-US" sz="3200" b="1" i="0" u="none" strike="noStrike" kern="1200" cap="all" spc="0" normalizeH="0" baseline="0" noProof="0" dirty="0" err="1">
                <a:ln>
                  <a:noFill/>
                </a:ln>
                <a:solidFill>
                  <a:srgbClr val="307871"/>
                </a:solidFill>
                <a:effectLst/>
                <a:uLnTx/>
                <a:uFillTx/>
                <a:latin typeface="Calibri"/>
                <a:ea typeface="+mj-ea"/>
                <a:cs typeface="+mj-cs"/>
              </a:rPr>
              <a:t>organisational</a:t>
            </a:r>
            <a:r>
              <a:rPr kumimoji="0" lang="en-US" sz="3200" b="1" i="0" u="none" strike="noStrike" kern="1200" cap="all" spc="0" normalizeH="0" baseline="0" noProof="0" dirty="0">
                <a:ln>
                  <a:noFill/>
                </a:ln>
                <a:solidFill>
                  <a:srgbClr val="307871"/>
                </a:solidFill>
                <a:effectLst/>
                <a:uLnTx/>
                <a:uFillTx/>
                <a:latin typeface="Calibri"/>
                <a:ea typeface="+mj-ea"/>
                <a:cs typeface="+mj-cs"/>
              </a:rPr>
              <a:t> change</a:t>
            </a:r>
            <a:endParaRPr kumimoji="0" lang="cs-CZ" sz="3200" b="1" i="0" u="none" strike="noStrike" kern="1200" cap="all" spc="0" normalizeH="0" baseline="0" noProof="0" dirty="0">
              <a:ln>
                <a:noFill/>
              </a:ln>
              <a:solidFill>
                <a:srgbClr val="307871"/>
              </a:solidFill>
              <a:effectLst/>
              <a:uLnTx/>
              <a:uFillTx/>
              <a:latin typeface="Calibri"/>
              <a:ea typeface="+mj-ea"/>
              <a:cs typeface="+mj-cs"/>
            </a:endParaRPr>
          </a:p>
        </p:txBody>
      </p:sp>
      <p:sp>
        <p:nvSpPr>
          <p:cNvPr id="11" name="Zástupný symbol pro obsah 2">
            <a:extLst>
              <a:ext uri="{FF2B5EF4-FFF2-40B4-BE49-F238E27FC236}">
                <a16:creationId xmlns:a16="http://schemas.microsoft.com/office/drawing/2014/main" id="{D8FC7B3B-D535-670C-89FF-6B87F85F7E04}"/>
              </a:ext>
            </a:extLst>
          </p:cNvPr>
          <p:cNvSpPr>
            <a:spLocks noGrp="1"/>
          </p:cNvSpPr>
          <p:nvPr>
            <p:ph idx="1"/>
          </p:nvPr>
        </p:nvSpPr>
        <p:spPr>
          <a:xfrm>
            <a:off x="4572000" y="1254908"/>
            <a:ext cx="4483791" cy="3404405"/>
          </a:xfrm>
        </p:spPr>
        <p:txBody>
          <a:bodyPr>
            <a:noAutofit/>
          </a:bodyPr>
          <a:lstStyle/>
          <a:p>
            <a:pPr marL="0" indent="0" algn="just">
              <a:spcBef>
                <a:spcPts val="0"/>
              </a:spcBef>
              <a:buNone/>
            </a:pPr>
            <a:r>
              <a:rPr lang="en-US" sz="1200" b="1" dirty="0"/>
              <a:t>Teamwork: </a:t>
            </a:r>
            <a:r>
              <a:rPr lang="en-US" sz="1200" dirty="0"/>
              <a:t>the agile approach emphasizes the autonomy of teams that have greater decision-making power. Teams can respond quickly to new demands and changes, increasing their flexibility and efficiency.</a:t>
            </a:r>
            <a:endParaRPr lang="cs-CZ" sz="1200" dirty="0"/>
          </a:p>
          <a:p>
            <a:pPr marL="0" indent="0" algn="just">
              <a:spcBef>
                <a:spcPts val="0"/>
              </a:spcBef>
              <a:buNone/>
            </a:pPr>
            <a:r>
              <a:rPr lang="en-US" sz="1200" b="1" dirty="0"/>
              <a:t>Adaptability and innovation: </a:t>
            </a:r>
            <a:r>
              <a:rPr lang="en-US" sz="1200" dirty="0"/>
              <a:t>Agile companies are open to new ideas and change. They encourage continuous improvement and innovation in all parts of the </a:t>
            </a:r>
            <a:r>
              <a:rPr lang="en-US" sz="1200" dirty="0" err="1"/>
              <a:t>organisation</a:t>
            </a:r>
            <a:r>
              <a:rPr lang="en-US" sz="1200" b="1" dirty="0"/>
              <a:t>.</a:t>
            </a:r>
            <a:endParaRPr lang="cs-CZ" sz="1200" b="1" dirty="0"/>
          </a:p>
          <a:p>
            <a:pPr marL="0" indent="0" algn="just">
              <a:spcBef>
                <a:spcPts val="0"/>
              </a:spcBef>
              <a:buNone/>
            </a:pPr>
            <a:r>
              <a:rPr lang="en-US" sz="1200" b="1" dirty="0"/>
              <a:t>Feedback and continuous evaluation: </a:t>
            </a:r>
            <a:r>
              <a:rPr lang="en-US" sz="1200" dirty="0"/>
              <a:t>changes are constantly evaluated and analyzed, allowing for quick adjustments if results are different than expected.</a:t>
            </a:r>
            <a:endParaRPr lang="cs-CZ" sz="1200" dirty="0"/>
          </a:p>
          <a:p>
            <a:pPr marL="0" indent="0" algn="just">
              <a:spcBef>
                <a:spcPts val="0"/>
              </a:spcBef>
              <a:buNone/>
            </a:pPr>
            <a:r>
              <a:rPr lang="en-US" sz="1200" dirty="0"/>
              <a:t>An agile approach to </a:t>
            </a:r>
            <a:r>
              <a:rPr lang="en-US" sz="1200" dirty="0" err="1"/>
              <a:t>organisational</a:t>
            </a:r>
            <a:r>
              <a:rPr lang="en-US" sz="1200" dirty="0"/>
              <a:t> change is often </a:t>
            </a:r>
            <a:r>
              <a:rPr lang="en-US" sz="1200" b="1" dirty="0"/>
              <a:t>associated with a high degree of adaptability and the ability of the </a:t>
            </a:r>
            <a:r>
              <a:rPr lang="en-US" sz="1200" b="1" dirty="0" err="1"/>
              <a:t>organisation</a:t>
            </a:r>
            <a:r>
              <a:rPr lang="en-US" sz="1200" b="1" dirty="0"/>
              <a:t> to survive and thrive</a:t>
            </a:r>
            <a:r>
              <a:rPr lang="en-US" sz="1200" dirty="0"/>
              <a:t> in an environment of constant change and </a:t>
            </a:r>
            <a:r>
              <a:rPr lang="en-US" sz="1200" dirty="0" err="1"/>
              <a:t>uncertainty.These</a:t>
            </a:r>
            <a:r>
              <a:rPr lang="en-US" sz="1200" dirty="0"/>
              <a:t> approaches are particularly important today for companies that want to be competitive and innovative while ensuring the satisfaction and motivation of their employees.</a:t>
            </a:r>
            <a:endParaRPr lang="cs-CZ" sz="1200" dirty="0"/>
          </a:p>
        </p:txBody>
      </p:sp>
      <p:sp>
        <p:nvSpPr>
          <p:cNvPr id="13" name="Zástupný symbol pro obsah 2">
            <a:extLst>
              <a:ext uri="{FF2B5EF4-FFF2-40B4-BE49-F238E27FC236}">
                <a16:creationId xmlns:a16="http://schemas.microsoft.com/office/drawing/2014/main" id="{77D86E5D-F212-1E78-4D3A-39D36686523D}"/>
              </a:ext>
            </a:extLst>
          </p:cNvPr>
          <p:cNvSpPr txBox="1">
            <a:spLocks/>
          </p:cNvSpPr>
          <p:nvPr/>
        </p:nvSpPr>
        <p:spPr>
          <a:xfrm>
            <a:off x="596752" y="1331284"/>
            <a:ext cx="3888560" cy="768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cs-CZ" sz="1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cxnSp>
        <p:nvCxnSpPr>
          <p:cNvPr id="12" name="Přímá spojnice 11">
            <a:extLst>
              <a:ext uri="{FF2B5EF4-FFF2-40B4-BE49-F238E27FC236}">
                <a16:creationId xmlns:a16="http://schemas.microsoft.com/office/drawing/2014/main" id="{F9A48BCF-A9BC-0D60-46AF-22EC969DD9A1}"/>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0F821475-5F82-C988-5404-ACD77F021212}"/>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09A9AE87-08F2-EF29-933F-DF92EA7E5C06}"/>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F2A43717-AE4C-D0BA-8903-49D35736FCD6}"/>
                </a:ext>
              </a:extLst>
            </p:cNvPr>
            <p:cNvSpPr txBox="1"/>
            <p:nvPr/>
          </p:nvSpPr>
          <p:spPr>
            <a:xfrm>
              <a:off x="3802397" y="4701793"/>
              <a:ext cx="1539204"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1" i="0" u="none" strike="noStrike" kern="1200" cap="all" spc="100" normalizeH="0" baseline="0" noProof="0" dirty="0">
                  <a:ln>
                    <a:noFill/>
                  </a:ln>
                  <a:solidFill>
                    <a:prstClr val="white">
                      <a:lumMod val="50000"/>
                    </a:prstClr>
                  </a:solidFill>
                  <a:effectLst/>
                  <a:uLnTx/>
                  <a:uFillTx/>
                  <a:latin typeface="Calibri"/>
                  <a:ea typeface="+mn-ea"/>
                  <a:cs typeface="+mn-cs"/>
                </a:rPr>
                <a:t>Slezská univerzita</a:t>
              </a:r>
            </a:p>
          </p:txBody>
        </p:sp>
      </p:grpSp>
      <p:sp>
        <p:nvSpPr>
          <p:cNvPr id="10" name="Zástupný symbol pro obsah 2">
            <a:extLst>
              <a:ext uri="{FF2B5EF4-FFF2-40B4-BE49-F238E27FC236}">
                <a16:creationId xmlns:a16="http://schemas.microsoft.com/office/drawing/2014/main" id="{7BD4A9F3-F19F-4650-A113-507A5CA29030}"/>
              </a:ext>
            </a:extLst>
          </p:cNvPr>
          <p:cNvSpPr txBox="1">
            <a:spLocks/>
          </p:cNvSpPr>
          <p:nvPr/>
        </p:nvSpPr>
        <p:spPr>
          <a:xfrm>
            <a:off x="596752" y="1217639"/>
            <a:ext cx="3888560" cy="10987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The agile approach to organizational change is based on agile methodologies that are often used in project management, especially in IT. </a:t>
            </a:r>
            <a:r>
              <a:rPr kumimoji="0" lang="en-US" sz="1100" i="0" u="none" strike="noStrike" kern="1200" cap="none" spc="0" normalizeH="0" baseline="0" noProof="0" dirty="0">
                <a:ln>
                  <a:noFill/>
                </a:ln>
                <a:solidFill>
                  <a:prstClr val="black"/>
                </a:solidFill>
                <a:effectLst/>
                <a:uLnTx/>
                <a:uFillTx/>
                <a:latin typeface="Calibri"/>
                <a:ea typeface="+mn-ea"/>
                <a:cs typeface="+mn-cs"/>
              </a:rPr>
              <a:t>In the context of </a:t>
            </a:r>
            <a:r>
              <a:rPr kumimoji="0" lang="en-US" sz="1100" i="0" u="none" strike="noStrike" kern="1200" cap="none" spc="0" normalizeH="0" baseline="0" noProof="0" dirty="0" err="1">
                <a:ln>
                  <a:noFill/>
                </a:ln>
                <a:solidFill>
                  <a:prstClr val="black"/>
                </a:solidFill>
                <a:effectLst/>
                <a:uLnTx/>
                <a:uFillTx/>
                <a:latin typeface="Calibri"/>
                <a:ea typeface="+mn-ea"/>
                <a:cs typeface="+mn-cs"/>
              </a:rPr>
              <a:t>organisational</a:t>
            </a:r>
            <a:r>
              <a:rPr kumimoji="0" lang="en-US" sz="1100" i="0" u="none" strike="noStrike" kern="1200" cap="none" spc="0" normalizeH="0" baseline="0" noProof="0" dirty="0">
                <a:ln>
                  <a:noFill/>
                </a:ln>
                <a:solidFill>
                  <a:prstClr val="black"/>
                </a:solidFill>
                <a:effectLst/>
                <a:uLnTx/>
                <a:uFillTx/>
                <a:latin typeface="Calibri"/>
                <a:ea typeface="+mn-ea"/>
                <a:cs typeface="+mn-cs"/>
              </a:rPr>
              <a:t> change, agile means that an </a:t>
            </a:r>
            <a:r>
              <a:rPr kumimoji="0" lang="en-US" sz="1100" i="0" u="none" strike="noStrike" kern="1200" cap="none" spc="0" normalizeH="0" baseline="0" noProof="0" dirty="0" err="1">
                <a:ln>
                  <a:noFill/>
                </a:ln>
                <a:solidFill>
                  <a:prstClr val="black"/>
                </a:solidFill>
                <a:effectLst/>
                <a:uLnTx/>
                <a:uFillTx/>
                <a:latin typeface="Calibri"/>
                <a:ea typeface="+mn-ea"/>
                <a:cs typeface="+mn-cs"/>
              </a:rPr>
              <a:t>organisation</a:t>
            </a:r>
            <a:r>
              <a:rPr kumimoji="0" lang="en-US" sz="1100" i="0" u="none" strike="noStrike" kern="1200" cap="none" spc="0" normalizeH="0" baseline="0" noProof="0" dirty="0">
                <a:ln>
                  <a:noFill/>
                </a:ln>
                <a:solidFill>
                  <a:prstClr val="black"/>
                </a:solidFill>
                <a:effectLst/>
                <a:uLnTx/>
                <a:uFillTx/>
                <a:latin typeface="Calibri"/>
                <a:ea typeface="+mn-ea"/>
                <a:cs typeface="+mn-cs"/>
              </a:rPr>
              <a:t> is able to respond quickly and effectively to change, adapting its structures, processes and culture to dynamic market conditions. </a:t>
            </a:r>
            <a:endParaRPr kumimoji="0" lang="cs-CZ" sz="110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sp>
        <p:nvSpPr>
          <p:cNvPr id="14" name="TextovéPole 13">
            <a:extLst>
              <a:ext uri="{FF2B5EF4-FFF2-40B4-BE49-F238E27FC236}">
                <a16:creationId xmlns:a16="http://schemas.microsoft.com/office/drawing/2014/main" id="{D1ACE2E3-93F8-4D11-8F12-7F5BF0A6F12C}"/>
              </a:ext>
            </a:extLst>
          </p:cNvPr>
          <p:cNvSpPr txBox="1"/>
          <p:nvPr/>
        </p:nvSpPr>
        <p:spPr>
          <a:xfrm>
            <a:off x="596752" y="2316419"/>
            <a:ext cx="3888560"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Iterative processes: </a:t>
            </a:r>
            <a:r>
              <a:rPr kumimoji="0" lang="en-US" sz="1200" i="0" u="none" strike="noStrike" kern="1200" cap="none" spc="0" normalizeH="0" baseline="0" noProof="0" dirty="0">
                <a:ln>
                  <a:noFill/>
                </a:ln>
                <a:solidFill>
                  <a:prstClr val="black"/>
                </a:solidFill>
                <a:effectLst/>
                <a:uLnTx/>
                <a:uFillTx/>
                <a:latin typeface="Calibri"/>
                <a:ea typeface="+mn-ea"/>
                <a:cs typeface="+mn-cs"/>
              </a:rPr>
              <a:t>changes are made in </a:t>
            </a:r>
            <a:r>
              <a:rPr kumimoji="0" lang="en-US" sz="1200" b="1" i="0" u="none" strike="noStrike" kern="1200" cap="none" spc="0" normalizeH="0" baseline="0" noProof="0" dirty="0">
                <a:ln>
                  <a:noFill/>
                </a:ln>
                <a:solidFill>
                  <a:prstClr val="black"/>
                </a:solidFill>
                <a:effectLst/>
                <a:uLnTx/>
                <a:uFillTx/>
                <a:latin typeface="Calibri"/>
                <a:ea typeface="+mn-ea"/>
                <a:cs typeface="+mn-cs"/>
              </a:rPr>
              <a:t>smaller steps and based on feedback</a:t>
            </a:r>
            <a:r>
              <a:rPr kumimoji="0" lang="en-US" sz="1200" i="0" u="none" strike="noStrike" kern="1200" cap="none" spc="0" normalizeH="0" baseline="0" noProof="0" dirty="0">
                <a:ln>
                  <a:noFill/>
                </a:ln>
                <a:solidFill>
                  <a:prstClr val="black"/>
                </a:solidFill>
                <a:effectLst/>
                <a:uLnTx/>
                <a:uFillTx/>
                <a:latin typeface="Calibri"/>
                <a:ea typeface="+mn-ea"/>
                <a:cs typeface="+mn-cs"/>
              </a:rPr>
              <a:t> from employees or customers. Smaller steps that are quick to implement and adaptable are preferred instead of large and complex </a:t>
            </a:r>
            <a:r>
              <a:rPr kumimoji="0" lang="en-US" sz="1200" i="0" u="none" strike="noStrike" kern="1200" cap="none" spc="0" normalizeH="0" baseline="0" noProof="0" dirty="0" err="1">
                <a:ln>
                  <a:noFill/>
                </a:ln>
                <a:solidFill>
                  <a:prstClr val="black"/>
                </a:solidFill>
                <a:effectLst/>
                <a:uLnTx/>
                <a:uFillTx/>
                <a:latin typeface="Calibri"/>
                <a:ea typeface="+mn-ea"/>
                <a:cs typeface="+mn-cs"/>
              </a:rPr>
              <a:t>organisational</a:t>
            </a:r>
            <a:r>
              <a:rPr kumimoji="0" lang="en-US" sz="1200" i="0" u="none" strike="noStrike" kern="1200" cap="none" spc="0" normalizeH="0" baseline="0" noProof="0" dirty="0">
                <a:ln>
                  <a:noFill/>
                </a:ln>
                <a:solidFill>
                  <a:prstClr val="black"/>
                </a:solidFill>
                <a:effectLst/>
                <a:uLnTx/>
                <a:uFillTx/>
                <a:latin typeface="Calibri"/>
                <a:ea typeface="+mn-ea"/>
                <a:cs typeface="+mn-cs"/>
              </a:rPr>
              <a:t> changes.</a:t>
            </a:r>
            <a:endParaRPr kumimoji="0" lang="cs-CZ" sz="120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Obrázek 1">
            <a:extLst>
              <a:ext uri="{FF2B5EF4-FFF2-40B4-BE49-F238E27FC236}">
                <a16:creationId xmlns:a16="http://schemas.microsoft.com/office/drawing/2014/main" id="{600D850B-2A8F-454B-95F9-199ABDF49C36}"/>
              </a:ext>
            </a:extLst>
          </p:cNvPr>
          <p:cNvPicPr>
            <a:picLocks noChangeAspect="1"/>
          </p:cNvPicPr>
          <p:nvPr/>
        </p:nvPicPr>
        <p:blipFill>
          <a:blip r:embed="rId2"/>
          <a:stretch>
            <a:fillRect/>
          </a:stretch>
        </p:blipFill>
        <p:spPr>
          <a:xfrm>
            <a:off x="604345" y="3421939"/>
            <a:ext cx="2525090" cy="1686681"/>
          </a:xfrm>
          <a:prstGeom prst="rect">
            <a:avLst/>
          </a:prstGeom>
        </p:spPr>
      </p:pic>
    </p:spTree>
    <p:extLst>
      <p:ext uri="{BB962C8B-B14F-4D97-AF65-F5344CB8AC3E}">
        <p14:creationId xmlns:p14="http://schemas.microsoft.com/office/powerpoint/2010/main" val="2266584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2">
            <a:extLst>
              <a:ext uri="{FF2B5EF4-FFF2-40B4-BE49-F238E27FC236}">
                <a16:creationId xmlns:a16="http://schemas.microsoft.com/office/drawing/2014/main" id="{A5A29A1F-AA48-4914-BEA8-EA2AA88A4B1D}"/>
              </a:ext>
            </a:extLst>
          </p:cNvPr>
          <p:cNvSpPr txBox="1">
            <a:spLocks/>
          </p:cNvSpPr>
          <p:nvPr/>
        </p:nvSpPr>
        <p:spPr>
          <a:xfrm>
            <a:off x="611559" y="1347614"/>
            <a:ext cx="7380973" cy="297377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altLang="cs-CZ" sz="1400" b="1" cap="all" dirty="0" err="1">
                <a:cs typeface="Times New Roman" panose="02020603050405020304" pitchFamily="18" charset="0"/>
              </a:rPr>
              <a:t>First</a:t>
            </a:r>
            <a:r>
              <a:rPr lang="cs-CZ" altLang="cs-CZ" sz="1400" b="1" cap="all" dirty="0">
                <a:cs typeface="Times New Roman" panose="02020603050405020304" pitchFamily="18" charset="0"/>
              </a:rPr>
              <a:t> </a:t>
            </a:r>
            <a:r>
              <a:rPr lang="cs-CZ" altLang="cs-CZ" sz="1400" b="1" cap="all" dirty="0" err="1">
                <a:cs typeface="Times New Roman" panose="02020603050405020304" pitchFamily="18" charset="0"/>
              </a:rPr>
              <a:t>steps</a:t>
            </a:r>
            <a:r>
              <a:rPr lang="cs-CZ" altLang="cs-CZ" sz="1400" b="1" cap="all" dirty="0">
                <a:cs typeface="Times New Roman" panose="02020603050405020304" pitchFamily="18" charset="0"/>
              </a:rPr>
              <a:t> </a:t>
            </a:r>
            <a:r>
              <a:rPr lang="cs-CZ" altLang="cs-CZ" sz="1400" b="1" cap="all" dirty="0" err="1">
                <a:cs typeface="Times New Roman" panose="02020603050405020304" pitchFamily="18" charset="0"/>
              </a:rPr>
              <a:t>with</a:t>
            </a:r>
            <a:r>
              <a:rPr lang="cs-CZ" altLang="cs-CZ" sz="1400" b="1" cap="all" dirty="0">
                <a:cs typeface="Times New Roman" panose="02020603050405020304" pitchFamily="18" charset="0"/>
              </a:rPr>
              <a:t> </a:t>
            </a:r>
            <a:r>
              <a:rPr lang="cs-CZ" altLang="cs-CZ" sz="1400" b="1" cap="all" dirty="0" err="1">
                <a:cs typeface="Times New Roman" panose="02020603050405020304" pitchFamily="18" charset="0"/>
              </a:rPr>
              <a:t>your</a:t>
            </a:r>
            <a:r>
              <a:rPr lang="cs-CZ" altLang="cs-CZ" sz="1400" b="1" cap="all" dirty="0">
                <a:cs typeface="Times New Roman" panose="02020603050405020304" pitchFamily="18" charset="0"/>
              </a:rPr>
              <a:t> </a:t>
            </a:r>
            <a:r>
              <a:rPr lang="cs-CZ" altLang="cs-CZ" sz="1400" b="1" cap="all" dirty="0" err="1">
                <a:cs typeface="Times New Roman" panose="02020603050405020304" pitchFamily="18" charset="0"/>
              </a:rPr>
              <a:t>project</a:t>
            </a:r>
            <a:endParaRPr lang="cs-CZ" altLang="cs-CZ" sz="1400" b="1" cap="all" dirty="0">
              <a:cs typeface="Times New Roman" panose="02020603050405020304" pitchFamily="18" charset="0"/>
            </a:endParaRPr>
          </a:p>
          <a:p>
            <a:r>
              <a:rPr lang="en-US" sz="1400" dirty="0"/>
              <a:t>Select a specific job position and create a detailed description based on data from </a:t>
            </a:r>
            <a:r>
              <a:rPr lang="en-US" sz="1400" b="1" dirty="0"/>
              <a:t>the National System of Occupations (NSP, Czech Republic)</a:t>
            </a:r>
            <a:r>
              <a:rPr lang="en-US" sz="1400" dirty="0"/>
              <a:t> or the </a:t>
            </a:r>
            <a:r>
              <a:rPr lang="en-US" sz="1400" b="1" dirty="0"/>
              <a:t>O*NET </a:t>
            </a:r>
            <a:r>
              <a:rPr lang="en-US" sz="1400" b="1" dirty="0" err="1"/>
              <a:t>OnLine</a:t>
            </a:r>
            <a:r>
              <a:rPr lang="en-US" sz="1400" b="1" dirty="0"/>
              <a:t> (USA)</a:t>
            </a:r>
            <a:r>
              <a:rPr lang="en-US" sz="1400" dirty="0"/>
              <a:t> database. This task will help </a:t>
            </a:r>
            <a:r>
              <a:rPr lang="cs-CZ" sz="1400" dirty="0" err="1"/>
              <a:t>you</a:t>
            </a:r>
            <a:r>
              <a:rPr lang="en-US" sz="1400" dirty="0"/>
              <a:t> understand job definitions, key requirements, and responsibilities.</a:t>
            </a:r>
          </a:p>
          <a:p>
            <a:r>
              <a:rPr lang="en-US" sz="1400" b="1" dirty="0"/>
              <a:t>Steps to Complete the Task:</a:t>
            </a:r>
            <a:endParaRPr lang="en-US" sz="1400" dirty="0"/>
          </a:p>
          <a:p>
            <a:pPr>
              <a:buFont typeface="+mj-lt"/>
              <a:buAutoNum type="arabicPeriod"/>
            </a:pPr>
            <a:r>
              <a:rPr lang="en-US" sz="1400" b="1" dirty="0"/>
              <a:t>Job Selection</a:t>
            </a:r>
            <a:endParaRPr lang="en-US" sz="1400" dirty="0"/>
          </a:p>
          <a:p>
            <a:pPr marL="742950" lvl="1" indent="-285750">
              <a:buFont typeface="+mj-lt"/>
              <a:buAutoNum type="arabicPeriod"/>
            </a:pPr>
            <a:r>
              <a:rPr lang="cs-CZ" sz="1400" dirty="0"/>
              <a:t>C</a:t>
            </a:r>
            <a:r>
              <a:rPr lang="en-US" sz="1400" dirty="0" err="1"/>
              <a:t>hoose</a:t>
            </a:r>
            <a:r>
              <a:rPr lang="en-US" sz="1400" dirty="0"/>
              <a:t> one of the proposed positions or another relevant job of </a:t>
            </a:r>
            <a:r>
              <a:rPr lang="cs-CZ" sz="1400" dirty="0" err="1"/>
              <a:t>your</a:t>
            </a:r>
            <a:r>
              <a:rPr lang="en-US" sz="1400" dirty="0"/>
              <a:t> interest.</a:t>
            </a:r>
          </a:p>
          <a:p>
            <a:pPr marL="742950" lvl="1" indent="-285750">
              <a:buFont typeface="+mj-lt"/>
              <a:buAutoNum type="arabicPeriod"/>
            </a:pPr>
            <a:r>
              <a:rPr lang="en-US" sz="1400" dirty="0"/>
              <a:t>Examples of possible positions: </a:t>
            </a:r>
            <a:r>
              <a:rPr lang="en-US" sz="1400" b="1" dirty="0"/>
              <a:t>Marketing Specialist, HR Generalist, IT Project Manager, Financial Analyst</a:t>
            </a:r>
            <a:r>
              <a:rPr lang="cs-CZ" sz="1400" b="1" dirty="0"/>
              <a:t>…</a:t>
            </a:r>
            <a:endParaRPr lang="en-US" sz="1400" dirty="0"/>
          </a:p>
          <a:p>
            <a:pPr marL="0" indent="0" algn="just">
              <a:buNone/>
            </a:pPr>
            <a:endParaRPr lang="cs-CZ" altLang="cs-CZ" sz="1400" b="1" dirty="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233250B5-5D43-4BD1-B3EB-7AE0324A16D2}"/>
              </a:ext>
            </a:extLst>
          </p:cNvPr>
          <p:cNvSpPr txBox="1">
            <a:spLocks/>
          </p:cNvSpPr>
          <p:nvPr/>
        </p:nvSpPr>
        <p:spPr>
          <a:xfrm>
            <a:off x="5220072" y="880540"/>
            <a:ext cx="3214324" cy="317339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000" dirty="0">
              <a:cs typeface="Times New Roman" panose="02020603050405020304" pitchFamily="18" charset="0"/>
            </a:endParaRPr>
          </a:p>
          <a:p>
            <a:pPr marL="0" indent="0">
              <a:buNone/>
            </a:pPr>
            <a:endParaRPr lang="cs-CZ" sz="1000" dirty="0"/>
          </a:p>
        </p:txBody>
      </p:sp>
      <p:sp>
        <p:nvSpPr>
          <p:cNvPr id="11" name="Nadpis 1">
            <a:extLst>
              <a:ext uri="{FF2B5EF4-FFF2-40B4-BE49-F238E27FC236}">
                <a16:creationId xmlns:a16="http://schemas.microsoft.com/office/drawing/2014/main" id="{426A6329-F9AB-424C-8AEB-35B0C8CE7476}"/>
              </a:ext>
            </a:extLst>
          </p:cNvPr>
          <p:cNvSpPr txBox="1">
            <a:spLocks/>
          </p:cNvSpPr>
          <p:nvPr/>
        </p:nvSpPr>
        <p:spPr>
          <a:xfrm>
            <a:off x="596752" y="462980"/>
            <a:ext cx="4191272"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err="1">
                <a:solidFill>
                  <a:srgbClr val="307871"/>
                </a:solidFill>
              </a:rPr>
              <a:t>task</a:t>
            </a:r>
            <a:r>
              <a:rPr lang="cs-CZ" sz="3200" b="1" cap="all" dirty="0">
                <a:solidFill>
                  <a:srgbClr val="307871"/>
                </a:solidFill>
              </a:rPr>
              <a:t> </a:t>
            </a:r>
          </a:p>
        </p:txBody>
      </p:sp>
      <p:cxnSp>
        <p:nvCxnSpPr>
          <p:cNvPr id="12" name="Přímá spojnice 11">
            <a:extLst>
              <a:ext uri="{FF2B5EF4-FFF2-40B4-BE49-F238E27FC236}">
                <a16:creationId xmlns:a16="http://schemas.microsoft.com/office/drawing/2014/main" id="{6B91CD0D-A66E-4BF4-9C1E-97E6D1C981A4}"/>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3" name="Skupina 2">
            <a:extLst>
              <a:ext uri="{FF2B5EF4-FFF2-40B4-BE49-F238E27FC236}">
                <a16:creationId xmlns:a16="http://schemas.microsoft.com/office/drawing/2014/main" id="{9A0B36A6-B1C5-DFEC-E8B2-C4B949DF5B28}"/>
              </a:ext>
            </a:extLst>
          </p:cNvPr>
          <p:cNvGrpSpPr/>
          <p:nvPr/>
        </p:nvGrpSpPr>
        <p:grpSpPr>
          <a:xfrm>
            <a:off x="3802397" y="4659313"/>
            <a:ext cx="1539204" cy="288701"/>
            <a:chOff x="3802397" y="4659313"/>
            <a:chExt cx="1539204" cy="288701"/>
          </a:xfrm>
        </p:grpSpPr>
        <p:cxnSp>
          <p:nvCxnSpPr>
            <p:cNvPr id="5" name="Přímá spojnice 4">
              <a:extLst>
                <a:ext uri="{FF2B5EF4-FFF2-40B4-BE49-F238E27FC236}">
                  <a16:creationId xmlns:a16="http://schemas.microsoft.com/office/drawing/2014/main" id="{9784AE99-9537-0A62-4797-F4FF16FF7DAE}"/>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13" name="TextovéPole 12">
              <a:extLst>
                <a:ext uri="{FF2B5EF4-FFF2-40B4-BE49-F238E27FC236}">
                  <a16:creationId xmlns:a16="http://schemas.microsoft.com/office/drawing/2014/main" id="{420A8B5E-A77E-CFAE-C380-82FDDBEB9C1A}"/>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500273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2">
            <a:extLst>
              <a:ext uri="{FF2B5EF4-FFF2-40B4-BE49-F238E27FC236}">
                <a16:creationId xmlns:a16="http://schemas.microsoft.com/office/drawing/2014/main" id="{A5A29A1F-AA48-4914-BEA8-EA2AA88A4B1D}"/>
              </a:ext>
            </a:extLst>
          </p:cNvPr>
          <p:cNvSpPr txBox="1">
            <a:spLocks/>
          </p:cNvSpPr>
          <p:nvPr/>
        </p:nvSpPr>
        <p:spPr>
          <a:xfrm>
            <a:off x="611559" y="1347614"/>
            <a:ext cx="7380973" cy="297377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cs-CZ" altLang="cs-CZ" sz="1400" b="1" dirty="0">
                <a:cs typeface="Times New Roman" panose="02020603050405020304" pitchFamily="18" charset="0"/>
              </a:rPr>
              <a:t>2. </a:t>
            </a:r>
            <a:r>
              <a:rPr lang="en-US" altLang="cs-CZ" sz="1400" b="1" dirty="0">
                <a:cs typeface="Times New Roman" panose="02020603050405020304" pitchFamily="18" charset="0"/>
              </a:rPr>
              <a:t>Research in Databases</a:t>
            </a:r>
          </a:p>
          <a:p>
            <a:pPr marL="0" indent="0" algn="just">
              <a:buNone/>
            </a:pPr>
            <a:r>
              <a:rPr lang="en-US" altLang="cs-CZ" sz="1400" b="1" dirty="0">
                <a:cs typeface="Times New Roman" panose="02020603050405020304" pitchFamily="18" charset="0"/>
              </a:rPr>
              <a:t>    </a:t>
            </a:r>
            <a:r>
              <a:rPr lang="en-US" altLang="cs-CZ" sz="1400" dirty="0">
                <a:cs typeface="Times New Roman" panose="02020603050405020304" pitchFamily="18" charset="0"/>
              </a:rPr>
              <a:t>Use the National System of Occupations (https://nsp.cz/) or O*NET </a:t>
            </a:r>
            <a:r>
              <a:rPr lang="en-US" altLang="cs-CZ" sz="1400" dirty="0" err="1">
                <a:cs typeface="Times New Roman" panose="02020603050405020304" pitchFamily="18" charset="0"/>
              </a:rPr>
              <a:t>OnLine</a:t>
            </a:r>
            <a:r>
              <a:rPr lang="en-US" altLang="cs-CZ" sz="1400" dirty="0">
                <a:cs typeface="Times New Roman" panose="02020603050405020304" pitchFamily="18" charset="0"/>
              </a:rPr>
              <a:t> (https://www.onetonline.org/) to gather job-related information.</a:t>
            </a:r>
          </a:p>
          <a:p>
            <a:pPr marL="0" indent="0" algn="just">
              <a:buNone/>
            </a:pPr>
            <a:r>
              <a:rPr lang="en-US" altLang="cs-CZ" sz="1400" dirty="0">
                <a:cs typeface="Times New Roman" panose="02020603050405020304" pitchFamily="18" charset="0"/>
              </a:rPr>
              <a:t>    Find information about:</a:t>
            </a:r>
          </a:p>
          <a:p>
            <a:pPr algn="just"/>
            <a:r>
              <a:rPr lang="en-US" altLang="cs-CZ" sz="1400" dirty="0">
                <a:cs typeface="Times New Roman" panose="02020603050405020304" pitchFamily="18" charset="0"/>
              </a:rPr>
              <a:t>        Typical tasks and responsibilities</a:t>
            </a:r>
          </a:p>
          <a:p>
            <a:pPr algn="just"/>
            <a:r>
              <a:rPr lang="en-US" altLang="cs-CZ" sz="1400" dirty="0">
                <a:cs typeface="Times New Roman" panose="02020603050405020304" pitchFamily="18" charset="0"/>
              </a:rPr>
              <a:t>        Required skills and qualifications</a:t>
            </a:r>
          </a:p>
          <a:p>
            <a:pPr algn="just"/>
            <a:r>
              <a:rPr lang="en-US" altLang="cs-CZ" sz="1400" dirty="0">
                <a:cs typeface="Times New Roman" panose="02020603050405020304" pitchFamily="18" charset="0"/>
              </a:rPr>
              <a:t>        Salary range and working conditions</a:t>
            </a:r>
          </a:p>
          <a:p>
            <a:pPr marL="0" indent="0" algn="just">
              <a:buNone/>
            </a:pPr>
            <a:r>
              <a:rPr lang="cs-CZ" altLang="cs-CZ" sz="1400" b="1" dirty="0">
                <a:cs typeface="Times New Roman" panose="02020603050405020304" pitchFamily="18" charset="0"/>
              </a:rPr>
              <a:t>3. </a:t>
            </a:r>
            <a:r>
              <a:rPr lang="en-US" altLang="cs-CZ" sz="1400" b="1" dirty="0">
                <a:cs typeface="Times New Roman" panose="02020603050405020304" pitchFamily="18" charset="0"/>
              </a:rPr>
              <a:t>Structured Job Description</a:t>
            </a:r>
          </a:p>
          <a:p>
            <a:pPr marL="0" indent="0" algn="just">
              <a:buNone/>
            </a:pPr>
            <a:r>
              <a:rPr lang="cs-CZ" altLang="cs-CZ" sz="1400" dirty="0">
                <a:cs typeface="Times New Roman" panose="02020603050405020304" pitchFamily="18" charset="0"/>
              </a:rPr>
              <a:t>C</a:t>
            </a:r>
            <a:r>
              <a:rPr lang="en-US" altLang="cs-CZ" sz="1400" dirty="0" err="1">
                <a:cs typeface="Times New Roman" panose="02020603050405020304" pitchFamily="18" charset="0"/>
              </a:rPr>
              <a:t>reate</a:t>
            </a:r>
            <a:r>
              <a:rPr lang="en-US" altLang="cs-CZ" sz="1400" dirty="0">
                <a:cs typeface="Times New Roman" panose="02020603050405020304" pitchFamily="18" charset="0"/>
              </a:rPr>
              <a:t> a structured job description following this outline:</a:t>
            </a:r>
          </a:p>
          <a:p>
            <a:pPr marL="0" indent="0" algn="just">
              <a:buNone/>
            </a:pPr>
            <a:r>
              <a:rPr lang="en-US" altLang="cs-CZ" sz="1400" dirty="0">
                <a:cs typeface="Times New Roman" panose="02020603050405020304" pitchFamily="18" charset="0"/>
              </a:rPr>
              <a:t>    Job title</a:t>
            </a:r>
          </a:p>
          <a:p>
            <a:pPr marL="0" indent="0" algn="just">
              <a:buNone/>
            </a:pPr>
            <a:r>
              <a:rPr lang="en-US" altLang="cs-CZ" sz="1400" dirty="0">
                <a:cs typeface="Times New Roman" panose="02020603050405020304" pitchFamily="18" charset="0"/>
              </a:rPr>
              <a:t>    Main responsibilities and tasks</a:t>
            </a:r>
          </a:p>
          <a:p>
            <a:pPr marL="0" indent="0" algn="just">
              <a:buNone/>
            </a:pPr>
            <a:r>
              <a:rPr lang="en-US" altLang="cs-CZ" sz="1400" dirty="0">
                <a:cs typeface="Times New Roman" panose="02020603050405020304" pitchFamily="18" charset="0"/>
              </a:rPr>
              <a:t>    Required skills and qualifications</a:t>
            </a:r>
          </a:p>
          <a:p>
            <a:pPr marL="0" indent="0" algn="just">
              <a:buNone/>
            </a:pPr>
            <a:r>
              <a:rPr lang="en-US" altLang="cs-CZ" sz="1400">
                <a:cs typeface="Times New Roman" panose="02020603050405020304" pitchFamily="18" charset="0"/>
              </a:rPr>
              <a:t>    Industry </a:t>
            </a:r>
            <a:r>
              <a:rPr lang="en-US" altLang="cs-CZ" sz="1400" dirty="0">
                <a:cs typeface="Times New Roman" panose="02020603050405020304" pitchFamily="18" charset="0"/>
              </a:rPr>
              <a:t>or region-specific requirements</a:t>
            </a:r>
            <a:endParaRPr lang="cs-CZ" altLang="cs-CZ" sz="1400" dirty="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233250B5-5D43-4BD1-B3EB-7AE0324A16D2}"/>
              </a:ext>
            </a:extLst>
          </p:cNvPr>
          <p:cNvSpPr txBox="1">
            <a:spLocks/>
          </p:cNvSpPr>
          <p:nvPr/>
        </p:nvSpPr>
        <p:spPr>
          <a:xfrm>
            <a:off x="5220072" y="880540"/>
            <a:ext cx="3214324" cy="317339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000" dirty="0">
              <a:cs typeface="Times New Roman" panose="02020603050405020304" pitchFamily="18" charset="0"/>
            </a:endParaRPr>
          </a:p>
          <a:p>
            <a:pPr marL="0" indent="0">
              <a:buNone/>
            </a:pPr>
            <a:endParaRPr lang="cs-CZ" sz="1000" dirty="0"/>
          </a:p>
        </p:txBody>
      </p:sp>
      <p:sp>
        <p:nvSpPr>
          <p:cNvPr id="11" name="Nadpis 1">
            <a:extLst>
              <a:ext uri="{FF2B5EF4-FFF2-40B4-BE49-F238E27FC236}">
                <a16:creationId xmlns:a16="http://schemas.microsoft.com/office/drawing/2014/main" id="{426A6329-F9AB-424C-8AEB-35B0C8CE7476}"/>
              </a:ext>
            </a:extLst>
          </p:cNvPr>
          <p:cNvSpPr txBox="1">
            <a:spLocks/>
          </p:cNvSpPr>
          <p:nvPr/>
        </p:nvSpPr>
        <p:spPr>
          <a:xfrm>
            <a:off x="596752" y="462980"/>
            <a:ext cx="4191272"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err="1">
                <a:solidFill>
                  <a:srgbClr val="307871"/>
                </a:solidFill>
              </a:rPr>
              <a:t>task</a:t>
            </a:r>
            <a:r>
              <a:rPr lang="cs-CZ" sz="3200" b="1" cap="all" dirty="0">
                <a:solidFill>
                  <a:srgbClr val="307871"/>
                </a:solidFill>
              </a:rPr>
              <a:t> </a:t>
            </a:r>
          </a:p>
        </p:txBody>
      </p:sp>
      <p:cxnSp>
        <p:nvCxnSpPr>
          <p:cNvPr id="12" name="Přímá spojnice 11">
            <a:extLst>
              <a:ext uri="{FF2B5EF4-FFF2-40B4-BE49-F238E27FC236}">
                <a16:creationId xmlns:a16="http://schemas.microsoft.com/office/drawing/2014/main" id="{6B91CD0D-A66E-4BF4-9C1E-97E6D1C981A4}"/>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3" name="Skupina 2">
            <a:extLst>
              <a:ext uri="{FF2B5EF4-FFF2-40B4-BE49-F238E27FC236}">
                <a16:creationId xmlns:a16="http://schemas.microsoft.com/office/drawing/2014/main" id="{9A0B36A6-B1C5-DFEC-E8B2-C4B949DF5B28}"/>
              </a:ext>
            </a:extLst>
          </p:cNvPr>
          <p:cNvGrpSpPr/>
          <p:nvPr/>
        </p:nvGrpSpPr>
        <p:grpSpPr>
          <a:xfrm>
            <a:off x="3802397" y="4659313"/>
            <a:ext cx="1539204" cy="288701"/>
            <a:chOff x="3802397" y="4659313"/>
            <a:chExt cx="1539204" cy="288701"/>
          </a:xfrm>
        </p:grpSpPr>
        <p:cxnSp>
          <p:nvCxnSpPr>
            <p:cNvPr id="5" name="Přímá spojnice 4">
              <a:extLst>
                <a:ext uri="{FF2B5EF4-FFF2-40B4-BE49-F238E27FC236}">
                  <a16:creationId xmlns:a16="http://schemas.microsoft.com/office/drawing/2014/main" id="{9784AE99-9537-0A62-4797-F4FF16FF7DAE}"/>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13" name="TextovéPole 12">
              <a:extLst>
                <a:ext uri="{FF2B5EF4-FFF2-40B4-BE49-F238E27FC236}">
                  <a16:creationId xmlns:a16="http://schemas.microsoft.com/office/drawing/2014/main" id="{420A8B5E-A77E-CFAE-C380-82FDDBEB9C1A}"/>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220146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2">
            <a:extLst>
              <a:ext uri="{FF2B5EF4-FFF2-40B4-BE49-F238E27FC236}">
                <a16:creationId xmlns:a16="http://schemas.microsoft.com/office/drawing/2014/main" id="{A5A29A1F-AA48-4914-BEA8-EA2AA88A4B1D}"/>
              </a:ext>
            </a:extLst>
          </p:cNvPr>
          <p:cNvSpPr txBox="1">
            <a:spLocks/>
          </p:cNvSpPr>
          <p:nvPr/>
        </p:nvSpPr>
        <p:spPr>
          <a:xfrm>
            <a:off x="611559" y="1347614"/>
            <a:ext cx="7380973" cy="2973773"/>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1400" cap="all" dirty="0">
                <a:effectLst/>
                <a:ea typeface="Times New Roman" panose="02020603050405020304" pitchFamily="18" charset="0"/>
              </a:rPr>
              <a:t>Armstrong</a:t>
            </a:r>
            <a:r>
              <a:rPr lang="cs-CZ" sz="1400" dirty="0">
                <a:effectLst/>
                <a:ea typeface="Times New Roman" panose="02020603050405020304" pitchFamily="18" charset="0"/>
              </a:rPr>
              <a:t>, M., 2020. </a:t>
            </a:r>
            <a:r>
              <a:rPr lang="cs-CZ" sz="1400" i="1" dirty="0" err="1">
                <a:effectLst/>
                <a:ea typeface="Times New Roman" panose="02020603050405020304" pitchFamily="18" charset="0"/>
              </a:rPr>
              <a:t>Armstrong's</a:t>
            </a:r>
            <a:r>
              <a:rPr lang="cs-CZ" sz="1400" i="1" dirty="0">
                <a:effectLst/>
                <a:ea typeface="Times New Roman" panose="02020603050405020304" pitchFamily="18" charset="0"/>
              </a:rPr>
              <a:t> handbook </a:t>
            </a:r>
            <a:r>
              <a:rPr lang="cs-CZ" sz="1400" i="1" dirty="0" err="1">
                <a:effectLst/>
                <a:ea typeface="Times New Roman" panose="02020603050405020304" pitchFamily="18" charset="0"/>
              </a:rPr>
              <a:t>of</a:t>
            </a:r>
            <a:r>
              <a:rPr lang="cs-CZ" sz="1400" i="1" dirty="0">
                <a:effectLst/>
                <a:ea typeface="Times New Roman" panose="02020603050405020304" pitchFamily="18" charset="0"/>
              </a:rPr>
              <a:t> </a:t>
            </a:r>
            <a:r>
              <a:rPr lang="cs-CZ" sz="1400" i="1" dirty="0" err="1">
                <a:effectLst/>
                <a:ea typeface="Times New Roman" panose="02020603050405020304" pitchFamily="18" charset="0"/>
              </a:rPr>
              <a:t>human</a:t>
            </a:r>
            <a:r>
              <a:rPr lang="cs-CZ" sz="1400" i="1" dirty="0">
                <a:effectLst/>
                <a:ea typeface="Times New Roman" panose="02020603050405020304" pitchFamily="18" charset="0"/>
              </a:rPr>
              <a:t> </a:t>
            </a:r>
            <a:r>
              <a:rPr lang="cs-CZ" sz="1400" i="1" dirty="0" err="1">
                <a:effectLst/>
                <a:ea typeface="Times New Roman" panose="02020603050405020304" pitchFamily="18" charset="0"/>
              </a:rPr>
              <a:t>resource</a:t>
            </a:r>
            <a:r>
              <a:rPr lang="cs-CZ" sz="1400" i="1" dirty="0">
                <a:effectLst/>
                <a:ea typeface="Times New Roman" panose="02020603050405020304" pitchFamily="18" charset="0"/>
              </a:rPr>
              <a:t> management </a:t>
            </a:r>
            <a:r>
              <a:rPr lang="cs-CZ" sz="1400" i="1" dirty="0" err="1">
                <a:effectLst/>
                <a:ea typeface="Times New Roman" panose="02020603050405020304" pitchFamily="18" charset="0"/>
              </a:rPr>
              <a:t>practice</a:t>
            </a:r>
            <a:r>
              <a:rPr lang="cs-CZ" sz="1400" dirty="0">
                <a:effectLst/>
                <a:ea typeface="Times New Roman" panose="02020603050405020304" pitchFamily="18" charset="0"/>
              </a:rPr>
              <a:t>. London: </a:t>
            </a:r>
            <a:r>
              <a:rPr lang="cs-CZ" sz="1400" dirty="0" err="1">
                <a:effectLst/>
                <a:ea typeface="Times New Roman" panose="02020603050405020304" pitchFamily="18" charset="0"/>
              </a:rPr>
              <a:t>Kogan</a:t>
            </a:r>
            <a:r>
              <a:rPr lang="cs-CZ" sz="1400" dirty="0">
                <a:effectLst/>
                <a:ea typeface="Times New Roman" panose="02020603050405020304" pitchFamily="18" charset="0"/>
              </a:rPr>
              <a:t> </a:t>
            </a:r>
            <a:r>
              <a:rPr lang="cs-CZ" sz="1400" dirty="0" err="1">
                <a:effectLst/>
                <a:ea typeface="Times New Roman" panose="02020603050405020304" pitchFamily="18" charset="0"/>
              </a:rPr>
              <a:t>Page</a:t>
            </a:r>
            <a:r>
              <a:rPr lang="cs-CZ" sz="1400" dirty="0">
                <a:effectLst/>
                <a:ea typeface="Times New Roman" panose="02020603050405020304" pitchFamily="18" charset="0"/>
              </a:rPr>
              <a:t>. ISBN: 978-0-7494-9827-6.</a:t>
            </a:r>
          </a:p>
          <a:p>
            <a:pPr algn="just"/>
            <a:r>
              <a:rPr lang="cs-CZ" sz="1400" dirty="0">
                <a:solidFill>
                  <a:srgbClr val="000000"/>
                </a:solidFill>
                <a:effectLst/>
                <a:ea typeface="Times New Roman" panose="02020603050405020304" pitchFamily="18" charset="0"/>
              </a:rPr>
              <a:t>CRAWSHAW, J., BUDHWAR, P. a DAVIS, A., 2020. </a:t>
            </a:r>
            <a:r>
              <a:rPr lang="cs-CZ" sz="1400" i="1" dirty="0" err="1">
                <a:solidFill>
                  <a:srgbClr val="000000"/>
                </a:solidFill>
                <a:effectLst/>
                <a:ea typeface="Times New Roman" panose="02020603050405020304" pitchFamily="18" charset="0"/>
              </a:rPr>
              <a:t>Human</a:t>
            </a:r>
            <a:r>
              <a:rPr lang="cs-CZ" sz="1400" i="1" dirty="0">
                <a:solidFill>
                  <a:srgbClr val="000000"/>
                </a:solidFill>
                <a:effectLst/>
                <a:ea typeface="Times New Roman" panose="02020603050405020304" pitchFamily="18" charset="0"/>
              </a:rPr>
              <a:t> </a:t>
            </a:r>
            <a:r>
              <a:rPr lang="cs-CZ" sz="1400" i="1" dirty="0" err="1">
                <a:solidFill>
                  <a:srgbClr val="000000"/>
                </a:solidFill>
                <a:effectLst/>
                <a:ea typeface="Times New Roman" panose="02020603050405020304" pitchFamily="18" charset="0"/>
              </a:rPr>
              <a:t>Resource</a:t>
            </a:r>
            <a:r>
              <a:rPr lang="cs-CZ" sz="1400" i="1" dirty="0">
                <a:solidFill>
                  <a:srgbClr val="000000"/>
                </a:solidFill>
                <a:effectLst/>
                <a:ea typeface="Times New Roman" panose="02020603050405020304" pitchFamily="18" charset="0"/>
              </a:rPr>
              <a:t> Management.</a:t>
            </a:r>
            <a:r>
              <a:rPr lang="cs-CZ" sz="1400" dirty="0">
                <a:solidFill>
                  <a:srgbClr val="000000"/>
                </a:solidFill>
                <a:effectLst/>
                <a:ea typeface="Times New Roman" panose="02020603050405020304" pitchFamily="18" charset="0"/>
              </a:rPr>
              <a:t> 3rd </a:t>
            </a:r>
            <a:r>
              <a:rPr lang="cs-CZ" sz="1400" dirty="0" err="1">
                <a:solidFill>
                  <a:srgbClr val="000000"/>
                </a:solidFill>
                <a:effectLst/>
                <a:ea typeface="Times New Roman" panose="02020603050405020304" pitchFamily="18" charset="0"/>
              </a:rPr>
              <a:t>edition</a:t>
            </a:r>
            <a:r>
              <a:rPr lang="cs-CZ" sz="1400" dirty="0">
                <a:solidFill>
                  <a:srgbClr val="000000"/>
                </a:solidFill>
                <a:effectLst/>
                <a:ea typeface="Times New Roman" panose="02020603050405020304" pitchFamily="18" charset="0"/>
              </a:rPr>
              <a:t>. SAGE </a:t>
            </a:r>
            <a:r>
              <a:rPr lang="cs-CZ" sz="1400" dirty="0" err="1">
                <a:solidFill>
                  <a:srgbClr val="000000"/>
                </a:solidFill>
                <a:effectLst/>
                <a:ea typeface="Times New Roman" panose="02020603050405020304" pitchFamily="18" charset="0"/>
              </a:rPr>
              <a:t>Publications</a:t>
            </a:r>
            <a:r>
              <a:rPr lang="cs-CZ" sz="1400" dirty="0">
                <a:solidFill>
                  <a:srgbClr val="000000"/>
                </a:solidFill>
                <a:effectLst/>
                <a:ea typeface="Times New Roman" panose="02020603050405020304" pitchFamily="18" charset="0"/>
              </a:rPr>
              <a:t> Ltd., London. ISBN 978-1-5264 9900-4. </a:t>
            </a:r>
            <a:endParaRPr lang="cs-CZ" sz="1400" dirty="0">
              <a:effectLst/>
              <a:ea typeface="Times New Roman" panose="02020603050405020304" pitchFamily="18" charset="0"/>
            </a:endParaRPr>
          </a:p>
          <a:p>
            <a:pPr marL="0" indent="0">
              <a:buNone/>
            </a:pPr>
            <a:r>
              <a:rPr lang="cs-CZ" altLang="cs-CZ" sz="1400" b="1" dirty="0">
                <a:cs typeface="Times New Roman" panose="02020603050405020304" pitchFamily="18" charset="0"/>
              </a:rPr>
              <a:t>Internetové zdroje – specializované weby zaměřené na personální práci, odborná diskuzní fóra, vzhledem ke značnému množství změn i zprávy z denního tisku. </a:t>
            </a:r>
          </a:p>
        </p:txBody>
      </p:sp>
      <p:sp>
        <p:nvSpPr>
          <p:cNvPr id="9" name="Zástupný symbol pro obsah 2">
            <a:extLst>
              <a:ext uri="{FF2B5EF4-FFF2-40B4-BE49-F238E27FC236}">
                <a16:creationId xmlns:a16="http://schemas.microsoft.com/office/drawing/2014/main" id="{233250B5-5D43-4BD1-B3EB-7AE0324A16D2}"/>
              </a:ext>
            </a:extLst>
          </p:cNvPr>
          <p:cNvSpPr txBox="1">
            <a:spLocks/>
          </p:cNvSpPr>
          <p:nvPr/>
        </p:nvSpPr>
        <p:spPr>
          <a:xfrm>
            <a:off x="5220072" y="880540"/>
            <a:ext cx="3214324" cy="317339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000" dirty="0">
              <a:cs typeface="Times New Roman" panose="02020603050405020304" pitchFamily="18" charset="0"/>
            </a:endParaRPr>
          </a:p>
          <a:p>
            <a:pPr marL="0" indent="0">
              <a:buNone/>
            </a:pPr>
            <a:endParaRPr lang="cs-CZ" sz="1000" dirty="0"/>
          </a:p>
        </p:txBody>
      </p:sp>
      <p:sp>
        <p:nvSpPr>
          <p:cNvPr id="11" name="Nadpis 1">
            <a:extLst>
              <a:ext uri="{FF2B5EF4-FFF2-40B4-BE49-F238E27FC236}">
                <a16:creationId xmlns:a16="http://schemas.microsoft.com/office/drawing/2014/main" id="{426A6329-F9AB-424C-8AEB-35B0C8CE7476}"/>
              </a:ext>
            </a:extLst>
          </p:cNvPr>
          <p:cNvSpPr txBox="1">
            <a:spLocks/>
          </p:cNvSpPr>
          <p:nvPr/>
        </p:nvSpPr>
        <p:spPr>
          <a:xfrm>
            <a:off x="596752" y="462980"/>
            <a:ext cx="4191272"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err="1">
                <a:solidFill>
                  <a:srgbClr val="307871"/>
                </a:solidFill>
              </a:rPr>
              <a:t>rEFERENCES</a:t>
            </a:r>
            <a:endParaRPr lang="cs-CZ" sz="3200" b="1" cap="all" dirty="0">
              <a:solidFill>
                <a:srgbClr val="307871"/>
              </a:solidFill>
            </a:endParaRPr>
          </a:p>
        </p:txBody>
      </p:sp>
      <p:cxnSp>
        <p:nvCxnSpPr>
          <p:cNvPr id="12" name="Přímá spojnice 11">
            <a:extLst>
              <a:ext uri="{FF2B5EF4-FFF2-40B4-BE49-F238E27FC236}">
                <a16:creationId xmlns:a16="http://schemas.microsoft.com/office/drawing/2014/main" id="{6B91CD0D-A66E-4BF4-9C1E-97E6D1C981A4}"/>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3" name="Skupina 2">
            <a:extLst>
              <a:ext uri="{FF2B5EF4-FFF2-40B4-BE49-F238E27FC236}">
                <a16:creationId xmlns:a16="http://schemas.microsoft.com/office/drawing/2014/main" id="{9A0B36A6-B1C5-DFEC-E8B2-C4B949DF5B28}"/>
              </a:ext>
            </a:extLst>
          </p:cNvPr>
          <p:cNvGrpSpPr/>
          <p:nvPr/>
        </p:nvGrpSpPr>
        <p:grpSpPr>
          <a:xfrm>
            <a:off x="3802397" y="4659313"/>
            <a:ext cx="1539204" cy="288701"/>
            <a:chOff x="3802397" y="4659313"/>
            <a:chExt cx="1539204" cy="288701"/>
          </a:xfrm>
        </p:grpSpPr>
        <p:cxnSp>
          <p:nvCxnSpPr>
            <p:cNvPr id="5" name="Přímá spojnice 4">
              <a:extLst>
                <a:ext uri="{FF2B5EF4-FFF2-40B4-BE49-F238E27FC236}">
                  <a16:creationId xmlns:a16="http://schemas.microsoft.com/office/drawing/2014/main" id="{9784AE99-9537-0A62-4797-F4FF16FF7DAE}"/>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13" name="TextovéPole 12">
              <a:extLst>
                <a:ext uri="{FF2B5EF4-FFF2-40B4-BE49-F238E27FC236}">
                  <a16:creationId xmlns:a16="http://schemas.microsoft.com/office/drawing/2014/main" id="{420A8B5E-A77E-CFAE-C380-82FDDBEB9C1A}"/>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97813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Skupina 3">
            <a:extLst>
              <a:ext uri="{FF2B5EF4-FFF2-40B4-BE49-F238E27FC236}">
                <a16:creationId xmlns:a16="http://schemas.microsoft.com/office/drawing/2014/main" id="{B610EB80-C87B-4447-9825-BAC98404569D}"/>
              </a:ext>
            </a:extLst>
          </p:cNvPr>
          <p:cNvGrpSpPr/>
          <p:nvPr/>
        </p:nvGrpSpPr>
        <p:grpSpPr>
          <a:xfrm>
            <a:off x="-396552" y="-20538"/>
            <a:ext cx="9540552" cy="5143500"/>
            <a:chOff x="-396552" y="0"/>
            <a:chExt cx="9540552" cy="5143500"/>
          </a:xfrm>
        </p:grpSpPr>
        <p:pic>
          <p:nvPicPr>
            <p:cNvPr id="3" name="Obrázek 2">
              <a:extLst>
                <a:ext uri="{FF2B5EF4-FFF2-40B4-BE49-F238E27FC236}">
                  <a16:creationId xmlns:a16="http://schemas.microsoft.com/office/drawing/2014/main" id="{9B2297F0-AFBE-478F-99F6-7560D3C6CC7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13" name="Obdélník: se zakulacenými rohy 12">
              <a:extLst>
                <a:ext uri="{FF2B5EF4-FFF2-40B4-BE49-F238E27FC236}">
                  <a16:creationId xmlns:a16="http://schemas.microsoft.com/office/drawing/2014/main" id="{85237D80-94D7-45A4-A3FA-12A54210D606}"/>
                </a:ext>
              </a:extLst>
            </p:cNvPr>
            <p:cNvSpPr/>
            <p:nvPr/>
          </p:nvSpPr>
          <p:spPr>
            <a:xfrm>
              <a:off x="-396552" y="4515966"/>
              <a:ext cx="2749938" cy="288032"/>
            </a:xfrm>
            <a:prstGeom prst="roundRect">
              <a:avLst>
                <a:gd name="adj" fmla="val 50000"/>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4" name="TextovéPole 13">
              <a:extLst>
                <a:ext uri="{FF2B5EF4-FFF2-40B4-BE49-F238E27FC236}">
                  <a16:creationId xmlns:a16="http://schemas.microsoft.com/office/drawing/2014/main" id="{7524115B-EB76-44B4-A8B2-02837B9EB826}"/>
                </a:ext>
              </a:extLst>
            </p:cNvPr>
            <p:cNvSpPr txBox="1"/>
            <p:nvPr/>
          </p:nvSpPr>
          <p:spPr>
            <a:xfrm>
              <a:off x="611559" y="4496221"/>
              <a:ext cx="1681697" cy="307777"/>
            </a:xfrm>
            <a:prstGeom prst="rect">
              <a:avLst/>
            </a:prstGeom>
            <a:noFill/>
          </p:spPr>
          <p:txBody>
            <a:bodyPr wrap="square" rtlCol="0">
              <a:spAutoFit/>
            </a:bodyPr>
            <a:lstStyle/>
            <a:p>
              <a:r>
                <a:rPr lang="cs-CZ" sz="1400" b="1" dirty="0">
                  <a:solidFill>
                    <a:schemeClr val="bg1"/>
                  </a:solidFill>
                </a:rPr>
                <a:t>www.slu.cz/opf/cz</a:t>
              </a:r>
            </a:p>
          </p:txBody>
        </p:sp>
        <p:pic>
          <p:nvPicPr>
            <p:cNvPr id="16" name="Obrázek 15">
              <a:extLst>
                <a:ext uri="{FF2B5EF4-FFF2-40B4-BE49-F238E27FC236}">
                  <a16:creationId xmlns:a16="http://schemas.microsoft.com/office/drawing/2014/main" id="{A0950B4E-DAB5-43A2-898E-94A6A076921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99702" y="325900"/>
              <a:ext cx="1953684" cy="956834"/>
            </a:xfrm>
            <a:prstGeom prst="rect">
              <a:avLst/>
            </a:prstGeom>
          </p:spPr>
        </p:pic>
      </p:grpSp>
      <p:sp>
        <p:nvSpPr>
          <p:cNvPr id="9" name="Nadpis 1">
            <a:extLst>
              <a:ext uri="{FF2B5EF4-FFF2-40B4-BE49-F238E27FC236}">
                <a16:creationId xmlns:a16="http://schemas.microsoft.com/office/drawing/2014/main" id="{C51D9093-0704-4F4C-A1A1-D0B3B97BA909}"/>
              </a:ext>
            </a:extLst>
          </p:cNvPr>
          <p:cNvSpPr txBox="1">
            <a:spLocks/>
          </p:cNvSpPr>
          <p:nvPr/>
        </p:nvSpPr>
        <p:spPr>
          <a:xfrm>
            <a:off x="4893087" y="4083918"/>
            <a:ext cx="3657245" cy="864096"/>
          </a:xfrm>
          <a:prstGeom prst="rect">
            <a:avLst/>
          </a:prstGeom>
        </p:spPr>
        <p:txBody>
          <a:bodyPr vert="horz" lIns="91440" tIns="45720" rIns="91440" bIns="45720" rtlCol="0" anchor="t">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cs-CZ" sz="3200" b="1" cap="all" dirty="0" err="1">
                <a:solidFill>
                  <a:srgbClr val="307871"/>
                </a:solidFill>
              </a:rPr>
              <a:t>Thank</a:t>
            </a:r>
            <a:r>
              <a:rPr lang="cs-CZ" sz="3200" b="1" cap="all" dirty="0">
                <a:solidFill>
                  <a:srgbClr val="307871"/>
                </a:solidFill>
              </a:rPr>
              <a:t> </a:t>
            </a:r>
            <a:r>
              <a:rPr lang="cs-CZ" sz="3200" b="1" cap="all" dirty="0" err="1">
                <a:solidFill>
                  <a:srgbClr val="307871"/>
                </a:solidFill>
              </a:rPr>
              <a:t>you</a:t>
            </a:r>
            <a:r>
              <a:rPr lang="cs-CZ" sz="3200" b="1" cap="all" dirty="0">
                <a:solidFill>
                  <a:srgbClr val="307871"/>
                </a:solidFill>
              </a:rPr>
              <a:t> </a:t>
            </a:r>
            <a:r>
              <a:rPr lang="cs-CZ" sz="3200" b="1" cap="all" dirty="0" err="1">
                <a:solidFill>
                  <a:srgbClr val="307871"/>
                </a:solidFill>
              </a:rPr>
              <a:t>for</a:t>
            </a:r>
            <a:r>
              <a:rPr lang="cs-CZ" sz="3200" b="1" cap="all" dirty="0">
                <a:solidFill>
                  <a:srgbClr val="307871"/>
                </a:solidFill>
              </a:rPr>
              <a:t> </a:t>
            </a:r>
            <a:r>
              <a:rPr lang="cs-CZ" sz="3200" b="1" cap="all" dirty="0" err="1">
                <a:solidFill>
                  <a:srgbClr val="307871"/>
                </a:solidFill>
              </a:rPr>
              <a:t>your</a:t>
            </a:r>
            <a:r>
              <a:rPr lang="cs-CZ" sz="3200" b="1" cap="all" dirty="0">
                <a:solidFill>
                  <a:srgbClr val="307871"/>
                </a:solidFill>
              </a:rPr>
              <a:t> </a:t>
            </a:r>
            <a:r>
              <a:rPr lang="cs-CZ" sz="3200" b="1" cap="all" dirty="0" err="1">
                <a:solidFill>
                  <a:srgbClr val="307871"/>
                </a:solidFill>
              </a:rPr>
              <a:t>attention</a:t>
            </a:r>
            <a:endParaRPr lang="cs-CZ" sz="3200" b="1" cap="all" dirty="0">
              <a:solidFill>
                <a:srgbClr val="307871"/>
              </a:solidFill>
            </a:endParaRPr>
          </a:p>
        </p:txBody>
      </p:sp>
    </p:spTree>
    <p:extLst>
      <p:ext uri="{BB962C8B-B14F-4D97-AF65-F5344CB8AC3E}">
        <p14:creationId xmlns:p14="http://schemas.microsoft.com/office/powerpoint/2010/main" val="547617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F3A4B768-70D3-4237-B093-4A78E6219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Nadpis 1">
            <a:extLst>
              <a:ext uri="{FF2B5EF4-FFF2-40B4-BE49-F238E27FC236}">
                <a16:creationId xmlns:a16="http://schemas.microsoft.com/office/drawing/2014/main" id="{333DD535-BEC4-44BC-A1E9-3D5CEA61D10A}"/>
              </a:ext>
            </a:extLst>
          </p:cNvPr>
          <p:cNvSpPr txBox="1">
            <a:spLocks/>
          </p:cNvSpPr>
          <p:nvPr/>
        </p:nvSpPr>
        <p:spPr>
          <a:xfrm>
            <a:off x="596752" y="136801"/>
            <a:ext cx="6279504" cy="460799"/>
          </a:xfrm>
          <a:prstGeom prst="rect">
            <a:avLst/>
          </a:prstGeom>
        </p:spPr>
        <p:txBody>
          <a:bodyPr vert="horz" lIns="91440" tIns="45720" rIns="91440" bIns="45720" rtlCol="0" anchor="t">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err="1">
                <a:solidFill>
                  <a:srgbClr val="307871"/>
                </a:solidFill>
              </a:rPr>
              <a:t>lifecycle</a:t>
            </a:r>
            <a:r>
              <a:rPr lang="cs-CZ" sz="3200" b="1" cap="all" dirty="0">
                <a:solidFill>
                  <a:srgbClr val="307871"/>
                </a:solidFill>
              </a:rPr>
              <a:t> </a:t>
            </a:r>
            <a:r>
              <a:rPr lang="cs-CZ" sz="3200" b="1" cap="all" dirty="0" err="1">
                <a:solidFill>
                  <a:srgbClr val="307871"/>
                </a:solidFill>
              </a:rPr>
              <a:t>of</a:t>
            </a:r>
            <a:r>
              <a:rPr lang="cs-CZ" sz="3200" b="1" cap="all" dirty="0">
                <a:solidFill>
                  <a:srgbClr val="307871"/>
                </a:solidFill>
              </a:rPr>
              <a:t> HR</a:t>
            </a:r>
          </a:p>
        </p:txBody>
      </p:sp>
      <p:sp>
        <p:nvSpPr>
          <p:cNvPr id="13" name="Zástupný symbol pro obsah 2">
            <a:extLst>
              <a:ext uri="{FF2B5EF4-FFF2-40B4-BE49-F238E27FC236}">
                <a16:creationId xmlns:a16="http://schemas.microsoft.com/office/drawing/2014/main" id="{217D157D-91EF-418E-9BB2-7A3D7E3B070C}"/>
              </a:ext>
            </a:extLst>
          </p:cNvPr>
          <p:cNvSpPr txBox="1">
            <a:spLocks/>
          </p:cNvSpPr>
          <p:nvPr/>
        </p:nvSpPr>
        <p:spPr>
          <a:xfrm>
            <a:off x="611560" y="1347613"/>
            <a:ext cx="6120680" cy="31162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400" dirty="0">
              <a:latin typeface="+mj-lt"/>
              <a:cs typeface="Times New Roman" panose="02020603050405020304" pitchFamily="18" charset="0"/>
            </a:endParaRPr>
          </a:p>
        </p:txBody>
      </p:sp>
      <p:cxnSp>
        <p:nvCxnSpPr>
          <p:cNvPr id="12" name="Přímá spojnice 11">
            <a:extLst>
              <a:ext uri="{FF2B5EF4-FFF2-40B4-BE49-F238E27FC236}">
                <a16:creationId xmlns:a16="http://schemas.microsoft.com/office/drawing/2014/main" id="{EC988E75-0B0B-4E5B-9820-9ABAA2014EE1}"/>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FDEC2CE5-A50E-2E92-3E6A-692598B455F9}"/>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C9C94C17-1791-AFEA-5C43-780CD87326EE}"/>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1FC38B40-5013-09C2-51EB-FA3C812E9708}"/>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pic>
        <p:nvPicPr>
          <p:cNvPr id="2" name="Obrázek 1">
            <a:extLst>
              <a:ext uri="{FF2B5EF4-FFF2-40B4-BE49-F238E27FC236}">
                <a16:creationId xmlns:a16="http://schemas.microsoft.com/office/drawing/2014/main" id="{C7F47758-0789-4855-B0BF-986D72F2ED38}"/>
              </a:ext>
            </a:extLst>
          </p:cNvPr>
          <p:cNvPicPr>
            <a:picLocks noChangeAspect="1"/>
          </p:cNvPicPr>
          <p:nvPr/>
        </p:nvPicPr>
        <p:blipFill>
          <a:blip r:embed="rId3"/>
          <a:stretch>
            <a:fillRect/>
          </a:stretch>
        </p:blipFill>
        <p:spPr>
          <a:xfrm>
            <a:off x="596752" y="484186"/>
            <a:ext cx="7303395" cy="4659313"/>
          </a:xfrm>
          <a:prstGeom prst="rect">
            <a:avLst/>
          </a:prstGeom>
        </p:spPr>
      </p:pic>
    </p:spTree>
    <p:extLst>
      <p:ext uri="{BB962C8B-B14F-4D97-AF65-F5344CB8AC3E}">
        <p14:creationId xmlns:p14="http://schemas.microsoft.com/office/powerpoint/2010/main" val="1461400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F3A4B768-70D3-4237-B093-4A78E6219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Nadpis 1">
            <a:extLst>
              <a:ext uri="{FF2B5EF4-FFF2-40B4-BE49-F238E27FC236}">
                <a16:creationId xmlns:a16="http://schemas.microsoft.com/office/drawing/2014/main" id="{333DD535-BEC4-44BC-A1E9-3D5CEA61D10A}"/>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err="1">
                <a:solidFill>
                  <a:srgbClr val="307871"/>
                </a:solidFill>
              </a:rPr>
              <a:t>Human</a:t>
            </a:r>
            <a:r>
              <a:rPr lang="cs-CZ" sz="3200" b="1" cap="all" dirty="0">
                <a:solidFill>
                  <a:srgbClr val="307871"/>
                </a:solidFill>
              </a:rPr>
              <a:t> </a:t>
            </a:r>
            <a:r>
              <a:rPr lang="cs-CZ" sz="3200" b="1" cap="all" dirty="0" err="1">
                <a:solidFill>
                  <a:srgbClr val="307871"/>
                </a:solidFill>
              </a:rPr>
              <a:t>Resource</a:t>
            </a:r>
            <a:r>
              <a:rPr lang="cs-CZ" sz="3200" b="1" cap="all" dirty="0">
                <a:solidFill>
                  <a:srgbClr val="307871"/>
                </a:solidFill>
              </a:rPr>
              <a:t> </a:t>
            </a:r>
            <a:r>
              <a:rPr lang="cs-CZ" sz="3200" b="1" cap="all" dirty="0" err="1">
                <a:solidFill>
                  <a:srgbClr val="307871"/>
                </a:solidFill>
              </a:rPr>
              <a:t>Planning</a:t>
            </a:r>
            <a:endParaRPr lang="cs-CZ" sz="3200" b="1" cap="all" dirty="0">
              <a:solidFill>
                <a:srgbClr val="307871"/>
              </a:solidFill>
            </a:endParaRPr>
          </a:p>
        </p:txBody>
      </p:sp>
      <p:sp>
        <p:nvSpPr>
          <p:cNvPr id="13" name="Zástupný symbol pro obsah 2">
            <a:extLst>
              <a:ext uri="{FF2B5EF4-FFF2-40B4-BE49-F238E27FC236}">
                <a16:creationId xmlns:a16="http://schemas.microsoft.com/office/drawing/2014/main" id="{217D157D-91EF-418E-9BB2-7A3D7E3B070C}"/>
              </a:ext>
            </a:extLst>
          </p:cNvPr>
          <p:cNvSpPr txBox="1">
            <a:spLocks/>
          </p:cNvSpPr>
          <p:nvPr/>
        </p:nvSpPr>
        <p:spPr>
          <a:xfrm>
            <a:off x="611560" y="1347613"/>
            <a:ext cx="6120680" cy="31162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cs-CZ" sz="1400" dirty="0">
                <a:latin typeface="+mj-lt"/>
                <a:cs typeface="Times New Roman" panose="02020603050405020304" pitchFamily="18" charset="0"/>
              </a:rPr>
              <a:t>The aim is to identify the employee needs that are essential for the company to implement its strategy and to develop procedures (plans) to meet these needs.</a:t>
            </a:r>
            <a:endParaRPr lang="cs-CZ" altLang="cs-CZ" sz="1400" dirty="0">
              <a:latin typeface="+mj-lt"/>
              <a:cs typeface="Times New Roman" panose="02020603050405020304" pitchFamily="18" charset="0"/>
            </a:endParaRPr>
          </a:p>
          <a:p>
            <a:pPr marL="0" indent="0">
              <a:buNone/>
            </a:pPr>
            <a:r>
              <a:rPr lang="en-US" altLang="cs-CZ" sz="1400" b="1" dirty="0">
                <a:latin typeface="+mj-lt"/>
                <a:cs typeface="Times New Roman" panose="02020603050405020304" pitchFamily="18" charset="0"/>
              </a:rPr>
              <a:t>Effective planning = right people + right skills + right time + right place</a:t>
            </a:r>
            <a:endParaRPr lang="cs-CZ" altLang="cs-CZ" sz="1400" b="1" dirty="0">
              <a:latin typeface="+mj-lt"/>
              <a:cs typeface="Times New Roman" panose="02020603050405020304" pitchFamily="18" charset="0"/>
            </a:endParaRPr>
          </a:p>
          <a:p>
            <a:pPr marL="0" indent="0">
              <a:buNone/>
            </a:pPr>
            <a:r>
              <a:rPr lang="en-US" altLang="cs-CZ" sz="1400" dirty="0">
                <a:latin typeface="+mj-lt"/>
                <a:cs typeface="Times New Roman" panose="02020603050405020304" pitchFamily="18" charset="0"/>
              </a:rPr>
              <a:t>The company needs to ensure that it has the following in the future</a:t>
            </a:r>
            <a:r>
              <a:rPr lang="cs-CZ" altLang="cs-CZ" sz="1400" dirty="0">
                <a:latin typeface="+mj-lt"/>
                <a:cs typeface="Times New Roman" panose="02020603050405020304" pitchFamily="18" charset="0"/>
              </a:rPr>
              <a:t> </a:t>
            </a:r>
          </a:p>
          <a:p>
            <a:pPr marL="0" indent="0">
              <a:buNone/>
            </a:pPr>
            <a:r>
              <a:rPr lang="en-US" altLang="cs-CZ" sz="1400" b="1" dirty="0">
                <a:latin typeface="+mj-lt"/>
                <a:cs typeface="Times New Roman" panose="02020603050405020304" pitchFamily="18" charset="0"/>
              </a:rPr>
              <a:t>the necessary number of </a:t>
            </a:r>
            <a:r>
              <a:rPr lang="en-US" altLang="cs-CZ" sz="1400" b="1" dirty="0" err="1">
                <a:latin typeface="+mj-lt"/>
                <a:cs typeface="Times New Roman" panose="02020603050405020304" pitchFamily="18" charset="0"/>
              </a:rPr>
              <a:t>peoplewith</a:t>
            </a:r>
            <a:r>
              <a:rPr lang="en-US" altLang="cs-CZ" sz="1400" b="1" dirty="0">
                <a:latin typeface="+mj-lt"/>
                <a:cs typeface="Times New Roman" panose="02020603050405020304" pitchFamily="18" charset="0"/>
              </a:rPr>
              <a:t> the required education, skills and </a:t>
            </a:r>
            <a:r>
              <a:rPr lang="en-US" altLang="cs-CZ" sz="1400" b="1" dirty="0" err="1">
                <a:latin typeface="+mj-lt"/>
                <a:cs typeface="Times New Roman" panose="02020603050405020304" pitchFamily="18" charset="0"/>
              </a:rPr>
              <a:t>abilitiesat</a:t>
            </a:r>
            <a:r>
              <a:rPr lang="en-US" altLang="cs-CZ" sz="1400" b="1" dirty="0">
                <a:latin typeface="+mj-lt"/>
                <a:cs typeface="Times New Roman" panose="02020603050405020304" pitchFamily="18" charset="0"/>
              </a:rPr>
              <a:t> the right time and in the right </a:t>
            </a:r>
            <a:r>
              <a:rPr lang="en-US" altLang="cs-CZ" sz="1400" b="1" dirty="0" err="1">
                <a:latin typeface="+mj-lt"/>
                <a:cs typeface="Times New Roman" panose="02020603050405020304" pitchFamily="18" charset="0"/>
              </a:rPr>
              <a:t>placeat</a:t>
            </a:r>
            <a:r>
              <a:rPr lang="en-US" altLang="cs-CZ" sz="1400" b="1" dirty="0">
                <a:latin typeface="+mj-lt"/>
                <a:cs typeface="Times New Roman" panose="02020603050405020304" pitchFamily="18" charset="0"/>
              </a:rPr>
              <a:t> a reasonable cost !</a:t>
            </a:r>
            <a:endParaRPr lang="cs-CZ" altLang="cs-CZ" sz="1400" b="1" dirty="0">
              <a:latin typeface="+mj-lt"/>
              <a:cs typeface="Times New Roman" panose="02020603050405020304" pitchFamily="18" charset="0"/>
            </a:endParaRPr>
          </a:p>
          <a:p>
            <a:pPr marL="0" indent="0">
              <a:buNone/>
            </a:pPr>
            <a:r>
              <a:rPr lang="en-US" altLang="cs-CZ" sz="1400" b="1" dirty="0">
                <a:latin typeface="+mj-lt"/>
                <a:cs typeface="Times New Roman" panose="02020603050405020304" pitchFamily="18" charset="0"/>
              </a:rPr>
              <a:t>"Hard planning</a:t>
            </a:r>
            <a:r>
              <a:rPr lang="en-US" altLang="cs-CZ" sz="1400" dirty="0">
                <a:latin typeface="+mj-lt"/>
                <a:cs typeface="Times New Roman" panose="02020603050405020304" pitchFamily="18" charset="0"/>
              </a:rPr>
              <a:t>" is about numbers of suitable people (quantitative analysis).</a:t>
            </a:r>
            <a:endParaRPr lang="cs-CZ" altLang="cs-CZ" sz="1400" dirty="0">
              <a:latin typeface="+mj-lt"/>
              <a:cs typeface="Times New Roman" panose="02020603050405020304" pitchFamily="18" charset="0"/>
            </a:endParaRPr>
          </a:p>
          <a:p>
            <a:pPr marL="0" indent="0">
              <a:buNone/>
            </a:pPr>
            <a:r>
              <a:rPr lang="en-US" altLang="cs-CZ" sz="1400" b="1" dirty="0">
                <a:latin typeface="+mj-lt"/>
                <a:cs typeface="Times New Roman" panose="02020603050405020304" pitchFamily="18" charset="0"/>
              </a:rPr>
              <a:t>"Soft planning</a:t>
            </a:r>
            <a:r>
              <a:rPr lang="en-US" altLang="cs-CZ" sz="1400" dirty="0">
                <a:latin typeface="+mj-lt"/>
                <a:cs typeface="Times New Roman" panose="02020603050405020304" pitchFamily="18" charset="0"/>
              </a:rPr>
              <a:t>" is about qualities, motivation, loyalty, commitment (i.e. quality).</a:t>
            </a:r>
            <a:endParaRPr lang="cs-CZ" altLang="cs-CZ" sz="1400" dirty="0">
              <a:latin typeface="+mj-lt"/>
              <a:cs typeface="Times New Roman" panose="02020603050405020304" pitchFamily="18" charset="0"/>
            </a:endParaRPr>
          </a:p>
        </p:txBody>
      </p:sp>
      <p:cxnSp>
        <p:nvCxnSpPr>
          <p:cNvPr id="12" name="Přímá spojnice 11">
            <a:extLst>
              <a:ext uri="{FF2B5EF4-FFF2-40B4-BE49-F238E27FC236}">
                <a16:creationId xmlns:a16="http://schemas.microsoft.com/office/drawing/2014/main" id="{EC988E75-0B0B-4E5B-9820-9ABAA2014EE1}"/>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FDEC2CE5-A50E-2E92-3E6A-692598B455F9}"/>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C9C94C17-1791-AFEA-5C43-780CD87326EE}"/>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1FC38B40-5013-09C2-51EB-FA3C812E9708}"/>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spTree>
    <p:extLst>
      <p:ext uri="{BB962C8B-B14F-4D97-AF65-F5344CB8AC3E}">
        <p14:creationId xmlns:p14="http://schemas.microsoft.com/office/powerpoint/2010/main" val="2476849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F3A4B768-70D3-4237-B093-4A78E6219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Nadpis 1">
            <a:extLst>
              <a:ext uri="{FF2B5EF4-FFF2-40B4-BE49-F238E27FC236}">
                <a16:creationId xmlns:a16="http://schemas.microsoft.com/office/drawing/2014/main" id="{333DD535-BEC4-44BC-A1E9-3D5CEA61D10A}"/>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HR </a:t>
            </a:r>
            <a:r>
              <a:rPr lang="cs-CZ" sz="3200" b="1" cap="all" dirty="0" err="1">
                <a:solidFill>
                  <a:srgbClr val="307871"/>
                </a:solidFill>
              </a:rPr>
              <a:t>planning</a:t>
            </a:r>
            <a:endParaRPr lang="cs-CZ" sz="3200" b="1" cap="all" dirty="0">
              <a:solidFill>
                <a:srgbClr val="307871"/>
              </a:solidFill>
            </a:endParaRPr>
          </a:p>
        </p:txBody>
      </p:sp>
      <p:sp>
        <p:nvSpPr>
          <p:cNvPr id="11" name="Zástupný symbol pro obsah 2">
            <a:extLst>
              <a:ext uri="{FF2B5EF4-FFF2-40B4-BE49-F238E27FC236}">
                <a16:creationId xmlns:a16="http://schemas.microsoft.com/office/drawing/2014/main" id="{B3E7D415-F789-40A2-B235-E95A0A59BE3C}"/>
              </a:ext>
            </a:extLst>
          </p:cNvPr>
          <p:cNvSpPr>
            <a:spLocks noGrp="1"/>
          </p:cNvSpPr>
          <p:nvPr>
            <p:ph idx="1"/>
          </p:nvPr>
        </p:nvSpPr>
        <p:spPr>
          <a:xfrm>
            <a:off x="611560" y="1986704"/>
            <a:ext cx="8280920" cy="2571749"/>
          </a:xfrm>
        </p:spPr>
        <p:txBody>
          <a:bodyPr>
            <a:noAutofit/>
          </a:bodyPr>
          <a:lstStyle/>
          <a:p>
            <a:pPr marL="0" indent="0">
              <a:buNone/>
            </a:pPr>
            <a:r>
              <a:rPr lang="en-US" sz="1400" b="1" dirty="0">
                <a:latin typeface="+mj-lt"/>
              </a:rPr>
              <a:t>Factors that influence the decision on need:</a:t>
            </a:r>
            <a:endParaRPr lang="cs-CZ" sz="1400" b="1" dirty="0">
              <a:latin typeface="+mj-lt"/>
            </a:endParaRPr>
          </a:p>
          <a:p>
            <a:r>
              <a:rPr lang="en-US" sz="1400" b="1" dirty="0">
                <a:latin typeface="+mj-lt"/>
              </a:rPr>
              <a:t>economic development, </a:t>
            </a:r>
            <a:endParaRPr lang="cs-CZ" sz="1400" b="1" dirty="0">
              <a:latin typeface="+mj-lt"/>
            </a:endParaRPr>
          </a:p>
          <a:p>
            <a:r>
              <a:rPr lang="en-US" sz="1400" b="1" dirty="0">
                <a:latin typeface="+mj-lt"/>
              </a:rPr>
              <a:t>political relations, </a:t>
            </a:r>
            <a:endParaRPr lang="cs-CZ" sz="1400" b="1" dirty="0">
              <a:latin typeface="+mj-lt"/>
            </a:endParaRPr>
          </a:p>
          <a:p>
            <a:r>
              <a:rPr lang="en-US" sz="1400" b="1" dirty="0">
                <a:latin typeface="+mj-lt"/>
              </a:rPr>
              <a:t>stability of markets, </a:t>
            </a:r>
            <a:endParaRPr lang="cs-CZ" sz="1400" b="1" dirty="0">
              <a:latin typeface="+mj-lt"/>
            </a:endParaRPr>
          </a:p>
          <a:p>
            <a:r>
              <a:rPr lang="en-US" sz="1400" b="1" dirty="0">
                <a:latin typeface="+mj-lt"/>
              </a:rPr>
              <a:t>anticipated state measures (taxes, interest rates, minimum wage development, </a:t>
            </a:r>
            <a:endParaRPr lang="cs-CZ" sz="1400" b="1" dirty="0">
              <a:latin typeface="+mj-lt"/>
            </a:endParaRPr>
          </a:p>
          <a:p>
            <a:r>
              <a:rPr lang="en-US" sz="1400" b="1" dirty="0">
                <a:latin typeface="+mj-lt"/>
              </a:rPr>
              <a:t>changes in legislation, </a:t>
            </a:r>
            <a:endParaRPr lang="cs-CZ" sz="1400" b="1" dirty="0">
              <a:latin typeface="+mj-lt"/>
            </a:endParaRPr>
          </a:p>
          <a:p>
            <a:r>
              <a:rPr lang="en-US" sz="1400" b="1" dirty="0">
                <a:latin typeface="+mj-lt"/>
              </a:rPr>
              <a:t>EMPLOYMENT DEVELOPMENT</a:t>
            </a:r>
            <a:endParaRPr lang="cs-CZ" sz="1400" b="1" dirty="0">
              <a:latin typeface="+mj-lt"/>
            </a:endParaRPr>
          </a:p>
          <a:p>
            <a:r>
              <a:rPr lang="en-US" sz="1400" b="1" dirty="0">
                <a:latin typeface="+mj-lt"/>
              </a:rPr>
              <a:t>what and how the company wants to invest in development</a:t>
            </a:r>
            <a:endParaRPr lang="cs-CZ" sz="1400" b="1" dirty="0">
              <a:latin typeface="+mj-lt"/>
            </a:endParaRPr>
          </a:p>
          <a:p>
            <a:r>
              <a:rPr lang="en-US" sz="1400" b="1" dirty="0">
                <a:latin typeface="+mj-lt"/>
              </a:rPr>
              <a:t>legislative constraints and </a:t>
            </a:r>
            <a:r>
              <a:rPr lang="en-US" sz="1400" b="1" dirty="0" err="1">
                <a:latin typeface="+mj-lt"/>
              </a:rPr>
              <a:t>frameworkage</a:t>
            </a:r>
            <a:r>
              <a:rPr lang="en-US" sz="1400" b="1" dirty="0">
                <a:latin typeface="+mj-lt"/>
              </a:rPr>
              <a:t> structure and employee mobility</a:t>
            </a:r>
            <a:endParaRPr lang="cs-CZ" altLang="cs-CZ" sz="1400" b="1" dirty="0">
              <a:latin typeface="+mj-lt"/>
              <a:cs typeface="Times New Roman" panose="02020603050405020304" pitchFamily="18" charset="0"/>
            </a:endParaRPr>
          </a:p>
        </p:txBody>
      </p:sp>
      <p:sp>
        <p:nvSpPr>
          <p:cNvPr id="13" name="Zástupný symbol pro obsah 2">
            <a:extLst>
              <a:ext uri="{FF2B5EF4-FFF2-40B4-BE49-F238E27FC236}">
                <a16:creationId xmlns:a16="http://schemas.microsoft.com/office/drawing/2014/main" id="{217D157D-91EF-418E-9BB2-7A3D7E3B070C}"/>
              </a:ext>
            </a:extLst>
          </p:cNvPr>
          <p:cNvSpPr txBox="1">
            <a:spLocks/>
          </p:cNvSpPr>
          <p:nvPr/>
        </p:nvSpPr>
        <p:spPr>
          <a:xfrm>
            <a:off x="611560" y="1347614"/>
            <a:ext cx="6120680" cy="6390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400" b="1" dirty="0">
              <a:latin typeface="+mj-lt"/>
              <a:cs typeface="Times New Roman" panose="02020603050405020304" pitchFamily="18" charset="0"/>
            </a:endParaRPr>
          </a:p>
        </p:txBody>
      </p:sp>
      <p:cxnSp>
        <p:nvCxnSpPr>
          <p:cNvPr id="12" name="Přímá spojnice 11">
            <a:extLst>
              <a:ext uri="{FF2B5EF4-FFF2-40B4-BE49-F238E27FC236}">
                <a16:creationId xmlns:a16="http://schemas.microsoft.com/office/drawing/2014/main" id="{EC988E75-0B0B-4E5B-9820-9ABAA2014EE1}"/>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FDEC2CE5-A50E-2E92-3E6A-692598B455F9}"/>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C9C94C17-1791-AFEA-5C43-780CD87326EE}"/>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1FC38B40-5013-09C2-51EB-FA3C812E9708}"/>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pic>
        <p:nvPicPr>
          <p:cNvPr id="10" name="Obrázek 9">
            <a:extLst>
              <a:ext uri="{FF2B5EF4-FFF2-40B4-BE49-F238E27FC236}">
                <a16:creationId xmlns:a16="http://schemas.microsoft.com/office/drawing/2014/main" id="{C73B028F-EFF7-4093-8B75-1CB17B09A20A}"/>
              </a:ext>
            </a:extLst>
          </p:cNvPr>
          <p:cNvPicPr>
            <a:picLocks noChangeAspect="1"/>
          </p:cNvPicPr>
          <p:nvPr/>
        </p:nvPicPr>
        <p:blipFill>
          <a:blip r:embed="rId3"/>
          <a:stretch>
            <a:fillRect/>
          </a:stretch>
        </p:blipFill>
        <p:spPr>
          <a:xfrm>
            <a:off x="5989132" y="44618"/>
            <a:ext cx="3154868" cy="1774613"/>
          </a:xfrm>
          <a:prstGeom prst="rect">
            <a:avLst/>
          </a:prstGeom>
        </p:spPr>
      </p:pic>
    </p:spTree>
    <p:extLst>
      <p:ext uri="{BB962C8B-B14F-4D97-AF65-F5344CB8AC3E}">
        <p14:creationId xmlns:p14="http://schemas.microsoft.com/office/powerpoint/2010/main" val="1084421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a:extLst>
              <a:ext uri="{FF2B5EF4-FFF2-40B4-BE49-F238E27FC236}">
                <a16:creationId xmlns:a16="http://schemas.microsoft.com/office/drawing/2014/main" id="{13F11D11-9FCA-4671-BA5C-C8A78A2406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Zástupný symbol pro obsah 2">
            <a:extLst>
              <a:ext uri="{FF2B5EF4-FFF2-40B4-BE49-F238E27FC236}">
                <a16:creationId xmlns:a16="http://schemas.microsoft.com/office/drawing/2014/main" id="{C67B9D38-D88C-43B4-9B9F-29AB14747A49}"/>
              </a:ext>
            </a:extLst>
          </p:cNvPr>
          <p:cNvSpPr txBox="1">
            <a:spLocks/>
          </p:cNvSpPr>
          <p:nvPr/>
        </p:nvSpPr>
        <p:spPr>
          <a:xfrm>
            <a:off x="611559" y="1635647"/>
            <a:ext cx="3445667" cy="230425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endParaRPr kumimoji="0" lang="cs-CZ" sz="1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Nadpis 1">
            <a:extLst>
              <a:ext uri="{FF2B5EF4-FFF2-40B4-BE49-F238E27FC236}">
                <a16:creationId xmlns:a16="http://schemas.microsoft.com/office/drawing/2014/main" id="{E3EB44EC-C4DB-45B3-B140-89D74BD24ABC}"/>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3200" b="1" i="0" u="none" strike="noStrike" kern="1200" cap="all" spc="0" normalizeH="0" baseline="0" noProof="0" dirty="0">
                <a:ln>
                  <a:noFill/>
                </a:ln>
                <a:solidFill>
                  <a:srgbClr val="307871"/>
                </a:solidFill>
                <a:effectLst/>
                <a:uLnTx/>
                <a:uFillTx/>
                <a:latin typeface="Calibri"/>
                <a:ea typeface="+mj-ea"/>
                <a:cs typeface="+mj-cs"/>
              </a:rPr>
              <a:t>hr </a:t>
            </a:r>
            <a:r>
              <a:rPr kumimoji="0" lang="cs-CZ" sz="3200" b="1" i="0" u="none" strike="noStrike" kern="1200" cap="all" spc="0" normalizeH="0" baseline="0" noProof="0" dirty="0" err="1">
                <a:ln>
                  <a:noFill/>
                </a:ln>
                <a:solidFill>
                  <a:srgbClr val="307871"/>
                </a:solidFill>
                <a:effectLst/>
                <a:uLnTx/>
                <a:uFillTx/>
                <a:latin typeface="Calibri"/>
                <a:ea typeface="+mj-ea"/>
                <a:cs typeface="+mj-cs"/>
              </a:rPr>
              <a:t>planning</a:t>
            </a:r>
            <a:endParaRPr kumimoji="0" lang="cs-CZ" sz="3200" b="1" i="0" u="none" strike="noStrike" kern="1200" cap="all" spc="0" normalizeH="0" baseline="0" noProof="0" dirty="0">
              <a:ln>
                <a:noFill/>
              </a:ln>
              <a:solidFill>
                <a:srgbClr val="307871"/>
              </a:solidFill>
              <a:effectLst/>
              <a:uLnTx/>
              <a:uFillTx/>
              <a:latin typeface="Calibri"/>
              <a:ea typeface="+mj-ea"/>
              <a:cs typeface="+mj-cs"/>
            </a:endParaRPr>
          </a:p>
        </p:txBody>
      </p:sp>
      <p:cxnSp>
        <p:nvCxnSpPr>
          <p:cNvPr id="16" name="Přímá spojnice 15">
            <a:extLst>
              <a:ext uri="{FF2B5EF4-FFF2-40B4-BE49-F238E27FC236}">
                <a16:creationId xmlns:a16="http://schemas.microsoft.com/office/drawing/2014/main" id="{5F0C02EF-9092-4081-AAC3-2797EEE80548}"/>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4024DE07-41B5-86BA-1F1B-9BB483A781F1}"/>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0C8291C8-494C-0945-9236-0EF536F33FDA}"/>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1661E9A3-47F9-AC71-EFA6-1AB9369B1CB1}"/>
                </a:ext>
              </a:extLst>
            </p:cNvPr>
            <p:cNvSpPr txBox="1"/>
            <p:nvPr/>
          </p:nvSpPr>
          <p:spPr>
            <a:xfrm>
              <a:off x="3802397" y="4701793"/>
              <a:ext cx="1539204"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1" i="0" u="none" strike="noStrike" kern="1200" cap="all" spc="100" normalizeH="0" baseline="0" noProof="0" dirty="0">
                  <a:ln>
                    <a:noFill/>
                  </a:ln>
                  <a:solidFill>
                    <a:prstClr val="white">
                      <a:lumMod val="50000"/>
                    </a:prstClr>
                  </a:solidFill>
                  <a:effectLst/>
                  <a:uLnTx/>
                  <a:uFillTx/>
                  <a:latin typeface="Calibri"/>
                  <a:ea typeface="+mn-ea"/>
                  <a:cs typeface="+mn-cs"/>
                </a:rPr>
                <a:t>Slezská univerzita</a:t>
              </a:r>
            </a:p>
          </p:txBody>
        </p:sp>
      </p:grpSp>
      <p:pic>
        <p:nvPicPr>
          <p:cNvPr id="3" name="Grafický objekt 2" descr="Žárovka se souvislou výplní">
            <a:extLst>
              <a:ext uri="{FF2B5EF4-FFF2-40B4-BE49-F238E27FC236}">
                <a16:creationId xmlns:a16="http://schemas.microsoft.com/office/drawing/2014/main" id="{C9582C6E-512F-4256-90BB-96B7055FFD1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87892" y="3406448"/>
            <a:ext cx="914400" cy="914400"/>
          </a:xfrm>
          <a:prstGeom prst="rect">
            <a:avLst/>
          </a:prstGeom>
        </p:spPr>
      </p:pic>
      <p:graphicFrame>
        <p:nvGraphicFramePr>
          <p:cNvPr id="2" name="Diagram 1">
            <a:extLst>
              <a:ext uri="{FF2B5EF4-FFF2-40B4-BE49-F238E27FC236}">
                <a16:creationId xmlns:a16="http://schemas.microsoft.com/office/drawing/2014/main" id="{2BB49163-B94E-4AE9-90C7-2BBAE1FEB016}"/>
              </a:ext>
            </a:extLst>
          </p:cNvPr>
          <p:cNvGraphicFramePr/>
          <p:nvPr>
            <p:extLst>
              <p:ext uri="{D42A27DB-BD31-4B8C-83A1-F6EECF244321}">
                <p14:modId xmlns:p14="http://schemas.microsoft.com/office/powerpoint/2010/main" val="2588576436"/>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959727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2">
            <a:extLst>
              <a:ext uri="{FF2B5EF4-FFF2-40B4-BE49-F238E27FC236}">
                <a16:creationId xmlns:a16="http://schemas.microsoft.com/office/drawing/2014/main" id="{A5A29A1F-AA48-4914-BEA8-EA2AA88A4B1D}"/>
              </a:ext>
            </a:extLst>
          </p:cNvPr>
          <p:cNvSpPr txBox="1">
            <a:spLocks/>
          </p:cNvSpPr>
          <p:nvPr/>
        </p:nvSpPr>
        <p:spPr>
          <a:xfrm>
            <a:off x="611560" y="1347614"/>
            <a:ext cx="4176464" cy="2706317"/>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b="1" dirty="0"/>
              <a:t>Methods for estimating future need:</a:t>
            </a:r>
            <a:endParaRPr lang="cs-CZ" sz="1400" b="1" dirty="0"/>
          </a:p>
          <a:p>
            <a:r>
              <a:rPr lang="en-US" sz="1400" dirty="0"/>
              <a:t>Expert estimates</a:t>
            </a:r>
            <a:endParaRPr lang="cs-CZ" sz="1400" dirty="0"/>
          </a:p>
          <a:p>
            <a:r>
              <a:rPr lang="en-US" sz="1400" dirty="0"/>
              <a:t>based on past trends</a:t>
            </a:r>
            <a:endParaRPr lang="cs-CZ" sz="1400" dirty="0"/>
          </a:p>
          <a:p>
            <a:r>
              <a:rPr lang="en-US" sz="1400" dirty="0"/>
              <a:t>in SME mainly intuitive methods</a:t>
            </a:r>
            <a:endParaRPr lang="cs-CZ" sz="1400" dirty="0"/>
          </a:p>
          <a:p>
            <a:endParaRPr lang="cs-CZ" altLang="cs-CZ" sz="1400" dirty="0">
              <a:cs typeface="Times New Roman" panose="02020603050405020304" pitchFamily="18" charset="0"/>
            </a:endParaRPr>
          </a:p>
          <a:p>
            <a:pPr marL="0" indent="0">
              <a:buNone/>
            </a:pPr>
            <a:r>
              <a:rPr lang="en-US" altLang="cs-CZ" sz="1400" dirty="0">
                <a:cs typeface="Times New Roman" panose="02020603050405020304" pitchFamily="18" charset="0"/>
              </a:rPr>
              <a:t>In an existing company - human resources audit. </a:t>
            </a:r>
            <a:endParaRPr lang="cs-CZ" altLang="cs-CZ" sz="1400" dirty="0">
              <a:cs typeface="Times New Roman" panose="02020603050405020304" pitchFamily="18" charset="0"/>
            </a:endParaRPr>
          </a:p>
          <a:p>
            <a:pPr marL="0" indent="0">
              <a:buNone/>
            </a:pPr>
            <a:r>
              <a:rPr lang="en-US" altLang="cs-CZ" sz="1400" dirty="0">
                <a:cs typeface="Times New Roman" panose="02020603050405020304" pitchFamily="18" charset="0"/>
              </a:rPr>
              <a:t>What is examined in it?</a:t>
            </a:r>
            <a:endParaRPr lang="cs-CZ" altLang="cs-CZ" sz="1400" dirty="0">
              <a:cs typeface="Times New Roman" panose="02020603050405020304" pitchFamily="18" charset="0"/>
            </a:endParaRPr>
          </a:p>
          <a:p>
            <a:pPr marL="0" indent="0">
              <a:buNone/>
            </a:pPr>
            <a:r>
              <a:rPr lang="en-US" altLang="cs-CZ" sz="1400" dirty="0">
                <a:cs typeface="Times New Roman" panose="02020603050405020304" pitchFamily="18" charset="0"/>
              </a:rPr>
              <a:t>Possible situations and measures:</a:t>
            </a:r>
            <a:endParaRPr lang="cs-CZ" altLang="cs-CZ" sz="1400" dirty="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233250B5-5D43-4BD1-B3EB-7AE0324A16D2}"/>
              </a:ext>
            </a:extLst>
          </p:cNvPr>
          <p:cNvSpPr txBox="1">
            <a:spLocks/>
          </p:cNvSpPr>
          <p:nvPr/>
        </p:nvSpPr>
        <p:spPr>
          <a:xfrm>
            <a:off x="5220072" y="880540"/>
            <a:ext cx="3214324" cy="317339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altLang="cs-CZ" sz="1000" dirty="0">
              <a:cs typeface="Times New Roman" panose="02020603050405020304" pitchFamily="18" charset="0"/>
            </a:endParaRPr>
          </a:p>
          <a:p>
            <a:pPr marL="0" indent="0">
              <a:buNone/>
            </a:pPr>
            <a:endParaRPr lang="cs-CZ" sz="1000" dirty="0"/>
          </a:p>
        </p:txBody>
      </p:sp>
      <p:sp>
        <p:nvSpPr>
          <p:cNvPr id="11" name="Nadpis 1">
            <a:extLst>
              <a:ext uri="{FF2B5EF4-FFF2-40B4-BE49-F238E27FC236}">
                <a16:creationId xmlns:a16="http://schemas.microsoft.com/office/drawing/2014/main" id="{426A6329-F9AB-424C-8AEB-35B0C8CE7476}"/>
              </a:ext>
            </a:extLst>
          </p:cNvPr>
          <p:cNvSpPr txBox="1">
            <a:spLocks/>
          </p:cNvSpPr>
          <p:nvPr/>
        </p:nvSpPr>
        <p:spPr>
          <a:xfrm>
            <a:off x="596752" y="462980"/>
            <a:ext cx="4191272"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3200" b="1" cap="all" dirty="0">
                <a:solidFill>
                  <a:srgbClr val="307871"/>
                </a:solidFill>
              </a:rPr>
              <a:t>HR </a:t>
            </a:r>
            <a:r>
              <a:rPr lang="cs-CZ" sz="3200" b="1" cap="all" dirty="0" err="1">
                <a:solidFill>
                  <a:srgbClr val="307871"/>
                </a:solidFill>
              </a:rPr>
              <a:t>planning</a:t>
            </a:r>
            <a:endParaRPr lang="cs-CZ" sz="3200" b="1" cap="all" dirty="0">
              <a:solidFill>
                <a:srgbClr val="307871"/>
              </a:solidFill>
            </a:endParaRPr>
          </a:p>
        </p:txBody>
      </p:sp>
      <p:cxnSp>
        <p:nvCxnSpPr>
          <p:cNvPr id="12" name="Přímá spojnice 11">
            <a:extLst>
              <a:ext uri="{FF2B5EF4-FFF2-40B4-BE49-F238E27FC236}">
                <a16:creationId xmlns:a16="http://schemas.microsoft.com/office/drawing/2014/main" id="{6B91CD0D-A66E-4BF4-9C1E-97E6D1C981A4}"/>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3" name="Skupina 2">
            <a:extLst>
              <a:ext uri="{FF2B5EF4-FFF2-40B4-BE49-F238E27FC236}">
                <a16:creationId xmlns:a16="http://schemas.microsoft.com/office/drawing/2014/main" id="{9A0B36A6-B1C5-DFEC-E8B2-C4B949DF5B28}"/>
              </a:ext>
            </a:extLst>
          </p:cNvPr>
          <p:cNvGrpSpPr/>
          <p:nvPr/>
        </p:nvGrpSpPr>
        <p:grpSpPr>
          <a:xfrm>
            <a:off x="3802397" y="4659313"/>
            <a:ext cx="1539204" cy="288701"/>
            <a:chOff x="3802397" y="4659313"/>
            <a:chExt cx="1539204" cy="288701"/>
          </a:xfrm>
        </p:grpSpPr>
        <p:cxnSp>
          <p:nvCxnSpPr>
            <p:cNvPr id="5" name="Přímá spojnice 4">
              <a:extLst>
                <a:ext uri="{FF2B5EF4-FFF2-40B4-BE49-F238E27FC236}">
                  <a16:creationId xmlns:a16="http://schemas.microsoft.com/office/drawing/2014/main" id="{9784AE99-9537-0A62-4797-F4FF16FF7DAE}"/>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13" name="TextovéPole 12">
              <a:extLst>
                <a:ext uri="{FF2B5EF4-FFF2-40B4-BE49-F238E27FC236}">
                  <a16:creationId xmlns:a16="http://schemas.microsoft.com/office/drawing/2014/main" id="{420A8B5E-A77E-CFAE-C380-82FDDBEB9C1A}"/>
                </a:ext>
              </a:extLst>
            </p:cNvPr>
            <p:cNvSpPr txBox="1"/>
            <p:nvPr/>
          </p:nvSpPr>
          <p:spPr>
            <a:xfrm>
              <a:off x="3802397" y="4701793"/>
              <a:ext cx="1539204" cy="246221"/>
            </a:xfrm>
            <a:prstGeom prst="rect">
              <a:avLst/>
            </a:prstGeom>
            <a:noFill/>
          </p:spPr>
          <p:txBody>
            <a:bodyPr wrap="none" rtlCol="0">
              <a:spAutoFit/>
            </a:bodyPr>
            <a:lstStyle/>
            <a:p>
              <a:pPr algn="ctr"/>
              <a:r>
                <a:rPr lang="cs-CZ" sz="1000" b="1" cap="all" spc="100" dirty="0">
                  <a:solidFill>
                    <a:schemeClr val="bg1">
                      <a:lumMod val="50000"/>
                    </a:schemeClr>
                  </a:solidFill>
                </a:rPr>
                <a:t>Slezská univerzita</a:t>
              </a:r>
            </a:p>
          </p:txBody>
        </p:sp>
      </p:grpSp>
      <p:graphicFrame>
        <p:nvGraphicFramePr>
          <p:cNvPr id="2" name="Diagram 1">
            <a:extLst>
              <a:ext uri="{FF2B5EF4-FFF2-40B4-BE49-F238E27FC236}">
                <a16:creationId xmlns:a16="http://schemas.microsoft.com/office/drawing/2014/main" id="{006743B9-358E-4A79-BE8A-AD844B71B43B}"/>
              </a:ext>
            </a:extLst>
          </p:cNvPr>
          <p:cNvGraphicFramePr/>
          <p:nvPr>
            <p:extLst>
              <p:ext uri="{D42A27DB-BD31-4B8C-83A1-F6EECF244321}">
                <p14:modId xmlns:p14="http://schemas.microsoft.com/office/powerpoint/2010/main" val="3322155020"/>
              </p:ext>
            </p:extLst>
          </p:nvPr>
        </p:nvGraphicFramePr>
        <p:xfrm>
          <a:off x="4211960" y="691200"/>
          <a:ext cx="4089256" cy="3643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3791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F3A4B768-70D3-4237-B093-4A78E6219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3881" y="1324099"/>
            <a:ext cx="4061360" cy="2284515"/>
          </a:xfrm>
          <a:prstGeom prst="rect">
            <a:avLst/>
          </a:prstGeom>
        </p:spPr>
      </p:pic>
      <p:sp>
        <p:nvSpPr>
          <p:cNvPr id="9" name="Nadpis 1">
            <a:extLst>
              <a:ext uri="{FF2B5EF4-FFF2-40B4-BE49-F238E27FC236}">
                <a16:creationId xmlns:a16="http://schemas.microsoft.com/office/drawing/2014/main" id="{333DD535-BEC4-44BC-A1E9-3D5CEA61D10A}"/>
              </a:ext>
            </a:extLst>
          </p:cNvPr>
          <p:cNvSpPr txBox="1">
            <a:spLocks/>
          </p:cNvSpPr>
          <p:nvPr/>
        </p:nvSpPr>
        <p:spPr>
          <a:xfrm>
            <a:off x="596752" y="462980"/>
            <a:ext cx="6279504" cy="66861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cs-CZ" sz="3200" b="1" i="0" u="none" strike="noStrike" kern="1200" cap="all" spc="0" normalizeH="0" baseline="0" noProof="0" dirty="0">
                <a:ln>
                  <a:noFill/>
                </a:ln>
                <a:solidFill>
                  <a:srgbClr val="307871"/>
                </a:solidFill>
                <a:effectLst/>
                <a:uLnTx/>
                <a:uFillTx/>
                <a:latin typeface="Calibri"/>
                <a:ea typeface="+mj-ea"/>
                <a:cs typeface="+mj-cs"/>
              </a:rPr>
              <a:t>hr </a:t>
            </a:r>
            <a:r>
              <a:rPr kumimoji="0" lang="cs-CZ" sz="3200" b="1" i="0" u="none" strike="noStrike" kern="1200" cap="all" spc="0" normalizeH="0" baseline="0" noProof="0" dirty="0" err="1">
                <a:ln>
                  <a:noFill/>
                </a:ln>
                <a:solidFill>
                  <a:srgbClr val="307871"/>
                </a:solidFill>
                <a:effectLst/>
                <a:uLnTx/>
                <a:uFillTx/>
                <a:latin typeface="Calibri"/>
                <a:ea typeface="+mj-ea"/>
                <a:cs typeface="+mj-cs"/>
              </a:rPr>
              <a:t>planning</a:t>
            </a:r>
            <a:endParaRPr kumimoji="0" lang="cs-CZ" sz="3200" b="1" i="0" u="none" strike="noStrike" kern="1200" cap="all" spc="0" normalizeH="0" baseline="0" noProof="0" dirty="0">
              <a:ln>
                <a:noFill/>
              </a:ln>
              <a:solidFill>
                <a:srgbClr val="307871"/>
              </a:solidFill>
              <a:effectLst/>
              <a:uLnTx/>
              <a:uFillTx/>
              <a:latin typeface="Calibri"/>
              <a:ea typeface="+mj-ea"/>
              <a:cs typeface="+mj-cs"/>
            </a:endParaRPr>
          </a:p>
        </p:txBody>
      </p:sp>
      <p:sp>
        <p:nvSpPr>
          <p:cNvPr id="11" name="Zástupný symbol pro obsah 2">
            <a:extLst>
              <a:ext uri="{FF2B5EF4-FFF2-40B4-BE49-F238E27FC236}">
                <a16:creationId xmlns:a16="http://schemas.microsoft.com/office/drawing/2014/main" id="{B3E7D415-F789-40A2-B235-E95A0A59BE3C}"/>
              </a:ext>
            </a:extLst>
          </p:cNvPr>
          <p:cNvSpPr>
            <a:spLocks noGrp="1"/>
          </p:cNvSpPr>
          <p:nvPr>
            <p:ph idx="1"/>
          </p:nvPr>
        </p:nvSpPr>
        <p:spPr>
          <a:xfrm>
            <a:off x="611559" y="2089309"/>
            <a:ext cx="7685773" cy="2570004"/>
          </a:xfr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endParaRPr kumimoji="0" lang="cs-CZ" sz="1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kumimoji="0" lang="cs-CZ" sz="1400" b="1" i="0" u="none" strike="noStrike" kern="1200" cap="none" spc="0" normalizeH="0" baseline="0" noProof="0" dirty="0">
                <a:ln>
                  <a:noFill/>
                </a:ln>
                <a:solidFill>
                  <a:prstClr val="black"/>
                </a:solidFill>
                <a:effectLst/>
                <a:uLnTx/>
                <a:uFillTx/>
                <a:latin typeface="Calibri"/>
                <a:ea typeface="+mn-ea"/>
                <a:cs typeface="+mn-cs"/>
              </a:rPr>
              <a:t>recruitment </a:t>
            </a:r>
            <a:r>
              <a:rPr kumimoji="0" lang="cs-CZ" sz="1400" b="1" i="0" u="none" strike="noStrike" kern="1200" cap="none" spc="0" normalizeH="0" baseline="0" noProof="0" dirty="0" err="1">
                <a:ln>
                  <a:noFill/>
                </a:ln>
                <a:solidFill>
                  <a:prstClr val="black"/>
                </a:solidFill>
                <a:effectLst/>
                <a:uLnTx/>
                <a:uFillTx/>
                <a:latin typeface="Calibri"/>
                <a:ea typeface="+mn-ea"/>
                <a:cs typeface="+mn-cs"/>
              </a:rPr>
              <a:t>plan</a:t>
            </a:r>
            <a:r>
              <a:rPr kumimoji="0" lang="cs-CZ" sz="1400" b="1" i="0" u="none" strike="noStrike" kern="1200" cap="none" spc="0" normalizeH="0" baseline="0" noProof="0" dirty="0">
                <a:ln>
                  <a:noFill/>
                </a:ln>
                <a:solidFill>
                  <a:prstClr val="black"/>
                </a:solidFill>
                <a:effectLst/>
                <a:uLnTx/>
                <a:uFillTx/>
                <a:latin typeface="Calibri"/>
                <a:ea typeface="+mn-ea"/>
                <a:cs typeface="+mn-cs"/>
              </a:rPr>
              <a:t> </a:t>
            </a:r>
            <a:r>
              <a:rPr kumimoji="0" lang="cs-CZ" sz="1400" b="1" i="0" u="none" strike="noStrike" kern="1200" cap="none" spc="0" normalizeH="0" baseline="0" noProof="0" dirty="0" err="1">
                <a:ln>
                  <a:noFill/>
                </a:ln>
                <a:solidFill>
                  <a:prstClr val="black"/>
                </a:solidFill>
                <a:effectLst/>
                <a:uLnTx/>
                <a:uFillTx/>
                <a:latin typeface="Calibri"/>
                <a:ea typeface="+mn-ea"/>
                <a:cs typeface="+mn-cs"/>
              </a:rPr>
              <a:t>training</a:t>
            </a:r>
            <a:r>
              <a:rPr kumimoji="0" lang="cs-CZ" sz="1400" b="1" i="0" u="none" strike="noStrike" kern="1200" cap="none" spc="0" normalizeH="0" baseline="0" noProof="0" dirty="0">
                <a:ln>
                  <a:noFill/>
                </a:ln>
                <a:solidFill>
                  <a:prstClr val="black"/>
                </a:solidFill>
                <a:effectLst/>
                <a:uLnTx/>
                <a:uFillTx/>
                <a:latin typeface="Calibri"/>
                <a:ea typeface="+mn-ea"/>
                <a:cs typeface="+mn-cs"/>
              </a:rPr>
              <a:t> and development </a:t>
            </a:r>
            <a:r>
              <a:rPr kumimoji="0" lang="cs-CZ" sz="1400" b="1" i="0" u="none" strike="noStrike" kern="1200" cap="none" spc="0" normalizeH="0" baseline="0" noProof="0" dirty="0" err="1">
                <a:ln>
                  <a:noFill/>
                </a:ln>
                <a:solidFill>
                  <a:prstClr val="black"/>
                </a:solidFill>
                <a:effectLst/>
                <a:uLnTx/>
                <a:uFillTx/>
                <a:latin typeface="Calibri"/>
                <a:ea typeface="+mn-ea"/>
                <a:cs typeface="+mn-cs"/>
              </a:rPr>
              <a:t>plans</a:t>
            </a:r>
            <a:endParaRPr kumimoji="0" lang="cs-CZ" sz="1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kumimoji="0" lang="cs-CZ" sz="1400" b="1" i="0" u="none" strike="noStrike" kern="1200" cap="none" spc="0" normalizeH="0" baseline="0" noProof="0" dirty="0" err="1">
                <a:ln>
                  <a:noFill/>
                </a:ln>
                <a:solidFill>
                  <a:prstClr val="black"/>
                </a:solidFill>
                <a:effectLst/>
                <a:uLnTx/>
                <a:uFillTx/>
                <a:latin typeface="Calibri"/>
                <a:ea typeface="+mn-ea"/>
                <a:cs typeface="+mn-cs"/>
              </a:rPr>
              <a:t>career</a:t>
            </a:r>
            <a:r>
              <a:rPr kumimoji="0" lang="cs-CZ" sz="1400" b="1" i="0" u="none" strike="noStrike" kern="1200" cap="none" spc="0" normalizeH="0" baseline="0" noProof="0" dirty="0">
                <a:ln>
                  <a:noFill/>
                </a:ln>
                <a:solidFill>
                  <a:prstClr val="black"/>
                </a:solidFill>
                <a:effectLst/>
                <a:uLnTx/>
                <a:uFillTx/>
                <a:latin typeface="Calibri"/>
                <a:ea typeface="+mn-ea"/>
                <a:cs typeface="+mn-cs"/>
              </a:rPr>
              <a:t> development </a:t>
            </a:r>
            <a:r>
              <a:rPr kumimoji="0" lang="cs-CZ" sz="1400" b="1" i="0" u="none" strike="noStrike" kern="1200" cap="none" spc="0" normalizeH="0" baseline="0" noProof="0" dirty="0" err="1">
                <a:ln>
                  <a:noFill/>
                </a:ln>
                <a:solidFill>
                  <a:prstClr val="black"/>
                </a:solidFill>
                <a:effectLst/>
                <a:uLnTx/>
                <a:uFillTx/>
                <a:latin typeface="Calibri"/>
                <a:ea typeface="+mn-ea"/>
                <a:cs typeface="+mn-cs"/>
              </a:rPr>
              <a:t>plans</a:t>
            </a:r>
            <a:endParaRPr kumimoji="0" lang="cs-CZ" sz="1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kumimoji="0" lang="cs-CZ" sz="1400" b="1" i="0" u="none" strike="noStrike" kern="1200" cap="none" spc="0" normalizeH="0" baseline="0" noProof="0" dirty="0" err="1">
                <a:ln>
                  <a:noFill/>
                </a:ln>
                <a:solidFill>
                  <a:prstClr val="black"/>
                </a:solidFill>
                <a:effectLst/>
                <a:uLnTx/>
                <a:uFillTx/>
                <a:latin typeface="Calibri"/>
                <a:ea typeface="+mn-ea"/>
                <a:cs typeface="+mn-cs"/>
              </a:rPr>
              <a:t>succession</a:t>
            </a:r>
            <a:r>
              <a:rPr kumimoji="0" lang="cs-CZ" sz="1400" b="1" i="0" u="none" strike="noStrike" kern="1200" cap="none" spc="0" normalizeH="0" baseline="0" noProof="0" dirty="0">
                <a:ln>
                  <a:noFill/>
                </a:ln>
                <a:solidFill>
                  <a:prstClr val="black"/>
                </a:solidFill>
                <a:effectLst/>
                <a:uLnTx/>
                <a:uFillTx/>
                <a:latin typeface="Calibri"/>
                <a:ea typeface="+mn-ea"/>
                <a:cs typeface="+mn-cs"/>
              </a:rPr>
              <a:t> </a:t>
            </a:r>
            <a:r>
              <a:rPr kumimoji="0" lang="cs-CZ" sz="1400" b="1" i="0" u="none" strike="noStrike" kern="1200" cap="none" spc="0" normalizeH="0" baseline="0" noProof="0" dirty="0" err="1">
                <a:ln>
                  <a:noFill/>
                </a:ln>
                <a:solidFill>
                  <a:prstClr val="black"/>
                </a:solidFill>
                <a:effectLst/>
                <a:uLnTx/>
                <a:uFillTx/>
                <a:latin typeface="Calibri"/>
                <a:ea typeface="+mn-ea"/>
                <a:cs typeface="+mn-cs"/>
              </a:rPr>
              <a:t>plans</a:t>
            </a:r>
            <a:r>
              <a:rPr kumimoji="0" lang="cs-CZ" sz="1400" b="1" i="0" u="none" strike="noStrike" kern="1200" cap="none" spc="0" normalizeH="0" baseline="0" noProof="0" dirty="0">
                <a:ln>
                  <a:noFill/>
                </a:ln>
                <a:solidFill>
                  <a:prstClr val="black"/>
                </a:solidFill>
                <a:effectLst/>
                <a:uLnTx/>
                <a:uFillTx/>
                <a:latin typeface="Calibri"/>
                <a:ea typeface="+mn-ea"/>
                <a:cs typeface="+mn-cs"/>
              </a:rPr>
              <a:t> / </a:t>
            </a:r>
            <a:r>
              <a:rPr kumimoji="0" lang="cs-CZ" sz="1400" b="1" i="0" u="none" strike="noStrike" kern="1200" cap="none" spc="0" normalizeH="0" baseline="0" noProof="0" dirty="0" err="1">
                <a:ln>
                  <a:noFill/>
                </a:ln>
                <a:solidFill>
                  <a:prstClr val="black"/>
                </a:solidFill>
                <a:effectLst/>
                <a:uLnTx/>
                <a:uFillTx/>
                <a:latin typeface="Calibri"/>
                <a:ea typeface="+mn-ea"/>
                <a:cs typeface="+mn-cs"/>
              </a:rPr>
              <a:t>talentmanagement</a:t>
            </a:r>
            <a:endParaRPr kumimoji="0" lang="cs-CZ" sz="1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kumimoji="0" lang="cs-CZ" sz="1400" b="1" i="0" u="none" strike="noStrike" kern="1200" cap="none" spc="0" normalizeH="0" baseline="0" noProof="0" dirty="0">
                <a:ln>
                  <a:noFill/>
                </a:ln>
                <a:solidFill>
                  <a:prstClr val="black"/>
                </a:solidFill>
                <a:effectLst/>
                <a:uLnTx/>
                <a:uFillTx/>
                <a:latin typeface="Calibri"/>
                <a:ea typeface="+mn-ea"/>
                <a:cs typeface="+mn-cs"/>
              </a:rPr>
              <a:t>flexibility </a:t>
            </a:r>
            <a:r>
              <a:rPr kumimoji="0" lang="cs-CZ" sz="1400" b="1" i="0" u="none" strike="noStrike" kern="1200" cap="none" spc="0" normalizeH="0" baseline="0" noProof="0" dirty="0" err="1">
                <a:ln>
                  <a:noFill/>
                </a:ln>
                <a:solidFill>
                  <a:prstClr val="black"/>
                </a:solidFill>
                <a:effectLst/>
                <a:uLnTx/>
                <a:uFillTx/>
                <a:latin typeface="Calibri"/>
                <a:ea typeface="+mn-ea"/>
                <a:cs typeface="+mn-cs"/>
              </a:rPr>
              <a:t>plans</a:t>
            </a:r>
            <a:endParaRPr kumimoji="0" lang="cs-CZ" sz="1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kumimoji="0" lang="cs-CZ" sz="1400" b="1" i="0" u="none" strike="noStrike" kern="1200" cap="none" spc="0" normalizeH="0" baseline="0" noProof="0" dirty="0" err="1">
                <a:ln>
                  <a:noFill/>
                </a:ln>
                <a:solidFill>
                  <a:prstClr val="black"/>
                </a:solidFill>
                <a:effectLst/>
                <a:uLnTx/>
                <a:uFillTx/>
                <a:latin typeface="Calibri"/>
                <a:ea typeface="+mn-ea"/>
                <a:cs typeface="+mn-cs"/>
              </a:rPr>
              <a:t>stabilisation</a:t>
            </a:r>
            <a:r>
              <a:rPr kumimoji="0" lang="cs-CZ" sz="1400" b="1" i="0" u="none" strike="noStrike" kern="1200" cap="none" spc="0" normalizeH="0" baseline="0" noProof="0" dirty="0">
                <a:ln>
                  <a:noFill/>
                </a:ln>
                <a:solidFill>
                  <a:prstClr val="black"/>
                </a:solidFill>
                <a:effectLst/>
                <a:uLnTx/>
                <a:uFillTx/>
                <a:latin typeface="Calibri"/>
                <a:ea typeface="+mn-ea"/>
                <a:cs typeface="+mn-cs"/>
              </a:rPr>
              <a:t> </a:t>
            </a:r>
            <a:r>
              <a:rPr kumimoji="0" lang="cs-CZ" sz="1400" b="1" i="0" u="none" strike="noStrike" kern="1200" cap="none" spc="0" normalizeH="0" baseline="0" noProof="0" dirty="0" err="1">
                <a:ln>
                  <a:noFill/>
                </a:ln>
                <a:solidFill>
                  <a:prstClr val="black"/>
                </a:solidFill>
                <a:effectLst/>
                <a:uLnTx/>
                <a:uFillTx/>
                <a:latin typeface="Calibri"/>
                <a:ea typeface="+mn-ea"/>
                <a:cs typeface="+mn-cs"/>
              </a:rPr>
              <a:t>plans</a:t>
            </a:r>
            <a:endParaRPr kumimoji="0" lang="cs-CZ" sz="14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kumimoji="0" lang="cs-CZ" sz="1400" b="1" i="0" u="none" strike="noStrike" kern="1200" cap="none" spc="0" normalizeH="0" baseline="0" noProof="0" dirty="0" err="1">
                <a:ln>
                  <a:noFill/>
                </a:ln>
                <a:solidFill>
                  <a:prstClr val="black"/>
                </a:solidFill>
                <a:effectLst/>
                <a:uLnTx/>
                <a:uFillTx/>
                <a:latin typeface="Calibri"/>
                <a:ea typeface="+mn-ea"/>
                <a:cs typeface="+mn-cs"/>
              </a:rPr>
              <a:t>plans</a:t>
            </a:r>
            <a:r>
              <a:rPr kumimoji="0" lang="cs-CZ" sz="1400" b="1" i="0" u="none" strike="noStrike" kern="1200" cap="none" spc="0" normalizeH="0" baseline="0" noProof="0" dirty="0">
                <a:ln>
                  <a:noFill/>
                </a:ln>
                <a:solidFill>
                  <a:prstClr val="black"/>
                </a:solidFill>
                <a:effectLst/>
                <a:uLnTx/>
                <a:uFillTx/>
                <a:latin typeface="Calibri"/>
                <a:ea typeface="+mn-ea"/>
                <a:cs typeface="+mn-cs"/>
              </a:rPr>
              <a:t> </a:t>
            </a:r>
            <a:r>
              <a:rPr kumimoji="0" lang="cs-CZ" sz="1400" b="1" i="0" u="none" strike="noStrike" kern="1200" cap="none" spc="0" normalizeH="0" baseline="0" noProof="0" dirty="0" err="1">
                <a:ln>
                  <a:noFill/>
                </a:ln>
                <a:solidFill>
                  <a:prstClr val="black"/>
                </a:solidFill>
                <a:effectLst/>
                <a:uLnTx/>
                <a:uFillTx/>
                <a:latin typeface="Calibri"/>
                <a:ea typeface="+mn-ea"/>
                <a:cs typeface="+mn-cs"/>
              </a:rPr>
              <a:t>for</a:t>
            </a:r>
            <a:r>
              <a:rPr kumimoji="0" lang="cs-CZ" sz="1400" b="1" i="0" u="none" strike="noStrike" kern="1200" cap="none" spc="0" normalizeH="0" baseline="0" noProof="0" dirty="0">
                <a:ln>
                  <a:noFill/>
                </a:ln>
                <a:solidFill>
                  <a:prstClr val="black"/>
                </a:solidFill>
                <a:effectLst/>
                <a:uLnTx/>
                <a:uFillTx/>
                <a:latin typeface="Calibri"/>
                <a:ea typeface="+mn-ea"/>
                <a:cs typeface="+mn-cs"/>
              </a:rPr>
              <a:t> </a:t>
            </a:r>
            <a:r>
              <a:rPr kumimoji="0" lang="cs-CZ" sz="1400" b="1" i="0" u="none" strike="noStrike" kern="1200" cap="none" spc="0" normalizeH="0" baseline="0" noProof="0" dirty="0" err="1">
                <a:ln>
                  <a:noFill/>
                </a:ln>
                <a:solidFill>
                  <a:prstClr val="black"/>
                </a:solidFill>
                <a:effectLst/>
                <a:uLnTx/>
                <a:uFillTx/>
                <a:latin typeface="Calibri"/>
                <a:ea typeface="+mn-ea"/>
                <a:cs typeface="+mn-cs"/>
              </a:rPr>
              <a:t>reducing</a:t>
            </a:r>
            <a:r>
              <a:rPr kumimoji="0" lang="cs-CZ" sz="1400" b="1" i="0" u="none" strike="noStrike" kern="1200" cap="none" spc="0" normalizeH="0" baseline="0" noProof="0" dirty="0">
                <a:ln>
                  <a:noFill/>
                </a:ln>
                <a:solidFill>
                  <a:prstClr val="black"/>
                </a:solidFill>
                <a:effectLst/>
                <a:uLnTx/>
                <a:uFillTx/>
                <a:latin typeface="Calibri"/>
                <a:ea typeface="+mn-ea"/>
                <a:cs typeface="+mn-cs"/>
              </a:rPr>
              <a:t> </a:t>
            </a:r>
            <a:r>
              <a:rPr kumimoji="0" lang="cs-CZ" sz="1400" b="1" i="0" u="none" strike="noStrike" kern="1200" cap="none" spc="0" normalizeH="0" baseline="0" noProof="0" dirty="0" err="1">
                <a:ln>
                  <a:noFill/>
                </a:ln>
                <a:solidFill>
                  <a:prstClr val="black"/>
                </a:solidFill>
                <a:effectLst/>
                <a:uLnTx/>
                <a:uFillTx/>
                <a:latin typeface="Calibri"/>
                <a:ea typeface="+mn-ea"/>
                <a:cs typeface="+mn-cs"/>
              </a:rPr>
              <a:t>redundancies</a:t>
            </a:r>
            <a:r>
              <a:rPr kumimoji="0" lang="cs-CZ" sz="1400" b="1" i="0" u="none" strike="noStrike" kern="1200" cap="none" spc="0" normalizeH="0" baseline="0" noProof="0" dirty="0">
                <a:ln>
                  <a:noFill/>
                </a:ln>
                <a:solidFill>
                  <a:prstClr val="black"/>
                </a:solidFill>
                <a:effectLst/>
                <a:uLnTx/>
                <a:uFillTx/>
                <a:latin typeface="Calibri"/>
                <a:ea typeface="+mn-ea"/>
                <a:cs typeface="+mn-cs"/>
              </a:rPr>
              <a:t> (</a:t>
            </a:r>
            <a:r>
              <a:rPr kumimoji="0" lang="cs-CZ" sz="1400" b="1" i="0" u="none" strike="noStrike" kern="1200" cap="none" spc="0" normalizeH="0" baseline="0" noProof="0" dirty="0" err="1">
                <a:ln>
                  <a:noFill/>
                </a:ln>
                <a:solidFill>
                  <a:prstClr val="black"/>
                </a:solidFill>
                <a:effectLst/>
                <a:uLnTx/>
                <a:uFillTx/>
                <a:latin typeface="Calibri"/>
                <a:ea typeface="+mn-ea"/>
                <a:cs typeface="+mn-cs"/>
              </a:rPr>
              <a:t>redundancies</a:t>
            </a:r>
            <a:r>
              <a:rPr kumimoji="0" lang="cs-CZ" sz="1400" b="1" i="0" u="none" strike="noStrike" kern="1200" cap="none" spc="0" normalizeH="0" baseline="0" noProof="0" dirty="0">
                <a:ln>
                  <a:noFill/>
                </a:ln>
                <a:solidFill>
                  <a:prstClr val="black"/>
                </a:solidFill>
                <a:effectLst/>
                <a:uLnTx/>
                <a:uFillTx/>
                <a:latin typeface="Calibri"/>
                <a:ea typeface="+mn-ea"/>
                <a:cs typeface="+mn-cs"/>
              </a:rPr>
              <a:t>, </a:t>
            </a:r>
            <a:r>
              <a:rPr kumimoji="0" lang="cs-CZ" sz="1400" b="1" i="0" u="none" strike="noStrike" kern="1200" cap="none" spc="0" normalizeH="0" baseline="0" noProof="0" dirty="0" err="1">
                <a:ln>
                  <a:noFill/>
                </a:ln>
                <a:solidFill>
                  <a:prstClr val="black"/>
                </a:solidFill>
                <a:effectLst/>
                <a:uLnTx/>
                <a:uFillTx/>
                <a:latin typeface="Calibri"/>
                <a:ea typeface="+mn-ea"/>
                <a:cs typeface="+mn-cs"/>
              </a:rPr>
              <a:t>retraining</a:t>
            </a:r>
            <a:r>
              <a:rPr kumimoji="0" lang="cs-CZ" sz="1400" b="1" i="0" u="none" strike="noStrike" kern="1200" cap="none" spc="0" normalizeH="0" baseline="0" noProof="0" dirty="0">
                <a:ln>
                  <a:noFill/>
                </a:ln>
                <a:solidFill>
                  <a:prstClr val="black"/>
                </a:solidFill>
                <a:effectLst/>
                <a:uLnTx/>
                <a:uFillTx/>
                <a:latin typeface="Calibri"/>
                <a:ea typeface="+mn-ea"/>
                <a:cs typeface="+mn-cs"/>
              </a:rPr>
              <a:t>)</a:t>
            </a:r>
            <a:endParaRPr lang="cs-CZ" sz="1400" dirty="0">
              <a:latin typeface="+mj-lt"/>
            </a:endParaRPr>
          </a:p>
        </p:txBody>
      </p:sp>
      <p:sp>
        <p:nvSpPr>
          <p:cNvPr id="13" name="Zástupný symbol pro obsah 2">
            <a:extLst>
              <a:ext uri="{FF2B5EF4-FFF2-40B4-BE49-F238E27FC236}">
                <a16:creationId xmlns:a16="http://schemas.microsoft.com/office/drawing/2014/main" id="{217D157D-91EF-418E-9BB2-7A3D7E3B070C}"/>
              </a:ext>
            </a:extLst>
          </p:cNvPr>
          <p:cNvSpPr txBox="1">
            <a:spLocks/>
          </p:cNvSpPr>
          <p:nvPr/>
        </p:nvSpPr>
        <p:spPr>
          <a:xfrm>
            <a:off x="611560" y="1347614"/>
            <a:ext cx="4221696" cy="5692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In order to match the demand for work with the supply, the company creates an ACTION PLAN and "sub-plans".</a:t>
            </a:r>
            <a:endParaRPr kumimoji="0" lang="cs-CZ" altLang="cs-CZ"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cxnSp>
        <p:nvCxnSpPr>
          <p:cNvPr id="12" name="Přímá spojnice 11">
            <a:extLst>
              <a:ext uri="{FF2B5EF4-FFF2-40B4-BE49-F238E27FC236}">
                <a16:creationId xmlns:a16="http://schemas.microsoft.com/office/drawing/2014/main" id="{EC988E75-0B0B-4E5B-9820-9ABAA2014EE1}"/>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FDEC2CE5-A50E-2E92-3E6A-692598B455F9}"/>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C9C94C17-1791-AFEA-5C43-780CD87326EE}"/>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1FC38B40-5013-09C2-51EB-FA3C812E9708}"/>
                </a:ext>
              </a:extLst>
            </p:cNvPr>
            <p:cNvSpPr txBox="1"/>
            <p:nvPr/>
          </p:nvSpPr>
          <p:spPr>
            <a:xfrm>
              <a:off x="3802397" y="4701793"/>
              <a:ext cx="1539204"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1" i="0" u="none" strike="noStrike" kern="1200" cap="all" spc="100" normalizeH="0" baseline="0" noProof="0" dirty="0">
                  <a:ln>
                    <a:noFill/>
                  </a:ln>
                  <a:solidFill>
                    <a:prstClr val="white">
                      <a:lumMod val="50000"/>
                    </a:prstClr>
                  </a:solidFill>
                  <a:effectLst/>
                  <a:uLnTx/>
                  <a:uFillTx/>
                  <a:latin typeface="Calibri"/>
                  <a:ea typeface="+mn-ea"/>
                  <a:cs typeface="+mn-cs"/>
                </a:rPr>
                <a:t>Slezská univerzita</a:t>
              </a:r>
            </a:p>
          </p:txBody>
        </p:sp>
      </p:grpSp>
      <p:pic>
        <p:nvPicPr>
          <p:cNvPr id="3" name="Obrázek 2">
            <a:extLst>
              <a:ext uri="{FF2B5EF4-FFF2-40B4-BE49-F238E27FC236}">
                <a16:creationId xmlns:a16="http://schemas.microsoft.com/office/drawing/2014/main" id="{907D9646-FD68-49E8-B2AE-DD3B84EA2BEA}"/>
              </a:ext>
            </a:extLst>
          </p:cNvPr>
          <p:cNvPicPr>
            <a:picLocks noChangeAspect="1"/>
          </p:cNvPicPr>
          <p:nvPr/>
        </p:nvPicPr>
        <p:blipFill>
          <a:blip r:embed="rId4"/>
          <a:stretch>
            <a:fillRect/>
          </a:stretch>
        </p:blipFill>
        <p:spPr>
          <a:xfrm>
            <a:off x="6443209" y="91254"/>
            <a:ext cx="2700791" cy="1519195"/>
          </a:xfrm>
          <a:prstGeom prst="rect">
            <a:avLst/>
          </a:prstGeom>
        </p:spPr>
      </p:pic>
    </p:spTree>
    <p:extLst>
      <p:ext uri="{BB962C8B-B14F-4D97-AF65-F5344CB8AC3E}">
        <p14:creationId xmlns:p14="http://schemas.microsoft.com/office/powerpoint/2010/main" val="869964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F3A4B768-70D3-4237-B093-4A78E62190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3881" y="1324099"/>
            <a:ext cx="4061360" cy="2284515"/>
          </a:xfrm>
          <a:prstGeom prst="rect">
            <a:avLst/>
          </a:prstGeom>
        </p:spPr>
      </p:pic>
      <p:sp>
        <p:nvSpPr>
          <p:cNvPr id="9" name="Nadpis 1">
            <a:extLst>
              <a:ext uri="{FF2B5EF4-FFF2-40B4-BE49-F238E27FC236}">
                <a16:creationId xmlns:a16="http://schemas.microsoft.com/office/drawing/2014/main" id="{333DD535-BEC4-44BC-A1E9-3D5CEA61D10A}"/>
              </a:ext>
            </a:extLst>
          </p:cNvPr>
          <p:cNvSpPr txBox="1">
            <a:spLocks/>
          </p:cNvSpPr>
          <p:nvPr/>
        </p:nvSpPr>
        <p:spPr>
          <a:xfrm>
            <a:off x="596752" y="462980"/>
            <a:ext cx="6279504" cy="668610"/>
          </a:xfrm>
          <a:prstGeom prst="rect">
            <a:avLst/>
          </a:prstGeom>
        </p:spPr>
        <p:txBody>
          <a:bodyPr vert="horz" lIns="91440" tIns="45720" rIns="91440" bIns="45720" rtlCol="0" anchor="t">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all" spc="0" normalizeH="0" baseline="0" noProof="0" dirty="0">
                <a:ln>
                  <a:noFill/>
                </a:ln>
                <a:solidFill>
                  <a:srgbClr val="307871"/>
                </a:solidFill>
                <a:effectLst/>
                <a:uLnTx/>
                <a:uFillTx/>
                <a:latin typeface="Calibri"/>
                <a:ea typeface="+mj-ea"/>
                <a:cs typeface="+mj-cs"/>
              </a:rPr>
              <a:t>the benefits of employee scheduling and </a:t>
            </a:r>
            <a:endParaRPr kumimoji="0" lang="cs-CZ" sz="3200" b="1" i="0" u="none" strike="noStrike" kern="1200" cap="all" spc="0" normalizeH="0" baseline="0" noProof="0" dirty="0">
              <a:ln>
                <a:noFill/>
              </a:ln>
              <a:solidFill>
                <a:srgbClr val="307871"/>
              </a:solidFill>
              <a:effectLst/>
              <a:uLnTx/>
              <a:uFillTx/>
              <a:latin typeface="Calibri"/>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all" spc="0" normalizeH="0" baseline="0" noProof="0" dirty="0">
                <a:ln>
                  <a:noFill/>
                </a:ln>
                <a:solidFill>
                  <a:srgbClr val="307871"/>
                </a:solidFill>
                <a:effectLst/>
                <a:uLnTx/>
                <a:uFillTx/>
                <a:latin typeface="Calibri"/>
                <a:ea typeface="+mj-ea"/>
                <a:cs typeface="+mj-cs"/>
              </a:rPr>
              <a:t>the role of technology and data </a:t>
            </a:r>
            <a:endParaRPr kumimoji="0" lang="cs-CZ" sz="3200" b="1" i="0" u="none" strike="noStrike" kern="1200" cap="all" spc="0" normalizeH="0" baseline="0" noProof="0" dirty="0">
              <a:ln>
                <a:noFill/>
              </a:ln>
              <a:solidFill>
                <a:srgbClr val="307871"/>
              </a:solidFill>
              <a:effectLst/>
              <a:uLnTx/>
              <a:uFillTx/>
              <a:latin typeface="Calibri"/>
              <a:ea typeface="+mj-ea"/>
              <a:cs typeface="+mj-cs"/>
            </a:endParaRPr>
          </a:p>
        </p:txBody>
      </p:sp>
      <p:sp>
        <p:nvSpPr>
          <p:cNvPr id="11" name="Zástupný symbol pro obsah 2">
            <a:extLst>
              <a:ext uri="{FF2B5EF4-FFF2-40B4-BE49-F238E27FC236}">
                <a16:creationId xmlns:a16="http://schemas.microsoft.com/office/drawing/2014/main" id="{B3E7D415-F789-40A2-B235-E95A0A59BE3C}"/>
              </a:ext>
            </a:extLst>
          </p:cNvPr>
          <p:cNvSpPr>
            <a:spLocks noGrp="1"/>
          </p:cNvSpPr>
          <p:nvPr>
            <p:ph idx="1"/>
          </p:nvPr>
        </p:nvSpPr>
        <p:spPr>
          <a:xfrm>
            <a:off x="611559" y="2932853"/>
            <a:ext cx="7685773" cy="1726459"/>
          </a:xfrm>
        </p:spPr>
        <p:txBody>
          <a:bodyPr>
            <a:noAutofit/>
          </a:bodyPr>
          <a:lstStyle/>
          <a:p>
            <a:pPr marL="0" marR="0" lvl="0" indent="0" algn="l" defTabSz="914400" rtl="0" eaLnBrk="1" fontAlgn="auto" latinLnBrk="0" hangingPunct="1">
              <a:lnSpc>
                <a:spcPct val="100000"/>
              </a:lnSpc>
              <a:spcBef>
                <a:spcPct val="20000"/>
              </a:spcBef>
              <a:spcAft>
                <a:spcPts val="0"/>
              </a:spcAft>
              <a:buClrTx/>
              <a:buSzTx/>
              <a:buNone/>
              <a:tabLst/>
              <a:defRPr/>
            </a:pPr>
            <a:r>
              <a:rPr lang="en-US" sz="1400" b="1" dirty="0">
                <a:solidFill>
                  <a:prstClr val="black"/>
                </a:solidFill>
                <a:latin typeface="Calibri"/>
              </a:rPr>
              <a:t>The role of technology and data:</a:t>
            </a:r>
            <a:endParaRPr lang="cs-CZ" sz="1400" b="1" dirty="0">
              <a:solidFill>
                <a:prstClr val="black"/>
              </a:solidFill>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lang="en-US" sz="1400" dirty="0">
                <a:latin typeface="+mj-lt"/>
              </a:rPr>
              <a:t>analysis of employee performance</a:t>
            </a:r>
            <a:endParaRPr lang="cs-CZ" sz="1400" dirty="0">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lang="en-US" sz="1400" dirty="0">
                <a:latin typeface="+mj-lt"/>
              </a:rPr>
              <a:t>identification of training needs</a:t>
            </a:r>
            <a:endParaRPr lang="cs-CZ" sz="1400" dirty="0">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lang="en-US" sz="1400" dirty="0">
                <a:latin typeface="+mj-lt"/>
              </a:rPr>
              <a:t>recruiting new talent based on data and trends</a:t>
            </a:r>
            <a:endParaRPr lang="cs-CZ" sz="1400" dirty="0">
              <a:latin typeface="+mj-lt"/>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lang="cs-CZ" sz="1400" dirty="0" err="1">
                <a:latin typeface="+mj-lt"/>
              </a:rPr>
              <a:t>helps</a:t>
            </a:r>
            <a:r>
              <a:rPr lang="cs-CZ" sz="1400" dirty="0">
                <a:latin typeface="+mj-lt"/>
              </a:rPr>
              <a:t> to </a:t>
            </a:r>
            <a:r>
              <a:rPr lang="cs-CZ" sz="1400" dirty="0" err="1">
                <a:latin typeface="+mj-lt"/>
              </a:rPr>
              <a:t>predict</a:t>
            </a:r>
            <a:endParaRPr lang="cs-CZ" sz="1400" dirty="0">
              <a:latin typeface="+mj-lt"/>
            </a:endParaRPr>
          </a:p>
        </p:txBody>
      </p:sp>
      <p:sp>
        <p:nvSpPr>
          <p:cNvPr id="13" name="Zástupný symbol pro obsah 2">
            <a:extLst>
              <a:ext uri="{FF2B5EF4-FFF2-40B4-BE49-F238E27FC236}">
                <a16:creationId xmlns:a16="http://schemas.microsoft.com/office/drawing/2014/main" id="{217D157D-91EF-418E-9BB2-7A3D7E3B070C}"/>
              </a:ext>
            </a:extLst>
          </p:cNvPr>
          <p:cNvSpPr txBox="1">
            <a:spLocks/>
          </p:cNvSpPr>
          <p:nvPr/>
        </p:nvSpPr>
        <p:spPr>
          <a:xfrm>
            <a:off x="611559" y="1217639"/>
            <a:ext cx="6473347" cy="150604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sz="1400" b="1" i="0" u="none" strike="noStrike" kern="1200" cap="none" spc="0" normalizeH="0" baseline="0" noProof="0" dirty="0" err="1">
                <a:ln>
                  <a:noFill/>
                </a:ln>
                <a:solidFill>
                  <a:prstClr val="black"/>
                </a:solidFill>
                <a:effectLst/>
                <a:uLnTx/>
                <a:uFillTx/>
                <a:latin typeface="Calibri"/>
                <a:ea typeface="+mn-ea"/>
                <a:cs typeface="Times New Roman" panose="02020603050405020304" pitchFamily="18" charset="0"/>
              </a:rPr>
              <a:t>Advantages</a:t>
            </a:r>
            <a:r>
              <a:rPr kumimoji="0" lang="cs-CZ" sz="1400" b="1"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rPr>
              <a: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flexibility in responding to market changes without major losses (if the process is continuous)</a:t>
            </a:r>
            <a:endParaRPr kumimoji="0" lang="cs-CZ" sz="1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reducing the costs of personnel changes</a:t>
            </a:r>
            <a:endParaRPr kumimoji="0" lang="cs-CZ" sz="1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better employee morale (sense of stability)</a:t>
            </a:r>
            <a:endParaRPr kumimoji="0" lang="cs-CZ" sz="1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Blip>
                <a:blip r:embed="rId3"/>
              </a:buBlip>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competitive advantage</a:t>
            </a:r>
            <a:endParaRPr kumimoji="0" lang="cs-CZ"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cs-CZ" altLang="cs-CZ" sz="1400" b="0" i="0" u="none" strike="noStrike" kern="1200" cap="none" spc="0" normalizeH="0" baseline="0" noProof="0" dirty="0">
              <a:ln>
                <a:noFill/>
              </a:ln>
              <a:solidFill>
                <a:prstClr val="black"/>
              </a:solidFill>
              <a:effectLst/>
              <a:uLnTx/>
              <a:uFillTx/>
              <a:latin typeface="Calibri"/>
              <a:ea typeface="+mn-ea"/>
              <a:cs typeface="Times New Roman" panose="02020603050405020304" pitchFamily="18" charset="0"/>
            </a:endParaRPr>
          </a:p>
        </p:txBody>
      </p:sp>
      <p:cxnSp>
        <p:nvCxnSpPr>
          <p:cNvPr id="12" name="Přímá spojnice 11">
            <a:extLst>
              <a:ext uri="{FF2B5EF4-FFF2-40B4-BE49-F238E27FC236}">
                <a16:creationId xmlns:a16="http://schemas.microsoft.com/office/drawing/2014/main" id="{EC988E75-0B0B-4E5B-9820-9ABAA2014EE1}"/>
              </a:ext>
            </a:extLst>
          </p:cNvPr>
          <p:cNvCxnSpPr>
            <a:cxnSpLocks/>
          </p:cNvCxnSpPr>
          <p:nvPr/>
        </p:nvCxnSpPr>
        <p:spPr>
          <a:xfrm flipH="1">
            <a:off x="709604" y="1175158"/>
            <a:ext cx="997276" cy="0"/>
          </a:xfrm>
          <a:prstGeom prst="line">
            <a:avLst/>
          </a:prstGeom>
          <a:ln w="19050">
            <a:solidFill>
              <a:srgbClr val="307871"/>
            </a:solidFill>
          </a:ln>
        </p:spPr>
        <p:style>
          <a:lnRef idx="1">
            <a:schemeClr val="accent1"/>
          </a:lnRef>
          <a:fillRef idx="0">
            <a:schemeClr val="accent1"/>
          </a:fillRef>
          <a:effectRef idx="0">
            <a:schemeClr val="accent1"/>
          </a:effectRef>
          <a:fontRef idx="minor">
            <a:schemeClr val="tx1"/>
          </a:fontRef>
        </p:style>
      </p:cxnSp>
      <p:grpSp>
        <p:nvGrpSpPr>
          <p:cNvPr id="5" name="Skupina 4">
            <a:extLst>
              <a:ext uri="{FF2B5EF4-FFF2-40B4-BE49-F238E27FC236}">
                <a16:creationId xmlns:a16="http://schemas.microsoft.com/office/drawing/2014/main" id="{FDEC2CE5-A50E-2E92-3E6A-692598B455F9}"/>
              </a:ext>
            </a:extLst>
          </p:cNvPr>
          <p:cNvGrpSpPr/>
          <p:nvPr/>
        </p:nvGrpSpPr>
        <p:grpSpPr>
          <a:xfrm>
            <a:off x="3802397" y="4659313"/>
            <a:ext cx="1539204" cy="288701"/>
            <a:chOff x="3802397" y="4659313"/>
            <a:chExt cx="1539204" cy="288701"/>
          </a:xfrm>
        </p:grpSpPr>
        <p:cxnSp>
          <p:nvCxnSpPr>
            <p:cNvPr id="6" name="Přímá spojnice 5">
              <a:extLst>
                <a:ext uri="{FF2B5EF4-FFF2-40B4-BE49-F238E27FC236}">
                  <a16:creationId xmlns:a16="http://schemas.microsoft.com/office/drawing/2014/main" id="{C9C94C17-1791-AFEA-5C43-780CD87326EE}"/>
                </a:ext>
              </a:extLst>
            </p:cNvPr>
            <p:cNvCxnSpPr>
              <a:cxnSpLocks/>
            </p:cNvCxnSpPr>
            <p:nvPr/>
          </p:nvCxnSpPr>
          <p:spPr>
            <a:xfrm flipH="1">
              <a:off x="4211960" y="4659313"/>
              <a:ext cx="720080" cy="0"/>
            </a:xfrm>
            <a:prstGeom prst="line">
              <a:avLst/>
            </a:prstGeom>
            <a:ln>
              <a:solidFill>
                <a:srgbClr val="307871"/>
              </a:solidFill>
            </a:ln>
          </p:spPr>
          <p:style>
            <a:lnRef idx="1">
              <a:schemeClr val="accent1"/>
            </a:lnRef>
            <a:fillRef idx="0">
              <a:schemeClr val="accent1"/>
            </a:fillRef>
            <a:effectRef idx="0">
              <a:schemeClr val="accent1"/>
            </a:effectRef>
            <a:fontRef idx="minor">
              <a:schemeClr val="tx1"/>
            </a:fontRef>
          </p:style>
        </p:cxnSp>
        <p:sp>
          <p:nvSpPr>
            <p:cNvPr id="7" name="TextovéPole 6">
              <a:extLst>
                <a:ext uri="{FF2B5EF4-FFF2-40B4-BE49-F238E27FC236}">
                  <a16:creationId xmlns:a16="http://schemas.microsoft.com/office/drawing/2014/main" id="{1FC38B40-5013-09C2-51EB-FA3C812E9708}"/>
                </a:ext>
              </a:extLst>
            </p:cNvPr>
            <p:cNvSpPr txBox="1"/>
            <p:nvPr/>
          </p:nvSpPr>
          <p:spPr>
            <a:xfrm>
              <a:off x="3802397" y="4701793"/>
              <a:ext cx="1539204"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000" b="1" i="0" u="none" strike="noStrike" kern="1200" cap="all" spc="100" normalizeH="0" baseline="0" noProof="0" dirty="0">
                  <a:ln>
                    <a:noFill/>
                  </a:ln>
                  <a:solidFill>
                    <a:prstClr val="white">
                      <a:lumMod val="50000"/>
                    </a:prstClr>
                  </a:solidFill>
                  <a:effectLst/>
                  <a:uLnTx/>
                  <a:uFillTx/>
                  <a:latin typeface="Calibri"/>
                  <a:ea typeface="+mn-ea"/>
                  <a:cs typeface="+mn-cs"/>
                </a:rPr>
                <a:t>Slezská univerzita</a:t>
              </a:r>
            </a:p>
          </p:txBody>
        </p:sp>
      </p:grpSp>
      <p:pic>
        <p:nvPicPr>
          <p:cNvPr id="3" name="Obrázek 2">
            <a:extLst>
              <a:ext uri="{FF2B5EF4-FFF2-40B4-BE49-F238E27FC236}">
                <a16:creationId xmlns:a16="http://schemas.microsoft.com/office/drawing/2014/main" id="{907D9646-FD68-49E8-B2AE-DD3B84EA2BEA}"/>
              </a:ext>
            </a:extLst>
          </p:cNvPr>
          <p:cNvPicPr>
            <a:picLocks noChangeAspect="1"/>
          </p:cNvPicPr>
          <p:nvPr/>
        </p:nvPicPr>
        <p:blipFill>
          <a:blip r:embed="rId4"/>
          <a:stretch>
            <a:fillRect/>
          </a:stretch>
        </p:blipFill>
        <p:spPr>
          <a:xfrm>
            <a:off x="6876256" y="146821"/>
            <a:ext cx="2200012" cy="1237507"/>
          </a:xfrm>
          <a:prstGeom prst="rect">
            <a:avLst/>
          </a:prstGeom>
        </p:spPr>
      </p:pic>
    </p:spTree>
    <p:extLst>
      <p:ext uri="{BB962C8B-B14F-4D97-AF65-F5344CB8AC3E}">
        <p14:creationId xmlns:p14="http://schemas.microsoft.com/office/powerpoint/2010/main" val="899634814"/>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1623DFD44D9694DB179A25939B4AF7B" ma:contentTypeVersion="15" ma:contentTypeDescription="Vytvoří nový dokument" ma:contentTypeScope="" ma:versionID="4c03369ef162b4819551cb1636e113a0">
  <xsd:schema xmlns:xsd="http://www.w3.org/2001/XMLSchema" xmlns:xs="http://www.w3.org/2001/XMLSchema" xmlns:p="http://schemas.microsoft.com/office/2006/metadata/properties" xmlns:ns2="869f6d21-e2a1-4499-937e-7cd117887e17" xmlns:ns3="648d1b4a-c446-40a4-8600-633a74140010" targetNamespace="http://schemas.microsoft.com/office/2006/metadata/properties" ma:root="true" ma:fieldsID="74b16deee54aa6a477a3150856fd2369" ns2:_="" ns3:_="">
    <xsd:import namespace="869f6d21-e2a1-4499-937e-7cd117887e17"/>
    <xsd:import namespace="648d1b4a-c446-40a4-8600-633a7414001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9f6d21-e2a1-4499-937e-7cd117887e1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Značky obrázků" ma:readOnly="false" ma:fieldId="{5cf76f15-5ced-4ddc-b409-7134ff3c332f}" ma:taxonomyMulti="true" ma:sspId="bce56c0d-8add-4fe5-85a8-9b3e3d2b7a8a"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8d1b4a-c446-40a4-8600-633a7414001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1d8f85b-e74d-45d3-ba12-042c44b05bfd}" ma:internalName="TaxCatchAll" ma:showField="CatchAllData" ma:web="648d1b4a-c446-40a4-8600-633a7414001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69f6d21-e2a1-4499-937e-7cd117887e17">
      <Terms xmlns="http://schemas.microsoft.com/office/infopath/2007/PartnerControls"/>
    </lcf76f155ced4ddcb4097134ff3c332f>
    <TaxCatchAll xmlns="648d1b4a-c446-40a4-8600-633a7414001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47EE3C-3A83-476D-8D23-7355ACE30E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9f6d21-e2a1-4499-937e-7cd117887e17"/>
    <ds:schemaRef ds:uri="648d1b4a-c446-40a4-8600-633a741400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3937F9-AC47-4E01-87E2-698E64500E49}">
  <ds:schemaRefs>
    <ds:schemaRef ds:uri="http://schemas.microsoft.com/office/2006/metadata/properties"/>
    <ds:schemaRef ds:uri="http://schemas.microsoft.com/office/infopath/2007/PartnerControls"/>
    <ds:schemaRef ds:uri="869f6d21-e2a1-4499-937e-7cd117887e17"/>
    <ds:schemaRef ds:uri="648d1b4a-c446-40a4-8600-633a74140010"/>
  </ds:schemaRefs>
</ds:datastoreItem>
</file>

<file path=customXml/itemProps3.xml><?xml version="1.0" encoding="utf-8"?>
<ds:datastoreItem xmlns:ds="http://schemas.openxmlformats.org/officeDocument/2006/customXml" ds:itemID="{D4BF132D-32F7-4CCA-B33B-6E360CFDB6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3366</TotalTime>
  <Words>2557</Words>
  <Application>Microsoft Office PowerPoint</Application>
  <PresentationFormat>Předvádění na obrazovce (16:9)</PresentationFormat>
  <Paragraphs>283</Paragraphs>
  <Slides>26</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26</vt:i4>
      </vt:variant>
    </vt:vector>
  </HeadingPairs>
  <TitlesOfParts>
    <vt:vector size="29" baseType="lpstr">
      <vt:lpstr>Arial</vt:lpstr>
      <vt:lpstr>Calibri</vt: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Alexandr Ochonský</dc:creator>
  <cp:lastModifiedBy>Helena Marková</cp:lastModifiedBy>
  <cp:revision>113</cp:revision>
  <dcterms:created xsi:type="dcterms:W3CDTF">2016-07-06T15:42:34Z</dcterms:created>
  <dcterms:modified xsi:type="dcterms:W3CDTF">2025-03-06T05:21:29Z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0x010100A1623DFD44D9694DB179A25939B4AF7B</vt:lpwstr>
  </property>
</Properties>
</file>