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6"/>
  </p:handoutMasterIdLst>
  <p:sldIdLst>
    <p:sldId id="262" r:id="rId5"/>
    <p:sldId id="263" r:id="rId6"/>
    <p:sldId id="272" r:id="rId7"/>
    <p:sldId id="339" r:id="rId8"/>
    <p:sldId id="337" r:id="rId9"/>
    <p:sldId id="342" r:id="rId10"/>
    <p:sldId id="340" r:id="rId11"/>
    <p:sldId id="341" r:id="rId12"/>
    <p:sldId id="338" r:id="rId13"/>
    <p:sldId id="343" r:id="rId14"/>
    <p:sldId id="345" r:id="rId15"/>
    <p:sldId id="344" r:id="rId16"/>
    <p:sldId id="264" r:id="rId17"/>
    <p:sldId id="346" r:id="rId18"/>
    <p:sldId id="358" r:id="rId19"/>
    <p:sldId id="347" r:id="rId20"/>
    <p:sldId id="356" r:id="rId21"/>
    <p:sldId id="359" r:id="rId22"/>
    <p:sldId id="360" r:id="rId23"/>
    <p:sldId id="364" r:id="rId24"/>
    <p:sldId id="366" r:id="rId25"/>
    <p:sldId id="367" r:id="rId26"/>
    <p:sldId id="361" r:id="rId27"/>
    <p:sldId id="362" r:id="rId28"/>
    <p:sldId id="363" r:id="rId29"/>
    <p:sldId id="371" r:id="rId30"/>
    <p:sldId id="370" r:id="rId31"/>
    <p:sldId id="368" r:id="rId32"/>
    <p:sldId id="357" r:id="rId33"/>
    <p:sldId id="369" r:id="rId34"/>
    <p:sldId id="266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4A718-F147-41F8-96FB-FCCE53A7687B}" v="616" dt="2025-03-27T00:00:40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-6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21c4bcf0dee3945e" providerId="LiveId" clId="{1D54A718-F147-41F8-96FB-FCCE53A7687B}"/>
    <pc:docChg chg="undo redo custSel addSld delSld modSld sldOrd">
      <pc:chgData name="Helena Marková" userId="21c4bcf0dee3945e" providerId="LiveId" clId="{1D54A718-F147-41F8-96FB-FCCE53A7687B}" dt="2025-03-27T00:00:40.318" v="1604" actId="20577"/>
      <pc:docMkLst>
        <pc:docMk/>
      </pc:docMkLst>
      <pc:sldChg chg="modSp del mod">
        <pc:chgData name="Helena Marková" userId="21c4bcf0dee3945e" providerId="LiveId" clId="{1D54A718-F147-41F8-96FB-FCCE53A7687B}" dt="2025-03-26T23:35:11.001" v="688" actId="2696"/>
        <pc:sldMkLst>
          <pc:docMk/>
          <pc:sldMk cId="97813652" sldId="313"/>
        </pc:sldMkLst>
        <pc:spChg chg="mod">
          <ac:chgData name="Helena Marková" userId="21c4bcf0dee3945e" providerId="LiveId" clId="{1D54A718-F147-41F8-96FB-FCCE53A7687B}" dt="2025-03-26T23:29:37.484" v="546" actId="6549"/>
          <ac:spMkLst>
            <pc:docMk/>
            <pc:sldMk cId="97813652" sldId="313"/>
            <ac:spMk id="6" creationId="{A5A29A1F-AA48-4914-BEA8-EA2AA88A4B1D}"/>
          </ac:spMkLst>
        </pc:spChg>
        <pc:spChg chg="mod">
          <ac:chgData name="Helena Marková" userId="21c4bcf0dee3945e" providerId="LiveId" clId="{1D54A718-F147-41F8-96FB-FCCE53A7687B}" dt="2025-03-26T23:28:09.376" v="537" actId="20577"/>
          <ac:spMkLst>
            <pc:docMk/>
            <pc:sldMk cId="97813652" sldId="313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1D54A718-F147-41F8-96FB-FCCE53A7687B}" dt="2025-03-26T22:23:34.332" v="0" actId="14100"/>
        <pc:sldMkLst>
          <pc:docMk/>
          <pc:sldMk cId="467171323" sldId="343"/>
        </pc:sldMkLst>
        <pc:spChg chg="mod">
          <ac:chgData name="Helena Marková" userId="21c4bcf0dee3945e" providerId="LiveId" clId="{1D54A718-F147-41F8-96FB-FCCE53A7687B}" dt="2025-03-26T22:23:34.332" v="0" actId="14100"/>
          <ac:spMkLst>
            <pc:docMk/>
            <pc:sldMk cId="467171323" sldId="343"/>
            <ac:spMk id="9" creationId="{F3DB9931-DBC1-CA25-B4FD-FE1B8A61FB0B}"/>
          </ac:spMkLst>
        </pc:spChg>
      </pc:sldChg>
      <pc:sldChg chg="addSp delSp modSp add del mod ord">
        <pc:chgData name="Helena Marková" userId="21c4bcf0dee3945e" providerId="LiveId" clId="{1D54A718-F147-41F8-96FB-FCCE53A7687B}" dt="2025-03-26T22:30:13.559" v="43" actId="20578"/>
        <pc:sldMkLst>
          <pc:docMk/>
          <pc:sldMk cId="680260363" sldId="356"/>
        </pc:sldMkLst>
        <pc:spChg chg="add del mod">
          <ac:chgData name="Helena Marková" userId="21c4bcf0dee3945e" providerId="LiveId" clId="{1D54A718-F147-41F8-96FB-FCCE53A7687B}" dt="2025-03-26T22:30:03.857" v="36" actId="22"/>
          <ac:spMkLst>
            <pc:docMk/>
            <pc:sldMk cId="680260363" sldId="356"/>
            <ac:spMk id="4" creationId="{15E457E2-9ED3-2488-9CA9-7EC05B543B18}"/>
          </ac:spMkLst>
        </pc:spChg>
        <pc:spChg chg="mod">
          <ac:chgData name="Helena Marková" userId="21c4bcf0dee3945e" providerId="LiveId" clId="{1D54A718-F147-41F8-96FB-FCCE53A7687B}" dt="2025-03-26T22:30:13.216" v="42" actId="20577"/>
          <ac:spMkLst>
            <pc:docMk/>
            <pc:sldMk cId="680260363" sldId="356"/>
            <ac:spMk id="9" creationId="{44395D5B-F9B4-F1EE-C76B-FC0E6963BC4C}"/>
          </ac:spMkLst>
        </pc:spChg>
        <pc:picChg chg="add del mod">
          <ac:chgData name="Helena Marková" userId="21c4bcf0dee3945e" providerId="LiveId" clId="{1D54A718-F147-41F8-96FB-FCCE53A7687B}" dt="2025-03-26T22:30:10.390" v="38" actId="1076"/>
          <ac:picMkLst>
            <pc:docMk/>
            <pc:sldMk cId="680260363" sldId="356"/>
            <ac:picMk id="2" creationId="{84AE200D-EA8E-4210-F728-167C8D9E0AAA}"/>
          </ac:picMkLst>
        </pc:picChg>
      </pc:sldChg>
      <pc:sldChg chg="modSp mod">
        <pc:chgData name="Helena Marková" userId="21c4bcf0dee3945e" providerId="LiveId" clId="{1D54A718-F147-41F8-96FB-FCCE53A7687B}" dt="2025-03-26T23:44:40.823" v="969" actId="20577"/>
        <pc:sldMkLst>
          <pc:docMk/>
          <pc:sldMk cId="3065552936" sldId="357"/>
        </pc:sldMkLst>
        <pc:spChg chg="mod">
          <ac:chgData name="Helena Marková" userId="21c4bcf0dee3945e" providerId="LiveId" clId="{1D54A718-F147-41F8-96FB-FCCE53A7687B}" dt="2025-03-26T23:44:40.823" v="969" actId="20577"/>
          <ac:spMkLst>
            <pc:docMk/>
            <pc:sldMk cId="3065552936" sldId="357"/>
            <ac:spMk id="6" creationId="{B2FF7ED1-D64E-71FB-B0CF-93351289F8C1}"/>
          </ac:spMkLst>
        </pc:spChg>
        <pc:spChg chg="mod">
          <ac:chgData name="Helena Marková" userId="21c4bcf0dee3945e" providerId="LiveId" clId="{1D54A718-F147-41F8-96FB-FCCE53A7687B}" dt="2025-03-26T23:43:21.866" v="820" actId="20577"/>
          <ac:spMkLst>
            <pc:docMk/>
            <pc:sldMk cId="3065552936" sldId="357"/>
            <ac:spMk id="11" creationId="{CD114A8C-D79F-34C7-2259-00128CBA3F23}"/>
          </ac:spMkLst>
        </pc:spChg>
      </pc:sldChg>
      <pc:sldChg chg="addSp modSp mod ord">
        <pc:chgData name="Helena Marková" userId="21c4bcf0dee3945e" providerId="LiveId" clId="{1D54A718-F147-41F8-96FB-FCCE53A7687B}" dt="2025-03-26T22:36:20.080" v="134" actId="113"/>
        <pc:sldMkLst>
          <pc:docMk/>
          <pc:sldMk cId="1726537316" sldId="359"/>
        </pc:sldMkLst>
        <pc:spChg chg="add">
          <ac:chgData name="Helena Marková" userId="21c4bcf0dee3945e" providerId="LiveId" clId="{1D54A718-F147-41F8-96FB-FCCE53A7687B}" dt="2025-03-26T22:31:50.038" v="111"/>
          <ac:spMkLst>
            <pc:docMk/>
            <pc:sldMk cId="1726537316" sldId="359"/>
            <ac:spMk id="2" creationId="{9D398A28-3B6C-6F30-C058-ECA6F61B459B}"/>
          </ac:spMkLst>
        </pc:spChg>
        <pc:spChg chg="add">
          <ac:chgData name="Helena Marková" userId="21c4bcf0dee3945e" providerId="LiveId" clId="{1D54A718-F147-41F8-96FB-FCCE53A7687B}" dt="2025-03-26T22:35:34.049" v="127"/>
          <ac:spMkLst>
            <pc:docMk/>
            <pc:sldMk cId="1726537316" sldId="359"/>
            <ac:spMk id="3" creationId="{F090AD23-FBF4-E549-AE61-233329601936}"/>
          </ac:spMkLst>
        </pc:spChg>
        <pc:spChg chg="mod">
          <ac:chgData name="Helena Marková" userId="21c4bcf0dee3945e" providerId="LiveId" clId="{1D54A718-F147-41F8-96FB-FCCE53A7687B}" dt="2025-03-26T22:31:39.869" v="110" actId="20577"/>
          <ac:spMkLst>
            <pc:docMk/>
            <pc:sldMk cId="1726537316" sldId="359"/>
            <ac:spMk id="9" creationId="{BB0BBCC8-BA7C-C621-1567-F1E78B68A0B0}"/>
          </ac:spMkLst>
        </pc:spChg>
        <pc:spChg chg="mod">
          <ac:chgData name="Helena Marková" userId="21c4bcf0dee3945e" providerId="LiveId" clId="{1D54A718-F147-41F8-96FB-FCCE53A7687B}" dt="2025-03-26T22:36:20.080" v="134" actId="113"/>
          <ac:spMkLst>
            <pc:docMk/>
            <pc:sldMk cId="1726537316" sldId="359"/>
            <ac:spMk id="11" creationId="{98A8BACC-CA7B-B60D-F1EE-B729DC8280F1}"/>
          </ac:spMkLst>
        </pc:spChg>
      </pc:sldChg>
      <pc:sldChg chg="addSp modSp add mod">
        <pc:chgData name="Helena Marková" userId="21c4bcf0dee3945e" providerId="LiveId" clId="{1D54A718-F147-41F8-96FB-FCCE53A7687B}" dt="2025-03-26T22:44:21.862" v="222" actId="20577"/>
        <pc:sldMkLst>
          <pc:docMk/>
          <pc:sldMk cId="3679617483" sldId="360"/>
        </pc:sldMkLst>
        <pc:spChg chg="add">
          <ac:chgData name="Helena Marková" userId="21c4bcf0dee3945e" providerId="LiveId" clId="{1D54A718-F147-41F8-96FB-FCCE53A7687B}" dt="2025-03-26T22:38:12.495" v="175"/>
          <ac:spMkLst>
            <pc:docMk/>
            <pc:sldMk cId="3679617483" sldId="360"/>
            <ac:spMk id="2" creationId="{79F97250-3E9A-70F0-E05F-B3E645FEDA85}"/>
          </ac:spMkLst>
        </pc:spChg>
        <pc:spChg chg="mod">
          <ac:chgData name="Helena Marková" userId="21c4bcf0dee3945e" providerId="LiveId" clId="{1D54A718-F147-41F8-96FB-FCCE53A7687B}" dt="2025-03-26T22:37:54.688" v="174" actId="27636"/>
          <ac:spMkLst>
            <pc:docMk/>
            <pc:sldMk cId="3679617483" sldId="360"/>
            <ac:spMk id="9" creationId="{42B961EC-88F0-9EEF-2479-68CBDBCE1BFC}"/>
          </ac:spMkLst>
        </pc:spChg>
        <pc:spChg chg="mod">
          <ac:chgData name="Helena Marková" userId="21c4bcf0dee3945e" providerId="LiveId" clId="{1D54A718-F147-41F8-96FB-FCCE53A7687B}" dt="2025-03-26T22:44:21.862" v="222" actId="20577"/>
          <ac:spMkLst>
            <pc:docMk/>
            <pc:sldMk cId="3679617483" sldId="360"/>
            <ac:spMk id="11" creationId="{6C8362B8-7767-85E5-D247-BDF6BC2A9038}"/>
          </ac:spMkLst>
        </pc:spChg>
        <pc:picChg chg="add mod">
          <ac:chgData name="Helena Marková" userId="21c4bcf0dee3945e" providerId="LiveId" clId="{1D54A718-F147-41F8-96FB-FCCE53A7687B}" dt="2025-03-26T22:39:27.124" v="193" actId="14100"/>
          <ac:picMkLst>
            <pc:docMk/>
            <pc:sldMk cId="3679617483" sldId="360"/>
            <ac:picMk id="2051" creationId="{E4C82513-D7B1-2DB6-31DA-81563A1888A7}"/>
          </ac:picMkLst>
        </pc:picChg>
        <pc:picChg chg="add mod">
          <ac:chgData name="Helena Marková" userId="21c4bcf0dee3945e" providerId="LiveId" clId="{1D54A718-F147-41F8-96FB-FCCE53A7687B}" dt="2025-03-26T22:39:46.980" v="196" actId="14100"/>
          <ac:picMkLst>
            <pc:docMk/>
            <pc:sldMk cId="3679617483" sldId="360"/>
            <ac:picMk id="2053" creationId="{B497FEAB-07D3-E92E-9357-40D4D1ECE07E}"/>
          </ac:picMkLst>
        </pc:picChg>
        <pc:picChg chg="add mod">
          <ac:chgData name="Helena Marková" userId="21c4bcf0dee3945e" providerId="LiveId" clId="{1D54A718-F147-41F8-96FB-FCCE53A7687B}" dt="2025-03-26T22:40:58.200" v="207" actId="1076"/>
          <ac:picMkLst>
            <pc:docMk/>
            <pc:sldMk cId="3679617483" sldId="360"/>
            <ac:picMk id="2055" creationId="{334DA295-A044-E6DA-FD59-BFE0DB2A61A3}"/>
          </ac:picMkLst>
        </pc:picChg>
      </pc:sldChg>
      <pc:sldChg chg="modSp add mod">
        <pc:chgData name="Helena Marková" userId="21c4bcf0dee3945e" providerId="LiveId" clId="{1D54A718-F147-41F8-96FB-FCCE53A7687B}" dt="2025-03-26T22:47:49.075" v="289" actId="255"/>
        <pc:sldMkLst>
          <pc:docMk/>
          <pc:sldMk cId="1643967917" sldId="361"/>
        </pc:sldMkLst>
        <pc:spChg chg="mod">
          <ac:chgData name="Helena Marková" userId="21c4bcf0dee3945e" providerId="LiveId" clId="{1D54A718-F147-41F8-96FB-FCCE53A7687B}" dt="2025-03-26T22:45:51.052" v="280" actId="27636"/>
          <ac:spMkLst>
            <pc:docMk/>
            <pc:sldMk cId="1643967917" sldId="361"/>
            <ac:spMk id="9" creationId="{824FD4F6-7AC3-AF8B-1F95-2B6285A17814}"/>
          </ac:spMkLst>
        </pc:spChg>
        <pc:spChg chg="mod">
          <ac:chgData name="Helena Marková" userId="21c4bcf0dee3945e" providerId="LiveId" clId="{1D54A718-F147-41F8-96FB-FCCE53A7687B}" dt="2025-03-26T22:47:49.075" v="289" actId="255"/>
          <ac:spMkLst>
            <pc:docMk/>
            <pc:sldMk cId="1643967917" sldId="361"/>
            <ac:spMk id="11" creationId="{4E73B05E-9255-6694-5500-19E6B6CD9ADC}"/>
          </ac:spMkLst>
        </pc:spChg>
      </pc:sldChg>
      <pc:sldChg chg="modSp add mod">
        <pc:chgData name="Helena Marková" userId="21c4bcf0dee3945e" providerId="LiveId" clId="{1D54A718-F147-41F8-96FB-FCCE53A7687B}" dt="2025-03-26T22:54:43.249" v="342" actId="255"/>
        <pc:sldMkLst>
          <pc:docMk/>
          <pc:sldMk cId="3549898200" sldId="362"/>
        </pc:sldMkLst>
        <pc:spChg chg="mod">
          <ac:chgData name="Helena Marková" userId="21c4bcf0dee3945e" providerId="LiveId" clId="{1D54A718-F147-41F8-96FB-FCCE53A7687B}" dt="2025-03-26T22:49:01.203" v="295" actId="27636"/>
          <ac:spMkLst>
            <pc:docMk/>
            <pc:sldMk cId="3549898200" sldId="362"/>
            <ac:spMk id="9" creationId="{0817DDC0-5F0D-61E8-F545-5A20703ED646}"/>
          </ac:spMkLst>
        </pc:spChg>
        <pc:spChg chg="mod">
          <ac:chgData name="Helena Marková" userId="21c4bcf0dee3945e" providerId="LiveId" clId="{1D54A718-F147-41F8-96FB-FCCE53A7687B}" dt="2025-03-26T22:54:43.249" v="342" actId="255"/>
          <ac:spMkLst>
            <pc:docMk/>
            <pc:sldMk cId="3549898200" sldId="362"/>
            <ac:spMk id="11" creationId="{6306FEF8-ED6A-7CF4-48EC-A4F311B5C2A5}"/>
          </ac:spMkLst>
        </pc:spChg>
      </pc:sldChg>
      <pc:sldChg chg="modSp add mod">
        <pc:chgData name="Helena Marková" userId="21c4bcf0dee3945e" providerId="LiveId" clId="{1D54A718-F147-41F8-96FB-FCCE53A7687B}" dt="2025-03-26T23:06:45.076" v="432" actId="20577"/>
        <pc:sldMkLst>
          <pc:docMk/>
          <pc:sldMk cId="555684359" sldId="363"/>
        </pc:sldMkLst>
        <pc:spChg chg="mod">
          <ac:chgData name="Helena Marková" userId="21c4bcf0dee3945e" providerId="LiveId" clId="{1D54A718-F147-41F8-96FB-FCCE53A7687B}" dt="2025-03-26T22:55:24.349" v="374" actId="20577"/>
          <ac:spMkLst>
            <pc:docMk/>
            <pc:sldMk cId="555684359" sldId="363"/>
            <ac:spMk id="9" creationId="{E83951D6-CD11-FA86-768C-66AD9190F69E}"/>
          </ac:spMkLst>
        </pc:spChg>
        <pc:spChg chg="mod">
          <ac:chgData name="Helena Marková" userId="21c4bcf0dee3945e" providerId="LiveId" clId="{1D54A718-F147-41F8-96FB-FCCE53A7687B}" dt="2025-03-26T23:06:45.076" v="432" actId="20577"/>
          <ac:spMkLst>
            <pc:docMk/>
            <pc:sldMk cId="555684359" sldId="363"/>
            <ac:spMk id="11" creationId="{3C5952C7-0227-652D-6EF0-D9E98A8EB9DE}"/>
          </ac:spMkLst>
        </pc:spChg>
      </pc:sldChg>
      <pc:sldChg chg="addSp delSp modSp add mod">
        <pc:chgData name="Helena Marková" userId="21c4bcf0dee3945e" providerId="LiveId" clId="{1D54A718-F147-41F8-96FB-FCCE53A7687B}" dt="2025-03-26T23:21:07.835" v="471" actId="1076"/>
        <pc:sldMkLst>
          <pc:docMk/>
          <pc:sldMk cId="1952120737" sldId="364"/>
        </pc:sldMkLst>
        <pc:spChg chg="mod">
          <ac:chgData name="Helena Marková" userId="21c4bcf0dee3945e" providerId="LiveId" clId="{1D54A718-F147-41F8-96FB-FCCE53A7687B}" dt="2025-03-26T23:20:05.784" v="455" actId="20577"/>
          <ac:spMkLst>
            <pc:docMk/>
            <pc:sldMk cId="1952120737" sldId="364"/>
            <ac:spMk id="9" creationId="{F297C745-3895-F030-9F5C-B823A7BB73D5}"/>
          </ac:spMkLst>
        </pc:spChg>
        <pc:spChg chg="del mod">
          <ac:chgData name="Helena Marková" userId="21c4bcf0dee3945e" providerId="LiveId" clId="{1D54A718-F147-41F8-96FB-FCCE53A7687B}" dt="2025-03-26T23:20:50.600" v="466"/>
          <ac:spMkLst>
            <pc:docMk/>
            <pc:sldMk cId="1952120737" sldId="364"/>
            <ac:spMk id="11" creationId="{40833369-21E0-3BB9-F141-51D5C212DC32}"/>
          </ac:spMkLst>
        </pc:spChg>
        <pc:picChg chg="add mod">
          <ac:chgData name="Helena Marková" userId="21c4bcf0dee3945e" providerId="LiveId" clId="{1D54A718-F147-41F8-96FB-FCCE53A7687B}" dt="2025-03-26T23:21:07.835" v="471" actId="1076"/>
          <ac:picMkLst>
            <pc:docMk/>
            <pc:sldMk cId="1952120737" sldId="364"/>
            <ac:picMk id="2" creationId="{F238E116-8202-8B34-F72D-A3244ACB2B0F}"/>
          </ac:picMkLst>
        </pc:picChg>
        <pc:picChg chg="mod">
          <ac:chgData name="Helena Marková" userId="21c4bcf0dee3945e" providerId="LiveId" clId="{1D54A718-F147-41F8-96FB-FCCE53A7687B}" dt="2025-03-26T23:21:03.061" v="469" actId="1076"/>
          <ac:picMkLst>
            <pc:docMk/>
            <pc:sldMk cId="1952120737" sldId="364"/>
            <ac:picMk id="14" creationId="{C10DBCE5-DFD7-72DD-FAC2-CD55A1FBC2C9}"/>
          </ac:picMkLst>
        </pc:picChg>
        <pc:picChg chg="add mod">
          <ac:chgData name="Helena Marková" userId="21c4bcf0dee3945e" providerId="LiveId" clId="{1D54A718-F147-41F8-96FB-FCCE53A7687B}" dt="2025-03-26T23:20:35.454" v="464" actId="14100"/>
          <ac:picMkLst>
            <pc:docMk/>
            <pc:sldMk cId="1952120737" sldId="364"/>
            <ac:picMk id="3074" creationId="{C0972346-8C80-113A-52AE-99639BED08F8}"/>
          </ac:picMkLst>
        </pc:picChg>
      </pc:sldChg>
      <pc:sldChg chg="add del">
        <pc:chgData name="Helena Marková" userId="21c4bcf0dee3945e" providerId="LiveId" clId="{1D54A718-F147-41F8-96FB-FCCE53A7687B}" dt="2025-03-26T23:21:20.380" v="476" actId="2696"/>
        <pc:sldMkLst>
          <pc:docMk/>
          <pc:sldMk cId="3948147233" sldId="365"/>
        </pc:sldMkLst>
      </pc:sldChg>
      <pc:sldChg chg="modSp add mod ord">
        <pc:chgData name="Helena Marková" userId="21c4bcf0dee3945e" providerId="LiveId" clId="{1D54A718-F147-41F8-96FB-FCCE53A7687B}" dt="2025-03-26T23:23:42.181" v="505" actId="113"/>
        <pc:sldMkLst>
          <pc:docMk/>
          <pc:sldMk cId="1738900380" sldId="366"/>
        </pc:sldMkLst>
        <pc:spChg chg="mod">
          <ac:chgData name="Helena Marková" userId="21c4bcf0dee3945e" providerId="LiveId" clId="{1D54A718-F147-41F8-96FB-FCCE53A7687B}" dt="2025-03-26T23:21:33.133" v="496" actId="20577"/>
          <ac:spMkLst>
            <pc:docMk/>
            <pc:sldMk cId="1738900380" sldId="366"/>
            <ac:spMk id="9" creationId="{A72D447A-17AA-FE39-F9CF-D23BD07A2854}"/>
          </ac:spMkLst>
        </pc:spChg>
        <pc:spChg chg="mod">
          <ac:chgData name="Helena Marková" userId="21c4bcf0dee3945e" providerId="LiveId" clId="{1D54A718-F147-41F8-96FB-FCCE53A7687B}" dt="2025-03-26T23:23:42.181" v="505" actId="113"/>
          <ac:spMkLst>
            <pc:docMk/>
            <pc:sldMk cId="1738900380" sldId="366"/>
            <ac:spMk id="11" creationId="{B48334A0-0CCA-56FD-756A-14D1DD10CC88}"/>
          </ac:spMkLst>
        </pc:spChg>
      </pc:sldChg>
      <pc:sldChg chg="modSp add mod">
        <pc:chgData name="Helena Marková" userId="21c4bcf0dee3945e" providerId="LiveId" clId="{1D54A718-F147-41F8-96FB-FCCE53A7687B}" dt="2025-03-26T23:26:26.375" v="525" actId="20577"/>
        <pc:sldMkLst>
          <pc:docMk/>
          <pc:sldMk cId="3410011282" sldId="367"/>
        </pc:sldMkLst>
        <pc:spChg chg="mod">
          <ac:chgData name="Helena Marková" userId="21c4bcf0dee3945e" providerId="LiveId" clId="{1D54A718-F147-41F8-96FB-FCCE53A7687B}" dt="2025-03-26T23:26:26.375" v="525" actId="20577"/>
          <ac:spMkLst>
            <pc:docMk/>
            <pc:sldMk cId="3410011282" sldId="367"/>
            <ac:spMk id="11" creationId="{D491E775-3B54-2F50-FE8A-48EA758C184F}"/>
          </ac:spMkLst>
        </pc:spChg>
      </pc:sldChg>
      <pc:sldChg chg="addSp modSp add mod ord">
        <pc:chgData name="Helena Marková" userId="21c4bcf0dee3945e" providerId="LiveId" clId="{1D54A718-F147-41F8-96FB-FCCE53A7687B}" dt="2025-03-26T23:56:04.076" v="1008"/>
        <pc:sldMkLst>
          <pc:docMk/>
          <pc:sldMk cId="3260245106" sldId="368"/>
        </pc:sldMkLst>
        <pc:spChg chg="add">
          <ac:chgData name="Helena Marková" userId="21c4bcf0dee3945e" providerId="LiveId" clId="{1D54A718-F147-41F8-96FB-FCCE53A7687B}" dt="2025-03-26T23:55:24.609" v="989" actId="22"/>
          <ac:spMkLst>
            <pc:docMk/>
            <pc:sldMk cId="3260245106" sldId="368"/>
            <ac:spMk id="4" creationId="{2ACDE4B8-7DEE-8B79-92C7-B4EFE470328A}"/>
          </ac:spMkLst>
        </pc:spChg>
        <pc:spChg chg="mod">
          <ac:chgData name="Helena Marková" userId="21c4bcf0dee3945e" providerId="LiveId" clId="{1D54A718-F147-41F8-96FB-FCCE53A7687B}" dt="2025-03-26T23:55:46.398" v="1006" actId="20577"/>
          <ac:spMkLst>
            <pc:docMk/>
            <pc:sldMk cId="3260245106" sldId="368"/>
            <ac:spMk id="6" creationId="{ED916E84-7C40-2713-7767-BDA501157289}"/>
          </ac:spMkLst>
        </pc:spChg>
        <pc:spChg chg="mod">
          <ac:chgData name="Helena Marková" userId="21c4bcf0dee3945e" providerId="LiveId" clId="{1D54A718-F147-41F8-96FB-FCCE53A7687B}" dt="2025-03-26T23:53:49.330" v="972" actId="27636"/>
          <ac:spMkLst>
            <pc:docMk/>
            <pc:sldMk cId="3260245106" sldId="368"/>
            <ac:spMk id="11" creationId="{3B6D6BE5-DF74-FBA8-C6D2-897412E319F1}"/>
          </ac:spMkLst>
        </pc:spChg>
      </pc:sldChg>
      <pc:sldChg chg="add">
        <pc:chgData name="Helena Marková" userId="21c4bcf0dee3945e" providerId="LiveId" clId="{1D54A718-F147-41F8-96FB-FCCE53A7687B}" dt="2025-03-26T23:43:14.496" v="809" actId="2890"/>
        <pc:sldMkLst>
          <pc:docMk/>
          <pc:sldMk cId="3968116628" sldId="369"/>
        </pc:sldMkLst>
      </pc:sldChg>
      <pc:sldChg chg="add">
        <pc:chgData name="Helena Marková" userId="21c4bcf0dee3945e" providerId="LiveId" clId="{1D54A718-F147-41F8-96FB-FCCE53A7687B}" dt="2025-03-26T23:53:35.160" v="970" actId="2890"/>
        <pc:sldMkLst>
          <pc:docMk/>
          <pc:sldMk cId="3568428342" sldId="370"/>
        </pc:sldMkLst>
      </pc:sldChg>
      <pc:sldChg chg="modSp mod">
        <pc:chgData name="Helena Marková" userId="21c4bcf0dee3945e" providerId="LiveId" clId="{1D54A718-F147-41F8-96FB-FCCE53A7687B}" dt="2025-03-27T00:00:40.318" v="1604" actId="20577"/>
        <pc:sldMkLst>
          <pc:docMk/>
          <pc:sldMk cId="1437259433" sldId="371"/>
        </pc:sldMkLst>
        <pc:spChg chg="mod">
          <ac:chgData name="Helena Marková" userId="21c4bcf0dee3945e" providerId="LiveId" clId="{1D54A718-F147-41F8-96FB-FCCE53A7687B}" dt="2025-03-26T23:56:33.694" v="1044" actId="20577"/>
          <ac:spMkLst>
            <pc:docMk/>
            <pc:sldMk cId="1437259433" sldId="371"/>
            <ac:spMk id="9" creationId="{FDC38E75-EC59-EEC9-35E8-C4AF3ABABF92}"/>
          </ac:spMkLst>
        </pc:spChg>
        <pc:graphicFrameChg chg="mod">
          <ac:chgData name="Helena Marková" userId="21c4bcf0dee3945e" providerId="LiveId" clId="{1D54A718-F147-41F8-96FB-FCCE53A7687B}" dt="2025-03-27T00:00:40.318" v="1604" actId="20577"/>
          <ac:graphicFrameMkLst>
            <pc:docMk/>
            <pc:sldMk cId="1437259433" sldId="371"/>
            <ac:graphicFrameMk id="2" creationId="{BC167934-D6CF-27AB-3212-056D4793DB0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91D9A-89CC-4F49-87BF-9B7A72DA42C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968FAA-1E55-47CE-AB65-DB35462AE759}">
      <dgm:prSet phldrT="[Text]"/>
      <dgm:spPr>
        <a:xfrm>
          <a:off x="1017890" y="900"/>
          <a:ext cx="1401382" cy="700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potential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F3FCD9-15E8-41C8-889C-0F01859EAC93}" type="parTrans" cxnId="{285BC67E-4986-4168-AD07-3C9389575C78}">
      <dgm:prSet/>
      <dgm:spPr/>
      <dgm:t>
        <a:bodyPr/>
        <a:lstStyle/>
        <a:p>
          <a:endParaRPr lang="cs-CZ"/>
        </a:p>
      </dgm:t>
    </dgm:pt>
    <dgm:pt modelId="{DC555B36-6F6E-4A11-A86F-331542056901}" type="sibTrans" cxnId="{285BC67E-4986-4168-AD07-3C9389575C78}">
      <dgm:prSet/>
      <dgm:spPr>
        <a:xfrm>
          <a:off x="648597" y="-83326"/>
          <a:ext cx="2139969" cy="2139969"/>
        </a:xfrm>
        <a:prstGeom prst="circularArrow">
          <a:avLst>
            <a:gd name="adj1" fmla="val 5689"/>
            <a:gd name="adj2" fmla="val 340510"/>
            <a:gd name="adj3" fmla="val 12737003"/>
            <a:gd name="adj4" fmla="val 18049195"/>
            <a:gd name="adj5" fmla="val 5908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179379E7-DBE8-4CCD-80F0-11A92B99A10D}">
      <dgm:prSet phldrT="[Text]"/>
      <dgm:spPr>
        <a:xfrm>
          <a:off x="1828948" y="1405694"/>
          <a:ext cx="1401382" cy="700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performance</a:t>
          </a:r>
        </a:p>
      </dgm:t>
    </dgm:pt>
    <dgm:pt modelId="{96AB8426-13E9-495B-A12B-26A0D8249DDF}" type="parTrans" cxnId="{BB7652BD-361E-425F-90E7-78B3A25DDEE7}">
      <dgm:prSet/>
      <dgm:spPr/>
      <dgm:t>
        <a:bodyPr/>
        <a:lstStyle/>
        <a:p>
          <a:endParaRPr lang="cs-CZ"/>
        </a:p>
      </dgm:t>
    </dgm:pt>
    <dgm:pt modelId="{7B19CED7-F9D7-4BA6-A158-E9F4FDF9E316}" type="sibTrans" cxnId="{BB7652BD-361E-425F-90E7-78B3A25DDEE7}">
      <dgm:prSet/>
      <dgm:spPr/>
      <dgm:t>
        <a:bodyPr/>
        <a:lstStyle/>
        <a:p>
          <a:endParaRPr lang="cs-CZ"/>
        </a:p>
      </dgm:t>
    </dgm:pt>
    <dgm:pt modelId="{FCA23794-6FA9-424D-8F71-4AC2B4D33A6B}">
      <dgm:prSet phldrT="[Text]"/>
      <dgm:spPr>
        <a:xfrm>
          <a:off x="206832" y="1405694"/>
          <a:ext cx="1401382" cy="700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behavior</a:t>
          </a:r>
          <a:endParaRPr lang="cs-CZ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B8805A6-98F9-4ABA-AE75-62B41B7C6404}" type="parTrans" cxnId="{BB70E895-9E84-4258-93CA-BB5D23865606}">
      <dgm:prSet/>
      <dgm:spPr/>
      <dgm:t>
        <a:bodyPr/>
        <a:lstStyle/>
        <a:p>
          <a:endParaRPr lang="cs-CZ"/>
        </a:p>
      </dgm:t>
    </dgm:pt>
    <dgm:pt modelId="{ED114983-6319-45C2-B3E3-605FD3A264BD}" type="sibTrans" cxnId="{BB70E895-9E84-4258-93CA-BB5D23865606}">
      <dgm:prSet/>
      <dgm:spPr/>
      <dgm:t>
        <a:bodyPr/>
        <a:lstStyle/>
        <a:p>
          <a:endParaRPr lang="cs-CZ"/>
        </a:p>
      </dgm:t>
    </dgm:pt>
    <dgm:pt modelId="{A4F83A85-2385-493B-91BE-471A9CD0647E}" type="pres">
      <dgm:prSet presAssocID="{47F91D9A-89CC-4F49-87BF-9B7A72DA42C5}" presName="Name0" presStyleCnt="0">
        <dgm:presLayoutVars>
          <dgm:dir/>
          <dgm:resizeHandles val="exact"/>
        </dgm:presLayoutVars>
      </dgm:prSet>
      <dgm:spPr/>
    </dgm:pt>
    <dgm:pt modelId="{0279F54C-0E88-4CA2-BC63-6A5581328B61}" type="pres">
      <dgm:prSet presAssocID="{47F91D9A-89CC-4F49-87BF-9B7A72DA42C5}" presName="cycle" presStyleCnt="0"/>
      <dgm:spPr/>
    </dgm:pt>
    <dgm:pt modelId="{90E9E2BD-22A0-4DC4-86AC-868149152BBA}" type="pres">
      <dgm:prSet presAssocID="{CC968FAA-1E55-47CE-AB65-DB35462AE759}" presName="nodeFirstNode" presStyleLbl="node1" presStyleIdx="0" presStyleCnt="3">
        <dgm:presLayoutVars>
          <dgm:bulletEnabled val="1"/>
        </dgm:presLayoutVars>
      </dgm:prSet>
      <dgm:spPr/>
    </dgm:pt>
    <dgm:pt modelId="{09E88DC8-C39F-4F84-9C96-96FE3A903AFB}" type="pres">
      <dgm:prSet presAssocID="{DC555B36-6F6E-4A11-A86F-331542056901}" presName="sibTransFirstNode" presStyleLbl="bgShp" presStyleIdx="0" presStyleCnt="1"/>
      <dgm:spPr/>
    </dgm:pt>
    <dgm:pt modelId="{A9799E52-AF90-42F0-AF09-CF721A3B515C}" type="pres">
      <dgm:prSet presAssocID="{179379E7-DBE8-4CCD-80F0-11A92B99A10D}" presName="nodeFollowingNodes" presStyleLbl="node1" presStyleIdx="1" presStyleCnt="3">
        <dgm:presLayoutVars>
          <dgm:bulletEnabled val="1"/>
        </dgm:presLayoutVars>
      </dgm:prSet>
      <dgm:spPr/>
    </dgm:pt>
    <dgm:pt modelId="{26118732-5468-47EA-BAA9-817EFBFDB0C0}" type="pres">
      <dgm:prSet presAssocID="{FCA23794-6FA9-424D-8F71-4AC2B4D33A6B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7E7A0E0D-E85E-42A8-97F4-BE0A810570C7}" type="presOf" srcId="{DC555B36-6F6E-4A11-A86F-331542056901}" destId="{09E88DC8-C39F-4F84-9C96-96FE3A903AFB}" srcOrd="0" destOrd="0" presId="urn:microsoft.com/office/officeart/2005/8/layout/cycle3"/>
    <dgm:cxn modelId="{9A7E7717-748C-4E28-B9E2-267A12E13BBD}" type="presOf" srcId="{CC968FAA-1E55-47CE-AB65-DB35462AE759}" destId="{90E9E2BD-22A0-4DC4-86AC-868149152BBA}" srcOrd="0" destOrd="0" presId="urn:microsoft.com/office/officeart/2005/8/layout/cycle3"/>
    <dgm:cxn modelId="{285BC67E-4986-4168-AD07-3C9389575C78}" srcId="{47F91D9A-89CC-4F49-87BF-9B7A72DA42C5}" destId="{CC968FAA-1E55-47CE-AB65-DB35462AE759}" srcOrd="0" destOrd="0" parTransId="{28F3FCD9-15E8-41C8-889C-0F01859EAC93}" sibTransId="{DC555B36-6F6E-4A11-A86F-331542056901}"/>
    <dgm:cxn modelId="{BB70E895-9E84-4258-93CA-BB5D23865606}" srcId="{47F91D9A-89CC-4F49-87BF-9B7A72DA42C5}" destId="{FCA23794-6FA9-424D-8F71-4AC2B4D33A6B}" srcOrd="2" destOrd="0" parTransId="{7B8805A6-98F9-4ABA-AE75-62B41B7C6404}" sibTransId="{ED114983-6319-45C2-B3E3-605FD3A264BD}"/>
    <dgm:cxn modelId="{59827CAF-F6C5-4C5F-9BE4-3D4D87EDE2CB}" type="presOf" srcId="{47F91D9A-89CC-4F49-87BF-9B7A72DA42C5}" destId="{A4F83A85-2385-493B-91BE-471A9CD0647E}" srcOrd="0" destOrd="0" presId="urn:microsoft.com/office/officeart/2005/8/layout/cycle3"/>
    <dgm:cxn modelId="{BB7652BD-361E-425F-90E7-78B3A25DDEE7}" srcId="{47F91D9A-89CC-4F49-87BF-9B7A72DA42C5}" destId="{179379E7-DBE8-4CCD-80F0-11A92B99A10D}" srcOrd="1" destOrd="0" parTransId="{96AB8426-13E9-495B-A12B-26A0D8249DDF}" sibTransId="{7B19CED7-F9D7-4BA6-A158-E9F4FDF9E316}"/>
    <dgm:cxn modelId="{2771A9EC-65C2-4856-8920-DD9D1FA5CC98}" type="presOf" srcId="{FCA23794-6FA9-424D-8F71-4AC2B4D33A6B}" destId="{26118732-5468-47EA-BAA9-817EFBFDB0C0}" srcOrd="0" destOrd="0" presId="urn:microsoft.com/office/officeart/2005/8/layout/cycle3"/>
    <dgm:cxn modelId="{34DEA6F9-63B6-43D9-89B0-A8F0D64BCFC0}" type="presOf" srcId="{179379E7-DBE8-4CCD-80F0-11A92B99A10D}" destId="{A9799E52-AF90-42F0-AF09-CF721A3B515C}" srcOrd="0" destOrd="0" presId="urn:microsoft.com/office/officeart/2005/8/layout/cycle3"/>
    <dgm:cxn modelId="{9E0D9F9A-48DA-404E-B55F-76BF74CA866A}" type="presParOf" srcId="{A4F83A85-2385-493B-91BE-471A9CD0647E}" destId="{0279F54C-0E88-4CA2-BC63-6A5581328B61}" srcOrd="0" destOrd="0" presId="urn:microsoft.com/office/officeart/2005/8/layout/cycle3"/>
    <dgm:cxn modelId="{49EABC0A-E392-4479-8670-30C9755A4783}" type="presParOf" srcId="{0279F54C-0E88-4CA2-BC63-6A5581328B61}" destId="{90E9E2BD-22A0-4DC4-86AC-868149152BBA}" srcOrd="0" destOrd="0" presId="urn:microsoft.com/office/officeart/2005/8/layout/cycle3"/>
    <dgm:cxn modelId="{368574B4-3953-4760-B5AC-A2B5135ECA8A}" type="presParOf" srcId="{0279F54C-0E88-4CA2-BC63-6A5581328B61}" destId="{09E88DC8-C39F-4F84-9C96-96FE3A903AFB}" srcOrd="1" destOrd="0" presId="urn:microsoft.com/office/officeart/2005/8/layout/cycle3"/>
    <dgm:cxn modelId="{C0D501E6-AF66-447F-BD75-6FD82E7228C8}" type="presParOf" srcId="{0279F54C-0E88-4CA2-BC63-6A5581328B61}" destId="{A9799E52-AF90-42F0-AF09-CF721A3B515C}" srcOrd="2" destOrd="0" presId="urn:microsoft.com/office/officeart/2005/8/layout/cycle3"/>
    <dgm:cxn modelId="{C657DB5F-71FD-4C57-8D17-305263B9CB27}" type="presParOf" srcId="{0279F54C-0E88-4CA2-BC63-6A5581328B61}" destId="{26118732-5468-47EA-BAA9-817EFBFDB0C0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A7E76-389A-4516-A3FE-8D5AA9C21C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EFBA01-9D0F-4AF9-85F6-642D4EEA65EA}">
      <dgm:prSet phldrT="[Text]"/>
      <dgm:spPr/>
      <dgm:t>
        <a:bodyPr/>
        <a:lstStyle/>
        <a:p>
          <a:r>
            <a:rPr lang="cs-CZ" dirty="0" err="1"/>
            <a:t>prepration</a:t>
          </a:r>
          <a:endParaRPr lang="cs-CZ" dirty="0"/>
        </a:p>
      </dgm:t>
    </dgm:pt>
    <dgm:pt modelId="{7D551104-FDCC-4289-B58C-07A12E059843}" type="parTrans" cxnId="{9279D787-A10B-4D80-A46A-581728511599}">
      <dgm:prSet/>
      <dgm:spPr/>
      <dgm:t>
        <a:bodyPr/>
        <a:lstStyle/>
        <a:p>
          <a:endParaRPr lang="cs-CZ"/>
        </a:p>
      </dgm:t>
    </dgm:pt>
    <dgm:pt modelId="{4CF040E0-67AE-4D07-B38D-FB81A06A8B8F}" type="sibTrans" cxnId="{9279D787-A10B-4D80-A46A-581728511599}">
      <dgm:prSet/>
      <dgm:spPr/>
      <dgm:t>
        <a:bodyPr/>
        <a:lstStyle/>
        <a:p>
          <a:endParaRPr lang="cs-CZ"/>
        </a:p>
      </dgm:t>
    </dgm:pt>
    <dgm:pt modelId="{85CF5150-D2D5-4703-B54A-D3B55A7B8F13}">
      <dgm:prSet phldrT="[Text]"/>
      <dgm:spPr/>
      <dgm:t>
        <a:bodyPr/>
        <a:lstStyle/>
        <a:p>
          <a:r>
            <a:rPr lang="cs-CZ" dirty="0" err="1"/>
            <a:t>Prepration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evaluatore</a:t>
          </a:r>
          <a:endParaRPr lang="cs-CZ" dirty="0"/>
        </a:p>
      </dgm:t>
    </dgm:pt>
    <dgm:pt modelId="{19E5760A-7AF5-49FA-9CB1-66FFDB8E3C6D}" type="parTrans" cxnId="{99AEC9E1-C58B-48AC-8B33-1EC647D092D4}">
      <dgm:prSet/>
      <dgm:spPr/>
      <dgm:t>
        <a:bodyPr/>
        <a:lstStyle/>
        <a:p>
          <a:endParaRPr lang="cs-CZ"/>
        </a:p>
      </dgm:t>
    </dgm:pt>
    <dgm:pt modelId="{F6C12029-42C5-49C1-A96B-CB7D829BE187}" type="sibTrans" cxnId="{99AEC9E1-C58B-48AC-8B33-1EC647D092D4}">
      <dgm:prSet/>
      <dgm:spPr/>
      <dgm:t>
        <a:bodyPr/>
        <a:lstStyle/>
        <a:p>
          <a:endParaRPr lang="cs-CZ"/>
        </a:p>
      </dgm:t>
    </dgm:pt>
    <dgm:pt modelId="{896CC79E-A906-4C34-A994-7D81262CE101}">
      <dgm:prSet phldrT="[Text]"/>
      <dgm:spPr/>
      <dgm:t>
        <a:bodyPr/>
        <a:lstStyle/>
        <a:p>
          <a:r>
            <a:rPr lang="cs-CZ" dirty="0" err="1"/>
            <a:t>Appraisal</a:t>
          </a:r>
          <a:r>
            <a:rPr lang="cs-CZ" dirty="0"/>
            <a:t> interview</a:t>
          </a:r>
        </a:p>
      </dgm:t>
    </dgm:pt>
    <dgm:pt modelId="{9122D61C-1ED3-4B0D-8936-52491E9B37C9}" type="parTrans" cxnId="{4CA4FB77-63A8-49A1-887C-2A897D519B09}">
      <dgm:prSet/>
      <dgm:spPr/>
      <dgm:t>
        <a:bodyPr/>
        <a:lstStyle/>
        <a:p>
          <a:endParaRPr lang="cs-CZ"/>
        </a:p>
      </dgm:t>
    </dgm:pt>
    <dgm:pt modelId="{6FB51BB3-AED4-40AD-A1DA-DDAFB376411C}" type="sibTrans" cxnId="{4CA4FB77-63A8-49A1-887C-2A897D519B09}">
      <dgm:prSet/>
      <dgm:spPr/>
      <dgm:t>
        <a:bodyPr/>
        <a:lstStyle/>
        <a:p>
          <a:endParaRPr lang="cs-CZ"/>
        </a:p>
      </dgm:t>
    </dgm:pt>
    <dgm:pt modelId="{03843A78-8349-4570-90D0-607BB3CB0896}">
      <dgm:prSet phldrT="[Text]"/>
      <dgm:spPr/>
      <dgm:t>
        <a:bodyPr/>
        <a:lstStyle/>
        <a:p>
          <a:r>
            <a:rPr lang="cs-CZ" dirty="0" err="1"/>
            <a:t>Appropriate</a:t>
          </a:r>
          <a:r>
            <a:rPr lang="cs-CZ" dirty="0"/>
            <a:t> </a:t>
          </a:r>
          <a:r>
            <a:rPr lang="cs-CZ" dirty="0" err="1"/>
            <a:t>time</a:t>
          </a:r>
          <a:r>
            <a:rPr lang="cs-CZ" dirty="0"/>
            <a:t> and place</a:t>
          </a:r>
        </a:p>
      </dgm:t>
    </dgm:pt>
    <dgm:pt modelId="{E94A618B-C303-482A-904E-65B72F0C30A5}" type="parTrans" cxnId="{422B5190-8658-43CC-ADA1-FD12299451BA}">
      <dgm:prSet/>
      <dgm:spPr/>
      <dgm:t>
        <a:bodyPr/>
        <a:lstStyle/>
        <a:p>
          <a:endParaRPr lang="cs-CZ"/>
        </a:p>
      </dgm:t>
    </dgm:pt>
    <dgm:pt modelId="{5016E8B7-03C1-4E6D-8B10-85CC659C354B}" type="sibTrans" cxnId="{422B5190-8658-43CC-ADA1-FD12299451BA}">
      <dgm:prSet/>
      <dgm:spPr/>
      <dgm:t>
        <a:bodyPr/>
        <a:lstStyle/>
        <a:p>
          <a:endParaRPr lang="cs-CZ"/>
        </a:p>
      </dgm:t>
    </dgm:pt>
    <dgm:pt modelId="{38F5A71B-F045-4F6C-A5C9-FDA2C4DB3D50}">
      <dgm:prSet phldrT="[Text]"/>
      <dgm:spPr/>
      <dgm:t>
        <a:bodyPr/>
        <a:lstStyle/>
        <a:p>
          <a:r>
            <a:rPr lang="cs-CZ" dirty="0" err="1"/>
            <a:t>Relationship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remuneration</a:t>
          </a:r>
          <a:endParaRPr lang="cs-CZ" dirty="0"/>
        </a:p>
      </dgm:t>
    </dgm:pt>
    <dgm:pt modelId="{800490BF-B108-4594-BDA9-E459AA8AD07D}" type="parTrans" cxnId="{CB826321-5D68-49F1-ACB7-C3B86CC4CDD7}">
      <dgm:prSet/>
      <dgm:spPr/>
      <dgm:t>
        <a:bodyPr/>
        <a:lstStyle/>
        <a:p>
          <a:endParaRPr lang="cs-CZ"/>
        </a:p>
      </dgm:t>
    </dgm:pt>
    <dgm:pt modelId="{D54851BA-69D1-400B-BC9D-E4BEA3CB2E48}" type="sibTrans" cxnId="{CB826321-5D68-49F1-ACB7-C3B86CC4CDD7}">
      <dgm:prSet/>
      <dgm:spPr/>
      <dgm:t>
        <a:bodyPr/>
        <a:lstStyle/>
        <a:p>
          <a:endParaRPr lang="cs-CZ"/>
        </a:p>
      </dgm:t>
    </dgm:pt>
    <dgm:pt modelId="{C3A37B7F-1AD7-4E08-A472-ECE88DD1486E}">
      <dgm:prSet phldrT="[Text]"/>
      <dgm:spPr/>
      <dgm:t>
        <a:bodyPr/>
        <a:lstStyle/>
        <a:p>
          <a:r>
            <a:rPr lang="cs-CZ" dirty="0" err="1"/>
            <a:t>outputs</a:t>
          </a:r>
          <a:endParaRPr lang="cs-CZ" dirty="0"/>
        </a:p>
      </dgm:t>
    </dgm:pt>
    <dgm:pt modelId="{60214740-720E-4E63-9F78-E5273CF0A8BE}" type="parTrans" cxnId="{2159B933-7F43-4857-BC2D-EF647DD98920}">
      <dgm:prSet/>
      <dgm:spPr/>
      <dgm:t>
        <a:bodyPr/>
        <a:lstStyle/>
        <a:p>
          <a:endParaRPr lang="cs-CZ"/>
        </a:p>
      </dgm:t>
    </dgm:pt>
    <dgm:pt modelId="{9BCAFBF8-7F1B-4710-AED8-260D7F115055}" type="sibTrans" cxnId="{2159B933-7F43-4857-BC2D-EF647DD98920}">
      <dgm:prSet/>
      <dgm:spPr/>
      <dgm:t>
        <a:bodyPr/>
        <a:lstStyle/>
        <a:p>
          <a:endParaRPr lang="cs-CZ"/>
        </a:p>
      </dgm:t>
    </dgm:pt>
    <dgm:pt modelId="{CF845AE7-AB2D-4D9D-B7A1-D67449843F4B}">
      <dgm:prSet phldrT="[Text]"/>
      <dgm:spPr/>
      <dgm:t>
        <a:bodyPr/>
        <a:lstStyle/>
        <a:p>
          <a:r>
            <a:rPr lang="cs-CZ" dirty="0" err="1"/>
            <a:t>Developent</a:t>
          </a:r>
          <a:r>
            <a:rPr lang="cs-CZ" dirty="0"/>
            <a:t> </a:t>
          </a:r>
          <a:r>
            <a:rPr lang="cs-CZ" dirty="0" err="1"/>
            <a:t>plan</a:t>
          </a:r>
          <a:endParaRPr lang="cs-CZ" dirty="0"/>
        </a:p>
      </dgm:t>
    </dgm:pt>
    <dgm:pt modelId="{EF4EED55-5A68-4CE4-A2F4-ED2A5081FA4C}" type="parTrans" cxnId="{69CCDF47-F6A6-4EC8-88ED-49C44C4D0B6F}">
      <dgm:prSet/>
      <dgm:spPr/>
      <dgm:t>
        <a:bodyPr/>
        <a:lstStyle/>
        <a:p>
          <a:endParaRPr lang="cs-CZ"/>
        </a:p>
      </dgm:t>
    </dgm:pt>
    <dgm:pt modelId="{7FD1BAD9-179A-4DBC-ADF2-A836F9DB6044}" type="sibTrans" cxnId="{69CCDF47-F6A6-4EC8-88ED-49C44C4D0B6F}">
      <dgm:prSet/>
      <dgm:spPr/>
      <dgm:t>
        <a:bodyPr/>
        <a:lstStyle/>
        <a:p>
          <a:endParaRPr lang="cs-CZ"/>
        </a:p>
      </dgm:t>
    </dgm:pt>
    <dgm:pt modelId="{DD8289FE-7445-4793-B542-3D804CBE16C3}">
      <dgm:prSet phldrT="[Text]"/>
      <dgm:spPr/>
      <dgm:t>
        <a:bodyPr/>
        <a:lstStyle/>
        <a:p>
          <a:r>
            <a:rPr lang="cs-CZ" dirty="0" err="1"/>
            <a:t>Self</a:t>
          </a:r>
          <a:r>
            <a:rPr lang="cs-CZ" dirty="0"/>
            <a:t> </a:t>
          </a:r>
          <a:r>
            <a:rPr lang="cs-CZ" dirty="0" err="1"/>
            <a:t>evaluation</a:t>
          </a:r>
          <a:endParaRPr lang="cs-CZ" dirty="0"/>
        </a:p>
      </dgm:t>
    </dgm:pt>
    <dgm:pt modelId="{37C656E7-FE85-4F1D-80F2-03D1D75403A9}" type="parTrans" cxnId="{9E6FC921-2BBD-4753-A7BE-02FE389110E1}">
      <dgm:prSet/>
      <dgm:spPr/>
      <dgm:t>
        <a:bodyPr/>
        <a:lstStyle/>
        <a:p>
          <a:endParaRPr lang="cs-CZ"/>
        </a:p>
      </dgm:t>
    </dgm:pt>
    <dgm:pt modelId="{53933198-E806-4DF5-A5DD-EAB9DA6553CA}" type="sibTrans" cxnId="{9E6FC921-2BBD-4753-A7BE-02FE389110E1}">
      <dgm:prSet/>
      <dgm:spPr/>
      <dgm:t>
        <a:bodyPr/>
        <a:lstStyle/>
        <a:p>
          <a:endParaRPr lang="cs-CZ"/>
        </a:p>
      </dgm:t>
    </dgm:pt>
    <dgm:pt modelId="{88F1C839-2E70-4964-9B08-25F4EA047A44}">
      <dgm:prSet phldrT="[Text]"/>
      <dgm:spPr/>
      <dgm:t>
        <a:bodyPr/>
        <a:lstStyle/>
        <a:p>
          <a:r>
            <a:rPr lang="cs-CZ" dirty="0" err="1"/>
            <a:t>Supervisors</a:t>
          </a:r>
          <a:r>
            <a:rPr lang="cs-CZ" dirty="0"/>
            <a:t> </a:t>
          </a:r>
          <a:r>
            <a:rPr lang="cs-CZ" dirty="0" err="1"/>
            <a:t>evaluation</a:t>
          </a:r>
          <a:endParaRPr lang="cs-CZ" dirty="0"/>
        </a:p>
      </dgm:t>
    </dgm:pt>
    <dgm:pt modelId="{0BCE1C24-5400-45A0-8084-3B9172C98A78}" type="parTrans" cxnId="{451C81E8-5703-4F2D-B28D-7B3F722F0E04}">
      <dgm:prSet/>
      <dgm:spPr/>
      <dgm:t>
        <a:bodyPr/>
        <a:lstStyle/>
        <a:p>
          <a:endParaRPr lang="cs-CZ"/>
        </a:p>
      </dgm:t>
    </dgm:pt>
    <dgm:pt modelId="{2E36F093-0987-4678-99E7-C8D9AD4C9B30}" type="sibTrans" cxnId="{451C81E8-5703-4F2D-B28D-7B3F722F0E04}">
      <dgm:prSet/>
      <dgm:spPr/>
      <dgm:t>
        <a:bodyPr/>
        <a:lstStyle/>
        <a:p>
          <a:endParaRPr lang="cs-CZ"/>
        </a:p>
      </dgm:t>
    </dgm:pt>
    <dgm:pt modelId="{F54F4E92-0138-436F-81C2-A68091191DF3}">
      <dgm:prSet phldrT="[Text]"/>
      <dgm:spPr/>
      <dgm:t>
        <a:bodyPr/>
        <a:lstStyle/>
        <a:p>
          <a:r>
            <a:rPr lang="cs-CZ" dirty="0" err="1"/>
            <a:t>Developement</a:t>
          </a:r>
          <a:r>
            <a:rPr lang="cs-CZ" dirty="0"/>
            <a:t>, </a:t>
          </a:r>
          <a:r>
            <a:rPr lang="cs-CZ" dirty="0" err="1"/>
            <a:t>carrier</a:t>
          </a:r>
          <a:r>
            <a:rPr lang="cs-CZ" dirty="0"/>
            <a:t> and </a:t>
          </a:r>
          <a:r>
            <a:rPr lang="cs-CZ" dirty="0" err="1"/>
            <a:t>educational</a:t>
          </a:r>
          <a:r>
            <a:rPr lang="cs-CZ" dirty="0"/>
            <a:t> plat</a:t>
          </a:r>
        </a:p>
      </dgm:t>
    </dgm:pt>
    <dgm:pt modelId="{E89E12AF-6939-4B17-BDD5-EABD9A8432B2}" type="parTrans" cxnId="{B76499F2-6D10-45B2-A027-DBC8B4B8B745}">
      <dgm:prSet/>
      <dgm:spPr/>
      <dgm:t>
        <a:bodyPr/>
        <a:lstStyle/>
        <a:p>
          <a:endParaRPr lang="cs-CZ"/>
        </a:p>
      </dgm:t>
    </dgm:pt>
    <dgm:pt modelId="{7F23FB88-5CC2-406D-ACCA-1445B17DD19A}" type="sibTrans" cxnId="{B76499F2-6D10-45B2-A027-DBC8B4B8B745}">
      <dgm:prSet/>
      <dgm:spPr/>
      <dgm:t>
        <a:bodyPr/>
        <a:lstStyle/>
        <a:p>
          <a:endParaRPr lang="cs-CZ"/>
        </a:p>
      </dgm:t>
    </dgm:pt>
    <dgm:pt modelId="{0C1D81E8-91F8-4E14-BA7B-0EB3550FD074}">
      <dgm:prSet phldrT="[Text]"/>
      <dgm:spPr/>
      <dgm:t>
        <a:bodyPr/>
        <a:lstStyle/>
        <a:p>
          <a:r>
            <a:rPr lang="cs-CZ" dirty="0" err="1"/>
            <a:t>Furute</a:t>
          </a:r>
          <a:r>
            <a:rPr lang="cs-CZ" dirty="0"/>
            <a:t> </a:t>
          </a:r>
          <a:r>
            <a:rPr lang="cs-CZ" dirty="0" err="1"/>
            <a:t>goals</a:t>
          </a:r>
          <a:endParaRPr lang="cs-CZ" dirty="0"/>
        </a:p>
      </dgm:t>
    </dgm:pt>
    <dgm:pt modelId="{CB963B13-3E79-4E15-9EC3-3D121B435865}" type="parTrans" cxnId="{98618A39-E880-44AD-AEF7-B518D159E297}">
      <dgm:prSet/>
      <dgm:spPr/>
      <dgm:t>
        <a:bodyPr/>
        <a:lstStyle/>
        <a:p>
          <a:endParaRPr lang="cs-CZ"/>
        </a:p>
      </dgm:t>
    </dgm:pt>
    <dgm:pt modelId="{C6E72F2D-407A-4D87-846E-0F5A457BF348}" type="sibTrans" cxnId="{98618A39-E880-44AD-AEF7-B518D159E297}">
      <dgm:prSet/>
      <dgm:spPr/>
      <dgm:t>
        <a:bodyPr/>
        <a:lstStyle/>
        <a:p>
          <a:endParaRPr lang="cs-CZ"/>
        </a:p>
      </dgm:t>
    </dgm:pt>
    <dgm:pt modelId="{4E73918E-B10B-4D83-AC1A-535AD1746B5E}">
      <dgm:prSet phldrT="[Text]"/>
      <dgm:spPr/>
      <dgm:t>
        <a:bodyPr/>
        <a:lstStyle/>
        <a:p>
          <a:r>
            <a:rPr lang="cs-CZ" dirty="0" err="1"/>
            <a:t>Carrier</a:t>
          </a:r>
          <a:r>
            <a:rPr lang="cs-CZ" dirty="0"/>
            <a:t> </a:t>
          </a:r>
          <a:r>
            <a:rPr lang="cs-CZ" dirty="0" err="1"/>
            <a:t>promotion</a:t>
          </a:r>
          <a:endParaRPr lang="cs-CZ" dirty="0"/>
        </a:p>
      </dgm:t>
    </dgm:pt>
    <dgm:pt modelId="{3B473DBD-A8A8-4FBF-9241-2497625D9991}" type="parTrans" cxnId="{5D63F483-4822-43D4-8F6B-4C132A39FC4C}">
      <dgm:prSet/>
      <dgm:spPr/>
      <dgm:t>
        <a:bodyPr/>
        <a:lstStyle/>
        <a:p>
          <a:endParaRPr lang="cs-CZ"/>
        </a:p>
      </dgm:t>
    </dgm:pt>
    <dgm:pt modelId="{52217F94-AFE3-4FA9-B4F8-2F40C6FA22E7}" type="sibTrans" cxnId="{5D63F483-4822-43D4-8F6B-4C132A39FC4C}">
      <dgm:prSet/>
      <dgm:spPr/>
      <dgm:t>
        <a:bodyPr/>
        <a:lstStyle/>
        <a:p>
          <a:endParaRPr lang="cs-CZ"/>
        </a:p>
      </dgm:t>
    </dgm:pt>
    <dgm:pt modelId="{9E5739FC-A657-4499-B70A-DF78C1880C30}">
      <dgm:prSet phldrT="[Text]"/>
      <dgm:spPr/>
      <dgm:t>
        <a:bodyPr/>
        <a:lstStyle/>
        <a:p>
          <a:r>
            <a:rPr lang="cs-CZ" dirty="0" err="1"/>
            <a:t>Correction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remuneration</a:t>
          </a:r>
          <a:endParaRPr lang="cs-CZ" dirty="0"/>
        </a:p>
      </dgm:t>
    </dgm:pt>
    <dgm:pt modelId="{9D3FDBD6-E909-494D-A1B7-E3404D73E153}" type="parTrans" cxnId="{A1BCDE93-56F0-4ED2-8EAC-3F6CF3012150}">
      <dgm:prSet/>
      <dgm:spPr/>
      <dgm:t>
        <a:bodyPr/>
        <a:lstStyle/>
        <a:p>
          <a:endParaRPr lang="cs-CZ"/>
        </a:p>
      </dgm:t>
    </dgm:pt>
    <dgm:pt modelId="{EEEB2289-103A-45BE-9659-D733D4AF4731}" type="sibTrans" cxnId="{A1BCDE93-56F0-4ED2-8EAC-3F6CF3012150}">
      <dgm:prSet/>
      <dgm:spPr/>
      <dgm:t>
        <a:bodyPr/>
        <a:lstStyle/>
        <a:p>
          <a:endParaRPr lang="cs-CZ"/>
        </a:p>
      </dgm:t>
    </dgm:pt>
    <dgm:pt modelId="{F75E1869-F2AB-4619-8B61-68A307498527}">
      <dgm:prSet phldrT="[Text]"/>
      <dgm:spPr/>
      <dgm:t>
        <a:bodyPr/>
        <a:lstStyle/>
        <a:p>
          <a:r>
            <a:rPr lang="cs-CZ" dirty="0" err="1"/>
            <a:t>Preparation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employees</a:t>
          </a:r>
          <a:endParaRPr lang="cs-CZ" dirty="0"/>
        </a:p>
      </dgm:t>
    </dgm:pt>
    <dgm:pt modelId="{2C54BEAA-8424-42A8-AAAB-6F79799700AF}" type="parTrans" cxnId="{B8D9D630-68F0-41EE-A19E-AD9496B15EED}">
      <dgm:prSet/>
      <dgm:spPr/>
      <dgm:t>
        <a:bodyPr/>
        <a:lstStyle/>
        <a:p>
          <a:endParaRPr lang="cs-CZ"/>
        </a:p>
      </dgm:t>
    </dgm:pt>
    <dgm:pt modelId="{FB8EBD43-59AA-4013-8936-D3643B50541F}" type="sibTrans" cxnId="{B8D9D630-68F0-41EE-A19E-AD9496B15EED}">
      <dgm:prSet/>
      <dgm:spPr/>
      <dgm:t>
        <a:bodyPr/>
        <a:lstStyle/>
        <a:p>
          <a:endParaRPr lang="cs-CZ"/>
        </a:p>
      </dgm:t>
    </dgm:pt>
    <dgm:pt modelId="{B051E112-597D-4B6B-8FB4-B8DA61C46A52}">
      <dgm:prSet phldrT="[Text]"/>
      <dgm:spPr/>
      <dgm:t>
        <a:bodyPr/>
        <a:lstStyle/>
        <a:p>
          <a:r>
            <a:rPr lang="cs-CZ" dirty="0" err="1"/>
            <a:t>Preparation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dokcuments</a:t>
          </a:r>
          <a:r>
            <a:rPr lang="cs-CZ" dirty="0"/>
            <a:t> and </a:t>
          </a:r>
          <a:r>
            <a:rPr lang="cs-CZ" dirty="0" err="1"/>
            <a:t>materials</a:t>
          </a:r>
          <a:endParaRPr lang="cs-CZ" dirty="0"/>
        </a:p>
      </dgm:t>
    </dgm:pt>
    <dgm:pt modelId="{B4293503-4132-4E1D-AB0E-98E7DC567A3C}" type="parTrans" cxnId="{4F9D5229-3C31-4A1C-A12C-FB7AA014FA67}">
      <dgm:prSet/>
      <dgm:spPr/>
      <dgm:t>
        <a:bodyPr/>
        <a:lstStyle/>
        <a:p>
          <a:endParaRPr lang="cs-CZ"/>
        </a:p>
      </dgm:t>
    </dgm:pt>
    <dgm:pt modelId="{8AAA5FF1-8F4A-4780-A0EF-A1DBE0CEA2ED}" type="sibTrans" cxnId="{4F9D5229-3C31-4A1C-A12C-FB7AA014FA67}">
      <dgm:prSet/>
      <dgm:spPr/>
      <dgm:t>
        <a:bodyPr/>
        <a:lstStyle/>
        <a:p>
          <a:endParaRPr lang="cs-CZ"/>
        </a:p>
      </dgm:t>
    </dgm:pt>
    <dgm:pt modelId="{7AB77EF0-060A-4195-B35C-6F10F55E70F5}" type="pres">
      <dgm:prSet presAssocID="{172A7E76-389A-4516-A3FE-8D5AA9C21C89}" presName="linearFlow" presStyleCnt="0">
        <dgm:presLayoutVars>
          <dgm:dir/>
          <dgm:animLvl val="lvl"/>
          <dgm:resizeHandles val="exact"/>
        </dgm:presLayoutVars>
      </dgm:prSet>
      <dgm:spPr/>
    </dgm:pt>
    <dgm:pt modelId="{2B53D30D-C883-4B4A-8D13-71C45E486E3F}" type="pres">
      <dgm:prSet presAssocID="{2DEFBA01-9D0F-4AF9-85F6-642D4EEA65EA}" presName="composite" presStyleCnt="0"/>
      <dgm:spPr/>
    </dgm:pt>
    <dgm:pt modelId="{D0E28955-6424-4488-99F9-28A8D27DE907}" type="pres">
      <dgm:prSet presAssocID="{2DEFBA01-9D0F-4AF9-85F6-642D4EEA65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9A53734-24EF-4B49-BD46-E2C356EB7AFB}" type="pres">
      <dgm:prSet presAssocID="{2DEFBA01-9D0F-4AF9-85F6-642D4EEA65EA}" presName="descendantText" presStyleLbl="alignAcc1" presStyleIdx="0" presStyleCnt="3">
        <dgm:presLayoutVars>
          <dgm:bulletEnabled val="1"/>
        </dgm:presLayoutVars>
      </dgm:prSet>
      <dgm:spPr/>
    </dgm:pt>
    <dgm:pt modelId="{BDFA69A2-6732-464F-9B98-3ECB0A8CEFD8}" type="pres">
      <dgm:prSet presAssocID="{4CF040E0-67AE-4D07-B38D-FB81A06A8B8F}" presName="sp" presStyleCnt="0"/>
      <dgm:spPr/>
    </dgm:pt>
    <dgm:pt modelId="{7F7B0D62-1C9E-4F34-8049-1D6187AE974D}" type="pres">
      <dgm:prSet presAssocID="{896CC79E-A906-4C34-A994-7D81262CE101}" presName="composite" presStyleCnt="0"/>
      <dgm:spPr/>
    </dgm:pt>
    <dgm:pt modelId="{0B073515-83C2-418F-AE2F-8826D64520B2}" type="pres">
      <dgm:prSet presAssocID="{896CC79E-A906-4C34-A994-7D81262CE10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ACFD9A-66C8-4741-A189-804A24AFE0F5}" type="pres">
      <dgm:prSet presAssocID="{896CC79E-A906-4C34-A994-7D81262CE101}" presName="descendantText" presStyleLbl="alignAcc1" presStyleIdx="1" presStyleCnt="3" custScaleY="161564">
        <dgm:presLayoutVars>
          <dgm:bulletEnabled val="1"/>
        </dgm:presLayoutVars>
      </dgm:prSet>
      <dgm:spPr/>
    </dgm:pt>
    <dgm:pt modelId="{C3FD7146-B06C-4C69-8784-DD4EF772AE0C}" type="pres">
      <dgm:prSet presAssocID="{6FB51BB3-AED4-40AD-A1DA-DDAFB376411C}" presName="sp" presStyleCnt="0"/>
      <dgm:spPr/>
    </dgm:pt>
    <dgm:pt modelId="{97FF9F91-D091-450D-95EC-41CB40364F7F}" type="pres">
      <dgm:prSet presAssocID="{C3A37B7F-1AD7-4E08-A472-ECE88DD1486E}" presName="composite" presStyleCnt="0"/>
      <dgm:spPr/>
    </dgm:pt>
    <dgm:pt modelId="{3FF3A4BB-A235-4503-9E74-C386D2E6A180}" type="pres">
      <dgm:prSet presAssocID="{C3A37B7F-1AD7-4E08-A472-ECE88DD1486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0B7143C-171A-4856-9D9E-5D8492EF5955}" type="pres">
      <dgm:prSet presAssocID="{C3A37B7F-1AD7-4E08-A472-ECE88DD1486E}" presName="descendantText" presStyleLbl="alignAcc1" presStyleIdx="2" presStyleCnt="3" custScaleY="75187">
        <dgm:presLayoutVars>
          <dgm:bulletEnabled val="1"/>
        </dgm:presLayoutVars>
      </dgm:prSet>
      <dgm:spPr/>
    </dgm:pt>
  </dgm:ptLst>
  <dgm:cxnLst>
    <dgm:cxn modelId="{CDF26601-0D30-4D19-8E29-3A19E4462F13}" type="presOf" srcId="{2DEFBA01-9D0F-4AF9-85F6-642D4EEA65EA}" destId="{D0E28955-6424-4488-99F9-28A8D27DE907}" srcOrd="0" destOrd="0" presId="urn:microsoft.com/office/officeart/2005/8/layout/chevron2"/>
    <dgm:cxn modelId="{9FE6FA07-6C9A-42EA-B983-369C07FC079B}" type="presOf" srcId="{CF845AE7-AB2D-4D9D-B7A1-D67449843F4B}" destId="{C0B7143C-171A-4856-9D9E-5D8492EF5955}" srcOrd="0" destOrd="0" presId="urn:microsoft.com/office/officeart/2005/8/layout/chevron2"/>
    <dgm:cxn modelId="{44EC5D0B-2EC6-462D-B0D5-9C36C2E0FFA3}" type="presOf" srcId="{03843A78-8349-4570-90D0-607BB3CB0896}" destId="{83ACFD9A-66C8-4741-A189-804A24AFE0F5}" srcOrd="0" destOrd="0" presId="urn:microsoft.com/office/officeart/2005/8/layout/chevron2"/>
    <dgm:cxn modelId="{A633FD0C-E445-4E54-B7FB-F6C49009E768}" type="presOf" srcId="{F75E1869-F2AB-4619-8B61-68A307498527}" destId="{69A53734-24EF-4B49-BD46-E2C356EB7AFB}" srcOrd="0" destOrd="1" presId="urn:microsoft.com/office/officeart/2005/8/layout/chevron2"/>
    <dgm:cxn modelId="{CB826321-5D68-49F1-ACB7-C3B86CC4CDD7}" srcId="{896CC79E-A906-4C34-A994-7D81262CE101}" destId="{38F5A71B-F045-4F6C-A5C9-FDA2C4DB3D50}" srcOrd="4" destOrd="0" parTransId="{800490BF-B108-4594-BDA9-E459AA8AD07D}" sibTransId="{D54851BA-69D1-400B-BC9D-E4BEA3CB2E48}"/>
    <dgm:cxn modelId="{9E6FC921-2BBD-4753-A7BE-02FE389110E1}" srcId="{896CC79E-A906-4C34-A994-7D81262CE101}" destId="{DD8289FE-7445-4793-B542-3D804CBE16C3}" srcOrd="1" destOrd="0" parTransId="{37C656E7-FE85-4F1D-80F2-03D1D75403A9}" sibTransId="{53933198-E806-4DF5-A5DD-EAB9DA6553CA}"/>
    <dgm:cxn modelId="{4F9D5229-3C31-4A1C-A12C-FB7AA014FA67}" srcId="{2DEFBA01-9D0F-4AF9-85F6-642D4EEA65EA}" destId="{B051E112-597D-4B6B-8FB4-B8DA61C46A52}" srcOrd="2" destOrd="0" parTransId="{B4293503-4132-4E1D-AB0E-98E7DC567A3C}" sibTransId="{8AAA5FF1-8F4A-4780-A0EF-A1DBE0CEA2ED}"/>
    <dgm:cxn modelId="{B8D9D630-68F0-41EE-A19E-AD9496B15EED}" srcId="{2DEFBA01-9D0F-4AF9-85F6-642D4EEA65EA}" destId="{F75E1869-F2AB-4619-8B61-68A307498527}" srcOrd="1" destOrd="0" parTransId="{2C54BEAA-8424-42A8-AAAB-6F79799700AF}" sibTransId="{FB8EBD43-59AA-4013-8936-D3643B50541F}"/>
    <dgm:cxn modelId="{2159B933-7F43-4857-BC2D-EF647DD98920}" srcId="{172A7E76-389A-4516-A3FE-8D5AA9C21C89}" destId="{C3A37B7F-1AD7-4E08-A472-ECE88DD1486E}" srcOrd="2" destOrd="0" parTransId="{60214740-720E-4E63-9F78-E5273CF0A8BE}" sibTransId="{9BCAFBF8-7F1B-4710-AED8-260D7F115055}"/>
    <dgm:cxn modelId="{98618A39-E880-44AD-AEF7-B518D159E297}" srcId="{896CC79E-A906-4C34-A994-7D81262CE101}" destId="{0C1D81E8-91F8-4E14-BA7B-0EB3550FD074}" srcOrd="5" destOrd="0" parTransId="{CB963B13-3E79-4E15-9EC3-3D121B435865}" sibTransId="{C6E72F2D-407A-4D87-846E-0F5A457BF348}"/>
    <dgm:cxn modelId="{69CCDF47-F6A6-4EC8-88ED-49C44C4D0B6F}" srcId="{C3A37B7F-1AD7-4E08-A472-ECE88DD1486E}" destId="{CF845AE7-AB2D-4D9D-B7A1-D67449843F4B}" srcOrd="0" destOrd="0" parTransId="{EF4EED55-5A68-4CE4-A2F4-ED2A5081FA4C}" sibTransId="{7FD1BAD9-179A-4DBC-ADF2-A836F9DB6044}"/>
    <dgm:cxn modelId="{4CCB724C-2820-4508-9DF1-3E4B334D3367}" type="presOf" srcId="{0C1D81E8-91F8-4E14-BA7B-0EB3550FD074}" destId="{83ACFD9A-66C8-4741-A189-804A24AFE0F5}" srcOrd="0" destOrd="5" presId="urn:microsoft.com/office/officeart/2005/8/layout/chevron2"/>
    <dgm:cxn modelId="{4CA4FB77-63A8-49A1-887C-2A897D519B09}" srcId="{172A7E76-389A-4516-A3FE-8D5AA9C21C89}" destId="{896CC79E-A906-4C34-A994-7D81262CE101}" srcOrd="1" destOrd="0" parTransId="{9122D61C-1ED3-4B0D-8936-52491E9B37C9}" sibTransId="{6FB51BB3-AED4-40AD-A1DA-DDAFB376411C}"/>
    <dgm:cxn modelId="{B556467B-FFF3-4DB4-A409-2AD4389019A2}" type="presOf" srcId="{88F1C839-2E70-4964-9B08-25F4EA047A44}" destId="{83ACFD9A-66C8-4741-A189-804A24AFE0F5}" srcOrd="0" destOrd="2" presId="urn:microsoft.com/office/officeart/2005/8/layout/chevron2"/>
    <dgm:cxn modelId="{5D63F483-4822-43D4-8F6B-4C132A39FC4C}" srcId="{C3A37B7F-1AD7-4E08-A472-ECE88DD1486E}" destId="{4E73918E-B10B-4D83-AC1A-535AD1746B5E}" srcOrd="1" destOrd="0" parTransId="{3B473DBD-A8A8-4FBF-9241-2497625D9991}" sibTransId="{52217F94-AFE3-4FA9-B4F8-2F40C6FA22E7}"/>
    <dgm:cxn modelId="{9279D787-A10B-4D80-A46A-581728511599}" srcId="{172A7E76-389A-4516-A3FE-8D5AA9C21C89}" destId="{2DEFBA01-9D0F-4AF9-85F6-642D4EEA65EA}" srcOrd="0" destOrd="0" parTransId="{7D551104-FDCC-4289-B58C-07A12E059843}" sibTransId="{4CF040E0-67AE-4D07-B38D-FB81A06A8B8F}"/>
    <dgm:cxn modelId="{422B5190-8658-43CC-ADA1-FD12299451BA}" srcId="{896CC79E-A906-4C34-A994-7D81262CE101}" destId="{03843A78-8349-4570-90D0-607BB3CB0896}" srcOrd="0" destOrd="0" parTransId="{E94A618B-C303-482A-904E-65B72F0C30A5}" sibTransId="{5016E8B7-03C1-4E6D-8B10-85CC659C354B}"/>
    <dgm:cxn modelId="{A1BCDE93-56F0-4ED2-8EAC-3F6CF3012150}" srcId="{C3A37B7F-1AD7-4E08-A472-ECE88DD1486E}" destId="{9E5739FC-A657-4499-B70A-DF78C1880C30}" srcOrd="2" destOrd="0" parTransId="{9D3FDBD6-E909-494D-A1B7-E3404D73E153}" sibTransId="{EEEB2289-103A-45BE-9659-D733D4AF4731}"/>
    <dgm:cxn modelId="{4BBAC0A6-2B7A-40D6-AE2D-0640006C9A5F}" type="presOf" srcId="{896CC79E-A906-4C34-A994-7D81262CE101}" destId="{0B073515-83C2-418F-AE2F-8826D64520B2}" srcOrd="0" destOrd="0" presId="urn:microsoft.com/office/officeart/2005/8/layout/chevron2"/>
    <dgm:cxn modelId="{258E7CAC-7C86-432A-9076-59BC4E9C4C5C}" type="presOf" srcId="{4E73918E-B10B-4D83-AC1A-535AD1746B5E}" destId="{C0B7143C-171A-4856-9D9E-5D8492EF5955}" srcOrd="0" destOrd="1" presId="urn:microsoft.com/office/officeart/2005/8/layout/chevron2"/>
    <dgm:cxn modelId="{7E7632B2-9160-4EBB-AF7E-B801E369FA98}" type="presOf" srcId="{9E5739FC-A657-4499-B70A-DF78C1880C30}" destId="{C0B7143C-171A-4856-9D9E-5D8492EF5955}" srcOrd="0" destOrd="2" presId="urn:microsoft.com/office/officeart/2005/8/layout/chevron2"/>
    <dgm:cxn modelId="{8FA6F7C7-2216-44DC-A0CC-3974378A3788}" type="presOf" srcId="{38F5A71B-F045-4F6C-A5C9-FDA2C4DB3D50}" destId="{83ACFD9A-66C8-4741-A189-804A24AFE0F5}" srcOrd="0" destOrd="4" presId="urn:microsoft.com/office/officeart/2005/8/layout/chevron2"/>
    <dgm:cxn modelId="{A46B6ACA-7A15-448D-814B-CD304576FD67}" type="presOf" srcId="{F54F4E92-0138-436F-81C2-A68091191DF3}" destId="{83ACFD9A-66C8-4741-A189-804A24AFE0F5}" srcOrd="0" destOrd="3" presId="urn:microsoft.com/office/officeart/2005/8/layout/chevron2"/>
    <dgm:cxn modelId="{3619DCE0-38A4-4A07-A251-FE94C6BBE60D}" type="presOf" srcId="{85CF5150-D2D5-4703-B54A-D3B55A7B8F13}" destId="{69A53734-24EF-4B49-BD46-E2C356EB7AFB}" srcOrd="0" destOrd="0" presId="urn:microsoft.com/office/officeart/2005/8/layout/chevron2"/>
    <dgm:cxn modelId="{516F45E1-FFF6-434A-A67D-F78282656809}" type="presOf" srcId="{DD8289FE-7445-4793-B542-3D804CBE16C3}" destId="{83ACFD9A-66C8-4741-A189-804A24AFE0F5}" srcOrd="0" destOrd="1" presId="urn:microsoft.com/office/officeart/2005/8/layout/chevron2"/>
    <dgm:cxn modelId="{99AEC9E1-C58B-48AC-8B33-1EC647D092D4}" srcId="{2DEFBA01-9D0F-4AF9-85F6-642D4EEA65EA}" destId="{85CF5150-D2D5-4703-B54A-D3B55A7B8F13}" srcOrd="0" destOrd="0" parTransId="{19E5760A-7AF5-49FA-9CB1-66FFDB8E3C6D}" sibTransId="{F6C12029-42C5-49C1-A96B-CB7D829BE187}"/>
    <dgm:cxn modelId="{451C81E8-5703-4F2D-B28D-7B3F722F0E04}" srcId="{896CC79E-A906-4C34-A994-7D81262CE101}" destId="{88F1C839-2E70-4964-9B08-25F4EA047A44}" srcOrd="2" destOrd="0" parTransId="{0BCE1C24-5400-45A0-8084-3B9172C98A78}" sibTransId="{2E36F093-0987-4678-99E7-C8D9AD4C9B30}"/>
    <dgm:cxn modelId="{C51D0CEC-D69F-4294-8F59-C34F7D96EC4C}" type="presOf" srcId="{172A7E76-389A-4516-A3FE-8D5AA9C21C89}" destId="{7AB77EF0-060A-4195-B35C-6F10F55E70F5}" srcOrd="0" destOrd="0" presId="urn:microsoft.com/office/officeart/2005/8/layout/chevron2"/>
    <dgm:cxn modelId="{C8DCACEC-70D6-4D4A-A0AD-EC6A1EF54CF1}" type="presOf" srcId="{B051E112-597D-4B6B-8FB4-B8DA61C46A52}" destId="{69A53734-24EF-4B49-BD46-E2C356EB7AFB}" srcOrd="0" destOrd="2" presId="urn:microsoft.com/office/officeart/2005/8/layout/chevron2"/>
    <dgm:cxn modelId="{B76499F2-6D10-45B2-A027-DBC8B4B8B745}" srcId="{896CC79E-A906-4C34-A994-7D81262CE101}" destId="{F54F4E92-0138-436F-81C2-A68091191DF3}" srcOrd="3" destOrd="0" parTransId="{E89E12AF-6939-4B17-BDD5-EABD9A8432B2}" sibTransId="{7F23FB88-5CC2-406D-ACCA-1445B17DD19A}"/>
    <dgm:cxn modelId="{D9E304FF-6D2C-4893-9DB4-55157313B90B}" type="presOf" srcId="{C3A37B7F-1AD7-4E08-A472-ECE88DD1486E}" destId="{3FF3A4BB-A235-4503-9E74-C386D2E6A180}" srcOrd="0" destOrd="0" presId="urn:microsoft.com/office/officeart/2005/8/layout/chevron2"/>
    <dgm:cxn modelId="{DE8D85D3-BAC7-458F-8276-A34C64D70BCD}" type="presParOf" srcId="{7AB77EF0-060A-4195-B35C-6F10F55E70F5}" destId="{2B53D30D-C883-4B4A-8D13-71C45E486E3F}" srcOrd="0" destOrd="0" presId="urn:microsoft.com/office/officeart/2005/8/layout/chevron2"/>
    <dgm:cxn modelId="{01BA72F3-AE37-460D-8505-78E2CFCAA581}" type="presParOf" srcId="{2B53D30D-C883-4B4A-8D13-71C45E486E3F}" destId="{D0E28955-6424-4488-99F9-28A8D27DE907}" srcOrd="0" destOrd="0" presId="urn:microsoft.com/office/officeart/2005/8/layout/chevron2"/>
    <dgm:cxn modelId="{90535115-9389-4491-8626-52A218C3DB75}" type="presParOf" srcId="{2B53D30D-C883-4B4A-8D13-71C45E486E3F}" destId="{69A53734-24EF-4B49-BD46-E2C356EB7AFB}" srcOrd="1" destOrd="0" presId="urn:microsoft.com/office/officeart/2005/8/layout/chevron2"/>
    <dgm:cxn modelId="{FD87F046-F8DB-4785-985C-9030FE79335C}" type="presParOf" srcId="{7AB77EF0-060A-4195-B35C-6F10F55E70F5}" destId="{BDFA69A2-6732-464F-9B98-3ECB0A8CEFD8}" srcOrd="1" destOrd="0" presId="urn:microsoft.com/office/officeart/2005/8/layout/chevron2"/>
    <dgm:cxn modelId="{A1D21641-0FCC-40DA-BC0C-268D85E534FA}" type="presParOf" srcId="{7AB77EF0-060A-4195-B35C-6F10F55E70F5}" destId="{7F7B0D62-1C9E-4F34-8049-1D6187AE974D}" srcOrd="2" destOrd="0" presId="urn:microsoft.com/office/officeart/2005/8/layout/chevron2"/>
    <dgm:cxn modelId="{59D747B1-C8B2-470A-BE91-9E3EAC9D7CD3}" type="presParOf" srcId="{7F7B0D62-1C9E-4F34-8049-1D6187AE974D}" destId="{0B073515-83C2-418F-AE2F-8826D64520B2}" srcOrd="0" destOrd="0" presId="urn:microsoft.com/office/officeart/2005/8/layout/chevron2"/>
    <dgm:cxn modelId="{B69F539E-784A-4961-B8F6-FD6CA8FCEFB4}" type="presParOf" srcId="{7F7B0D62-1C9E-4F34-8049-1D6187AE974D}" destId="{83ACFD9A-66C8-4741-A189-804A24AFE0F5}" srcOrd="1" destOrd="0" presId="urn:microsoft.com/office/officeart/2005/8/layout/chevron2"/>
    <dgm:cxn modelId="{B78CB7A0-E95E-4C9D-AF78-DF9B8187D327}" type="presParOf" srcId="{7AB77EF0-060A-4195-B35C-6F10F55E70F5}" destId="{C3FD7146-B06C-4C69-8784-DD4EF772AE0C}" srcOrd="3" destOrd="0" presId="urn:microsoft.com/office/officeart/2005/8/layout/chevron2"/>
    <dgm:cxn modelId="{32ECA8A9-E6CF-4B96-9417-0208A560353E}" type="presParOf" srcId="{7AB77EF0-060A-4195-B35C-6F10F55E70F5}" destId="{97FF9F91-D091-450D-95EC-41CB40364F7F}" srcOrd="4" destOrd="0" presId="urn:microsoft.com/office/officeart/2005/8/layout/chevron2"/>
    <dgm:cxn modelId="{4D8A343C-5C9E-4093-8185-251468BE5F0B}" type="presParOf" srcId="{97FF9F91-D091-450D-95EC-41CB40364F7F}" destId="{3FF3A4BB-A235-4503-9E74-C386D2E6A180}" srcOrd="0" destOrd="0" presId="urn:microsoft.com/office/officeart/2005/8/layout/chevron2"/>
    <dgm:cxn modelId="{608B973B-04E2-49E2-8BDD-2E3949F7CF11}" type="presParOf" srcId="{97FF9F91-D091-450D-95EC-41CB40364F7F}" destId="{C0B7143C-171A-4856-9D9E-5D8492EF5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88DC8-C39F-4F84-9C96-96FE3A903AFB}">
      <dsp:nvSpPr>
        <dsp:cNvPr id="0" name=""/>
        <dsp:cNvSpPr/>
      </dsp:nvSpPr>
      <dsp:spPr>
        <a:xfrm>
          <a:off x="648597" y="-83326"/>
          <a:ext cx="2139969" cy="2139969"/>
        </a:xfrm>
        <a:prstGeom prst="circularArrow">
          <a:avLst>
            <a:gd name="adj1" fmla="val 5689"/>
            <a:gd name="adj2" fmla="val 340510"/>
            <a:gd name="adj3" fmla="val 12737003"/>
            <a:gd name="adj4" fmla="val 18049195"/>
            <a:gd name="adj5" fmla="val 5908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9E2BD-22A0-4DC4-86AC-868149152BBA}">
      <dsp:nvSpPr>
        <dsp:cNvPr id="0" name=""/>
        <dsp:cNvSpPr/>
      </dsp:nvSpPr>
      <dsp:spPr>
        <a:xfrm>
          <a:off x="1017890" y="900"/>
          <a:ext cx="1401382" cy="700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potential</a:t>
          </a:r>
          <a:endParaRPr lang="cs-CZ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52095" y="35105"/>
        <a:ext cx="1332972" cy="632281"/>
      </dsp:txXfrm>
    </dsp:sp>
    <dsp:sp modelId="{A9799E52-AF90-42F0-AF09-CF721A3B515C}">
      <dsp:nvSpPr>
        <dsp:cNvPr id="0" name=""/>
        <dsp:cNvSpPr/>
      </dsp:nvSpPr>
      <dsp:spPr>
        <a:xfrm>
          <a:off x="1828948" y="1405694"/>
          <a:ext cx="1401382" cy="700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performance</a:t>
          </a:r>
        </a:p>
      </dsp:txBody>
      <dsp:txXfrm>
        <a:off x="1863153" y="1439899"/>
        <a:ext cx="1332972" cy="632281"/>
      </dsp:txXfrm>
    </dsp:sp>
    <dsp:sp modelId="{26118732-5468-47EA-BAA9-817EFBFDB0C0}">
      <dsp:nvSpPr>
        <dsp:cNvPr id="0" name=""/>
        <dsp:cNvSpPr/>
      </dsp:nvSpPr>
      <dsp:spPr>
        <a:xfrm>
          <a:off x="206832" y="1405694"/>
          <a:ext cx="1401382" cy="70069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behavior</a:t>
          </a:r>
          <a:endParaRPr lang="cs-CZ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1037" y="1439899"/>
        <a:ext cx="1332972" cy="632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8955-6424-4488-99F9-28A8D27DE907}">
      <dsp:nvSpPr>
        <dsp:cNvPr id="0" name=""/>
        <dsp:cNvSpPr/>
      </dsp:nvSpPr>
      <dsp:spPr>
        <a:xfrm rot="5400000">
          <a:off x="-176515" y="178676"/>
          <a:ext cx="1176772" cy="823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prepration</a:t>
          </a:r>
          <a:endParaRPr lang="cs-CZ" sz="1200" kern="1200" dirty="0"/>
        </a:p>
      </dsp:txBody>
      <dsp:txXfrm rot="-5400000">
        <a:off x="1" y="414030"/>
        <a:ext cx="823740" cy="353032"/>
      </dsp:txXfrm>
    </dsp:sp>
    <dsp:sp modelId="{69A53734-24EF-4B49-BD46-E2C356EB7AFB}">
      <dsp:nvSpPr>
        <dsp:cNvPr id="0" name=""/>
        <dsp:cNvSpPr/>
      </dsp:nvSpPr>
      <dsp:spPr>
        <a:xfrm rot="5400000">
          <a:off x="3176016" y="-2350115"/>
          <a:ext cx="764901" cy="5469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Prepration</a:t>
          </a:r>
          <a:r>
            <a:rPr lang="cs-CZ" sz="800" kern="1200" dirty="0"/>
            <a:t> </a:t>
          </a:r>
          <a:r>
            <a:rPr lang="cs-CZ" sz="800" kern="1200" dirty="0" err="1"/>
            <a:t>of</a:t>
          </a:r>
          <a:r>
            <a:rPr lang="cs-CZ" sz="800" kern="1200" dirty="0"/>
            <a:t> </a:t>
          </a:r>
          <a:r>
            <a:rPr lang="cs-CZ" sz="800" kern="1200" dirty="0" err="1"/>
            <a:t>evaluatore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Preparation</a:t>
          </a:r>
          <a:r>
            <a:rPr lang="cs-CZ" sz="800" kern="1200" dirty="0"/>
            <a:t> </a:t>
          </a:r>
          <a:r>
            <a:rPr lang="cs-CZ" sz="800" kern="1200" dirty="0" err="1"/>
            <a:t>of</a:t>
          </a:r>
          <a:r>
            <a:rPr lang="cs-CZ" sz="800" kern="1200" dirty="0"/>
            <a:t> </a:t>
          </a:r>
          <a:r>
            <a:rPr lang="cs-CZ" sz="800" kern="1200" dirty="0" err="1"/>
            <a:t>employees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Preparation</a:t>
          </a:r>
          <a:r>
            <a:rPr lang="cs-CZ" sz="800" kern="1200" dirty="0"/>
            <a:t> </a:t>
          </a:r>
          <a:r>
            <a:rPr lang="cs-CZ" sz="800" kern="1200" dirty="0" err="1"/>
            <a:t>of</a:t>
          </a:r>
          <a:r>
            <a:rPr lang="cs-CZ" sz="800" kern="1200" dirty="0"/>
            <a:t> </a:t>
          </a:r>
          <a:r>
            <a:rPr lang="cs-CZ" sz="800" kern="1200" dirty="0" err="1"/>
            <a:t>dokcuments</a:t>
          </a:r>
          <a:r>
            <a:rPr lang="cs-CZ" sz="800" kern="1200" dirty="0"/>
            <a:t> and </a:t>
          </a:r>
          <a:r>
            <a:rPr lang="cs-CZ" sz="800" kern="1200" dirty="0" err="1"/>
            <a:t>materials</a:t>
          </a:r>
          <a:endParaRPr lang="cs-CZ" sz="800" kern="1200" dirty="0"/>
        </a:p>
      </dsp:txBody>
      <dsp:txXfrm rot="-5400000">
        <a:off x="823740" y="39500"/>
        <a:ext cx="5432115" cy="690223"/>
      </dsp:txXfrm>
    </dsp:sp>
    <dsp:sp modelId="{0B073515-83C2-418F-AE2F-8826D64520B2}">
      <dsp:nvSpPr>
        <dsp:cNvPr id="0" name=""/>
        <dsp:cNvSpPr/>
      </dsp:nvSpPr>
      <dsp:spPr>
        <a:xfrm rot="5400000">
          <a:off x="-176515" y="1405453"/>
          <a:ext cx="1176772" cy="823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Appraisal</a:t>
          </a:r>
          <a:r>
            <a:rPr lang="cs-CZ" sz="1200" kern="1200" dirty="0"/>
            <a:t> interview</a:t>
          </a:r>
        </a:p>
      </dsp:txBody>
      <dsp:txXfrm rot="-5400000">
        <a:off x="1" y="1640807"/>
        <a:ext cx="823740" cy="353032"/>
      </dsp:txXfrm>
    </dsp:sp>
    <dsp:sp modelId="{83ACFD9A-66C8-4741-A189-804A24AFE0F5}">
      <dsp:nvSpPr>
        <dsp:cNvPr id="0" name=""/>
        <dsp:cNvSpPr/>
      </dsp:nvSpPr>
      <dsp:spPr>
        <a:xfrm rot="5400000">
          <a:off x="2940564" y="-1123338"/>
          <a:ext cx="1235806" cy="5469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Appropriate</a:t>
          </a:r>
          <a:r>
            <a:rPr lang="cs-CZ" sz="800" kern="1200" dirty="0"/>
            <a:t> </a:t>
          </a:r>
          <a:r>
            <a:rPr lang="cs-CZ" sz="800" kern="1200" dirty="0" err="1"/>
            <a:t>time</a:t>
          </a:r>
          <a:r>
            <a:rPr lang="cs-CZ" sz="800" kern="1200" dirty="0"/>
            <a:t> and place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Self</a:t>
          </a:r>
          <a:r>
            <a:rPr lang="cs-CZ" sz="800" kern="1200" dirty="0"/>
            <a:t> </a:t>
          </a:r>
          <a:r>
            <a:rPr lang="cs-CZ" sz="800" kern="1200" dirty="0" err="1"/>
            <a:t>evaluation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Supervisors</a:t>
          </a:r>
          <a:r>
            <a:rPr lang="cs-CZ" sz="800" kern="1200" dirty="0"/>
            <a:t> </a:t>
          </a:r>
          <a:r>
            <a:rPr lang="cs-CZ" sz="800" kern="1200" dirty="0" err="1"/>
            <a:t>evaluation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Developement</a:t>
          </a:r>
          <a:r>
            <a:rPr lang="cs-CZ" sz="800" kern="1200" dirty="0"/>
            <a:t>, </a:t>
          </a:r>
          <a:r>
            <a:rPr lang="cs-CZ" sz="800" kern="1200" dirty="0" err="1"/>
            <a:t>carrier</a:t>
          </a:r>
          <a:r>
            <a:rPr lang="cs-CZ" sz="800" kern="1200" dirty="0"/>
            <a:t> and </a:t>
          </a:r>
          <a:r>
            <a:rPr lang="cs-CZ" sz="800" kern="1200" dirty="0" err="1"/>
            <a:t>educational</a:t>
          </a:r>
          <a:r>
            <a:rPr lang="cs-CZ" sz="800" kern="1200" dirty="0"/>
            <a:t> plat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Relationship</a:t>
          </a:r>
          <a:r>
            <a:rPr lang="cs-CZ" sz="800" kern="1200" dirty="0"/>
            <a:t> </a:t>
          </a:r>
          <a:r>
            <a:rPr lang="cs-CZ" sz="800" kern="1200" dirty="0" err="1"/>
            <a:t>with</a:t>
          </a:r>
          <a:r>
            <a:rPr lang="cs-CZ" sz="800" kern="1200" dirty="0"/>
            <a:t> </a:t>
          </a:r>
          <a:r>
            <a:rPr lang="cs-CZ" sz="800" kern="1200" dirty="0" err="1"/>
            <a:t>remuneration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Furute</a:t>
          </a:r>
          <a:r>
            <a:rPr lang="cs-CZ" sz="800" kern="1200" dirty="0"/>
            <a:t> </a:t>
          </a:r>
          <a:r>
            <a:rPr lang="cs-CZ" sz="800" kern="1200" dirty="0" err="1"/>
            <a:t>goals</a:t>
          </a:r>
          <a:endParaRPr lang="cs-CZ" sz="800" kern="1200" dirty="0"/>
        </a:p>
      </dsp:txBody>
      <dsp:txXfrm rot="-5400000">
        <a:off x="823741" y="1053812"/>
        <a:ext cx="5409127" cy="1115152"/>
      </dsp:txXfrm>
    </dsp:sp>
    <dsp:sp modelId="{3FF3A4BB-A235-4503-9E74-C386D2E6A180}">
      <dsp:nvSpPr>
        <dsp:cNvPr id="0" name=""/>
        <dsp:cNvSpPr/>
      </dsp:nvSpPr>
      <dsp:spPr>
        <a:xfrm rot="5400000">
          <a:off x="-176515" y="2396777"/>
          <a:ext cx="1176772" cy="823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outputs</a:t>
          </a:r>
          <a:endParaRPr lang="cs-CZ" sz="1200" kern="1200" dirty="0"/>
        </a:p>
      </dsp:txBody>
      <dsp:txXfrm rot="-5400000">
        <a:off x="1" y="2632131"/>
        <a:ext cx="823740" cy="353032"/>
      </dsp:txXfrm>
    </dsp:sp>
    <dsp:sp modelId="{C0B7143C-171A-4856-9D9E-5D8492EF5955}">
      <dsp:nvSpPr>
        <dsp:cNvPr id="0" name=""/>
        <dsp:cNvSpPr/>
      </dsp:nvSpPr>
      <dsp:spPr>
        <a:xfrm rot="5400000">
          <a:off x="3270914" y="-132014"/>
          <a:ext cx="575106" cy="5469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Developent</a:t>
          </a:r>
          <a:r>
            <a:rPr lang="cs-CZ" sz="800" kern="1200" dirty="0"/>
            <a:t> </a:t>
          </a:r>
          <a:r>
            <a:rPr lang="cs-CZ" sz="800" kern="1200" dirty="0" err="1"/>
            <a:t>plan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Carrier</a:t>
          </a:r>
          <a:r>
            <a:rPr lang="cs-CZ" sz="800" kern="1200" dirty="0"/>
            <a:t> </a:t>
          </a:r>
          <a:r>
            <a:rPr lang="cs-CZ" sz="800" kern="1200" dirty="0" err="1"/>
            <a:t>promotion</a:t>
          </a:r>
          <a:endParaRPr lang="cs-CZ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800" kern="1200" dirty="0" err="1"/>
            <a:t>Correction</a:t>
          </a:r>
          <a:r>
            <a:rPr lang="cs-CZ" sz="800" kern="1200" dirty="0"/>
            <a:t> </a:t>
          </a:r>
          <a:r>
            <a:rPr lang="cs-CZ" sz="800" kern="1200" dirty="0" err="1"/>
            <a:t>of</a:t>
          </a:r>
          <a:r>
            <a:rPr lang="cs-CZ" sz="800" kern="1200" dirty="0"/>
            <a:t> </a:t>
          </a:r>
          <a:r>
            <a:rPr lang="cs-CZ" sz="800" kern="1200" dirty="0" err="1"/>
            <a:t>remuneration</a:t>
          </a:r>
          <a:endParaRPr lang="cs-CZ" sz="800" kern="1200" dirty="0"/>
        </a:p>
      </dsp:txBody>
      <dsp:txXfrm rot="-5400000">
        <a:off x="823740" y="2343234"/>
        <a:ext cx="5441380" cy="51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ubstaff.com/blog/wp-content/uploads/2024/03/Hubstaff-monthly-template-document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rdue.edu/hr/lod/media/docs/annualevaluationcompetencybehavioranchor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ulturefactor.com/country-comparison-tool?countries=france%2Cmalays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personnel</a:t>
            </a:r>
            <a:r>
              <a:rPr lang="cs-CZ" sz="3200" b="1" cap="all" dirty="0">
                <a:solidFill>
                  <a:srgbClr val="307871"/>
                </a:solidFill>
              </a:rPr>
              <a:t> management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Performance </a:t>
            </a:r>
            <a:r>
              <a:rPr lang="cs-CZ" sz="1600" dirty="0" err="1">
                <a:latin typeface="+mj-lt"/>
                <a:cs typeface="Times New Roman" panose="02020603050405020304" pitchFamily="18" charset="0"/>
              </a:rPr>
              <a:t>appraisal</a:t>
            </a: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err="1">
                <a:latin typeface="+mj-lt"/>
                <a:cs typeface="Times New Roman" panose="02020603050405020304" pitchFamily="18" charset="0"/>
              </a:rPr>
              <a:t>lecture</a:t>
            </a:r>
            <a:r>
              <a:rPr lang="cs-CZ" sz="1600" dirty="0">
                <a:latin typeface="+mj-lt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492C-5E00-28E3-EAB2-B4F7FA0B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177B22F-0E57-10DF-43A3-F3F8C2E1E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3DB9931-DBC1-CA25-B4FD-FE1B8A61FB0B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641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r>
              <a:rPr lang="cs-CZ" sz="3200" b="1" cap="all" dirty="0">
                <a:solidFill>
                  <a:srgbClr val="307871"/>
                </a:solidFill>
              </a:rPr>
              <a:t> &amp; performance </a:t>
            </a:r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C797DBD-DE50-8162-E699-974097BC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Definition of performance management</a:t>
            </a:r>
            <a:r>
              <a:rPr lang="cs-CZ" sz="1600" dirty="0"/>
              <a:t>: </a:t>
            </a:r>
            <a:r>
              <a:rPr lang="en-US" sz="1600" dirty="0"/>
              <a:t>Performance management is a periodic, systematic, and objective process of developing an employee to perform their job to the best of their ability. The performance appraisal is thus part of performance management.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Stages of the cycle: Planning → Monitoring → Reviewing → Rewarding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Role in organizational strategy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63DD7E7C-5AB2-C540-EE16-F331B75CB665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0A177C1-425A-E9D9-CE66-D1F25477342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1018903-8CAC-0CFE-5AEB-C9093BB4B32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75C944D-4245-741E-F11D-B35961014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D18C188-85DF-F861-58AB-05761BE6881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61230566-EC7C-CC60-7DB4-5844DBE0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644" y="2408864"/>
            <a:ext cx="3087796" cy="19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97C2-A335-9178-571D-E449C41E7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28D8B2E-CE74-76EF-28DF-A0A888FE3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553920A-C2E2-B162-37D7-DC262ABB07D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Why</a:t>
            </a:r>
            <a:r>
              <a:rPr lang="cs-CZ" sz="3200" b="1" cap="all" dirty="0">
                <a:solidFill>
                  <a:srgbClr val="307871"/>
                </a:solidFill>
              </a:rPr>
              <a:t> performance </a:t>
            </a:r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E2711A4-EF73-5D38-1F8D-CD793EAB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r>
              <a:rPr lang="en-US" sz="1400" b="1" dirty="0"/>
              <a:t>Improve employee performance as well as ......</a:t>
            </a:r>
            <a:endParaRPr lang="cs-CZ" sz="1400" b="1" dirty="0"/>
          </a:p>
          <a:p>
            <a:r>
              <a:rPr lang="en-US" sz="1400" b="1" dirty="0"/>
              <a:t>provide feedback</a:t>
            </a:r>
            <a:endParaRPr lang="cs-CZ" sz="1400" b="1" dirty="0"/>
          </a:p>
          <a:p>
            <a:r>
              <a:rPr lang="en-US" sz="1400" b="1" dirty="0"/>
              <a:t>motivate employees</a:t>
            </a:r>
            <a:endParaRPr lang="cs-CZ" sz="1400" b="1" dirty="0"/>
          </a:p>
          <a:p>
            <a:r>
              <a:rPr lang="en-US" sz="1400" b="1" dirty="0"/>
              <a:t>set new goals and development plans</a:t>
            </a:r>
            <a:endParaRPr lang="cs-CZ" sz="1400" b="1" dirty="0"/>
          </a:p>
          <a:p>
            <a:r>
              <a:rPr lang="en-US" sz="1400" b="1" dirty="0"/>
              <a:t>support career development and identify talent</a:t>
            </a:r>
            <a:endParaRPr lang="cs-CZ" sz="1400" b="1" dirty="0"/>
          </a:p>
          <a:p>
            <a:r>
              <a:rPr lang="en-US" sz="1400" b="1" dirty="0"/>
              <a:t>strengthen equity (equal access to rewards, promotions...)</a:t>
            </a:r>
            <a:endParaRPr lang="cs-CZ" sz="1400" b="1" dirty="0"/>
          </a:p>
          <a:p>
            <a:r>
              <a:rPr lang="en-US" sz="1400" b="1" dirty="0"/>
              <a:t>improve communication between employees and management</a:t>
            </a:r>
            <a:endParaRPr lang="cs-CZ" sz="1400" b="1" dirty="0"/>
          </a:p>
          <a:p>
            <a:r>
              <a:rPr lang="en-US" sz="1400" b="1" dirty="0"/>
              <a:t>identify training needs and development opportunities</a:t>
            </a:r>
            <a:endParaRPr lang="cs-CZ" sz="1400" b="1" dirty="0"/>
          </a:p>
          <a:p>
            <a:r>
              <a:rPr lang="en-US" sz="1400" b="1" dirty="0"/>
              <a:t>align individual goals and organizational goals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14B36D9-026F-BAE3-2872-E530B254F271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EF80350-70A4-5BE6-94E2-07D54C58A58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9297BA6-BAC1-4E7B-6451-3374F917967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6ECE177-3D15-BEBE-D683-6D7D4AC2C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6D8D0A3-6B30-C3E3-52A8-31DDACF954F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16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AE95B-9B1D-5E1F-8D5D-E7E1F9F37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F07BAAE-F519-4660-D236-0BEFB603A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4BAD859-8EE1-1B71-1E90-05D42E1BE0A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3 </a:t>
            </a:r>
            <a:r>
              <a:rPr lang="cs-CZ" sz="3200" b="1" cap="all" dirty="0" err="1">
                <a:solidFill>
                  <a:srgbClr val="307871"/>
                </a:solidFill>
              </a:rPr>
              <a:t>areas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FEAF755-DE8F-62A6-1184-A4857C04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The concept of goal setting (individual, team) is used to evaluate performance</a:t>
            </a:r>
            <a:endParaRPr lang="cs-CZ" sz="1400" b="1" dirty="0"/>
          </a:p>
          <a:p>
            <a:pPr marL="0" indent="0">
              <a:buNone/>
            </a:pPr>
            <a:r>
              <a:rPr lang="en-US" sz="1400" b="1" dirty="0"/>
              <a:t>I</a:t>
            </a:r>
            <a:r>
              <a:rPr lang="cs-CZ" sz="1400" b="1" dirty="0"/>
              <a:t>i </a:t>
            </a:r>
            <a:r>
              <a:rPr lang="cs-CZ" sz="1400" b="1" dirty="0" err="1"/>
              <a:t>is</a:t>
            </a:r>
            <a:r>
              <a:rPr lang="en-US" sz="1400" b="1" dirty="0"/>
              <a:t> use</a:t>
            </a:r>
            <a:r>
              <a:rPr lang="cs-CZ" sz="1400" b="1" dirty="0"/>
              <a:t>d</a:t>
            </a:r>
            <a:r>
              <a:rPr lang="en-US" sz="1400" b="1" dirty="0"/>
              <a:t> the code of ethics, corporate culture values to evaluate </a:t>
            </a:r>
            <a:r>
              <a:rPr lang="en-US" sz="1400" b="1" dirty="0" err="1"/>
              <a:t>behaviour</a:t>
            </a:r>
            <a:r>
              <a:rPr lang="en-US" sz="1400" b="1" dirty="0"/>
              <a:t>. Usually a rating scale is used because this evaluation is quite subjective. </a:t>
            </a:r>
            <a:endParaRPr lang="cs-CZ" sz="1400" b="1" dirty="0"/>
          </a:p>
          <a:p>
            <a:pPr marL="0" indent="0">
              <a:buNone/>
            </a:pPr>
            <a:r>
              <a:rPr lang="en-US" sz="1400" b="1" dirty="0"/>
              <a:t>Work and social behavior are evaluated</a:t>
            </a:r>
            <a:r>
              <a:rPr lang="cs-CZ" sz="1400" b="1" dirty="0"/>
              <a:t> by i</a:t>
            </a:r>
            <a:r>
              <a:rPr lang="en-US" sz="1400" b="1" dirty="0" err="1"/>
              <a:t>nterviews</a:t>
            </a:r>
            <a:r>
              <a:rPr lang="en-US" sz="1400" b="1" dirty="0"/>
              <a:t>, psychological tests, Development Centers are used to determine potential.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90B917D-734E-3F33-4414-36E68387EE32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F98EF82-5654-8C38-DE08-D618A55B5F2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B2519BB-D016-A845-4DBC-97080F4733D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7E58B25-4596-19D8-0031-A535A9BEE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E182E7B-4AE4-01C1-5F06-184F790CC35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AA206A-1EAA-5883-E003-C616AFE97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569400"/>
              </p:ext>
            </p:extLst>
          </p:nvPr>
        </p:nvGraphicFramePr>
        <p:xfrm>
          <a:off x="4841245" y="2349228"/>
          <a:ext cx="3437164" cy="210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A5141622-B1B4-1554-6F31-5314B54B6922}"/>
              </a:ext>
            </a:extLst>
          </p:cNvPr>
          <p:cNvSpPr txBox="1"/>
          <p:nvPr/>
        </p:nvSpPr>
        <p:spPr>
          <a:xfrm>
            <a:off x="2286000" y="23862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49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1" y="136801"/>
            <a:ext cx="7851510" cy="865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PERFORMANCE AND POTENTIAL RATING MATRIX - STARS, CENTRE AND BRAKES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6120680" cy="311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0385D287-D28E-DB8F-A3E2-108C8E8D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0" y="928480"/>
            <a:ext cx="5994986" cy="42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2AF3-60AD-6B23-6FB1-A0190CB2D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CA0F07E-3AB9-DC10-9489-24F5031C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E297B8F-7BC8-B945-0519-144B108E09B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Main Features of Performance 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58FF740-08AE-240C-0963-3147C8DF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r>
              <a:rPr lang="en-US" sz="1400" b="1" dirty="0"/>
              <a:t>Periodic evaluation</a:t>
            </a:r>
            <a:endParaRPr lang="cs-CZ" sz="1400" b="1" dirty="0"/>
          </a:p>
          <a:p>
            <a:r>
              <a:rPr lang="en-US" sz="1400" b="1" dirty="0"/>
              <a:t>Individual vs team focus</a:t>
            </a:r>
            <a:endParaRPr lang="cs-CZ" sz="1400" b="1" dirty="0"/>
          </a:p>
          <a:p>
            <a:r>
              <a:rPr lang="en-US" sz="1400" b="1" dirty="0"/>
              <a:t>Goal alignment</a:t>
            </a:r>
            <a:endParaRPr lang="cs-CZ" sz="1400" b="1" dirty="0"/>
          </a:p>
          <a:p>
            <a:r>
              <a:rPr lang="en-US" sz="1400" b="1" dirty="0"/>
              <a:t>Feedback mechanism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C9FF537-4EC4-DA55-EFF0-0A06A3A48BA8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C6660B9-8E71-8BFF-0D3A-BCE3524034B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1E42892-69FB-32DD-99AA-B71DADBE315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39FF560-3EEF-D4FB-1476-419694556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0D514EB-FFD2-F13F-2446-41A15DE916E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15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845A4-64AE-6863-D514-85C20C2C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69B206F-D3EC-8B94-FE76-CADEEBF46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C9F539B-D64A-F013-A96E-2B0D61E3CB8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Objectives of Performance 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C07BF9A-9369-112C-5A9D-FDE9245B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70"/>
            <a:ext cx="8280920" cy="34427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b="1" dirty="0"/>
              <a:t>🎯 Main Objectives: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Evaluate employee performance</a:t>
            </a:r>
            <a:r>
              <a:rPr lang="en-US" sz="1100" dirty="0"/>
              <a:t> against predefined standards.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Provide feedback</a:t>
            </a:r>
            <a:r>
              <a:rPr lang="en-US" sz="1100" dirty="0"/>
              <a:t> to guide performance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Support decision-making</a:t>
            </a:r>
            <a:r>
              <a:rPr lang="en-US" sz="1100" dirty="0"/>
              <a:t> related to promotions, compensation, training, and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Align individual goals</a:t>
            </a:r>
            <a:r>
              <a:rPr lang="en-US" sz="1100" dirty="0"/>
              <a:t> with organizational strategy.</a:t>
            </a:r>
          </a:p>
          <a:p>
            <a:pPr>
              <a:buNone/>
            </a:pPr>
            <a:r>
              <a:rPr lang="en-US" sz="1100" b="1" dirty="0"/>
              <a:t>✅ Potential Benefits: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Performance Improvement:</a:t>
            </a:r>
            <a:r>
              <a:rPr lang="en-US" sz="1100" dirty="0"/>
              <a:t> Helps employees understand what is expected and how to improve.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Employee Development:</a:t>
            </a:r>
            <a:r>
              <a:rPr lang="en-US" sz="1100" dirty="0"/>
              <a:t> Identifies skill gaps and training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Motivation &amp; Engagement:</a:t>
            </a:r>
            <a:r>
              <a:rPr lang="en-US" sz="1100" dirty="0"/>
              <a:t> Recognition can boost morale and productivity.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Succession Planning:</a:t>
            </a:r>
            <a:r>
              <a:rPr lang="en-US" sz="1100" dirty="0"/>
              <a:t> Highlights high-potential employees for leadership roles.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Legal Documentation:</a:t>
            </a:r>
            <a:r>
              <a:rPr lang="en-US" sz="1100" dirty="0"/>
              <a:t> Maintains a record of employee performance for HR decisions.</a:t>
            </a:r>
          </a:p>
          <a:p>
            <a:pPr>
              <a:buNone/>
            </a:pPr>
            <a:r>
              <a:rPr lang="en-US" sz="1100" b="1" dirty="0"/>
              <a:t>⚠️ Potential Complications: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Bias and Subjectivity:</a:t>
            </a:r>
            <a:r>
              <a:rPr lang="en-US" sz="1100" dirty="0"/>
              <a:t> Appraisals can be influenced by personal opinions, halo/horn effect, or favoritism.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Inconsistency:</a:t>
            </a:r>
            <a:r>
              <a:rPr lang="en-US" sz="1100" dirty="0"/>
              <a:t> Without standardized criteria, appraisals can vary widely between managers.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Stress and Demotivation:</a:t>
            </a:r>
            <a:r>
              <a:rPr lang="en-US" sz="1100" dirty="0"/>
              <a:t> Negative feedback, if not delivered constructively, can lead to disengagement.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Time-Consuming:</a:t>
            </a:r>
            <a:r>
              <a:rPr lang="en-US" sz="1100" dirty="0"/>
              <a:t> Especially in large organizations, preparing and conducting evaluations requires significant time and effort.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Resistance to Feedback:</a:t>
            </a:r>
            <a:r>
              <a:rPr lang="en-US" sz="1100" dirty="0"/>
              <a:t> Some employees may reject feedback or become defensive, undermining the appraisal's purpose.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5CEE9C1-7CF2-197F-D81F-B267BB7646D4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3923A0D-67A7-41C1-72C7-DAC769614C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48A00AD-EF0D-0580-2269-14F4A7BF554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B5AEFF9-9A51-2D8C-7B61-4B39EC005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8F627DC-795C-0949-DD93-7A24E6BC175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0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163A8-ED90-A0A6-AAA9-E03E8208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E2F510E-0C46-6EE9-C67A-F5DC0FDC9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959EAA7-78E4-D0D3-E882-681A4F1719E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Relationship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with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job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analysis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C7D0AFF-265C-94CA-3E01-18AD0599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How job descriptions and specifications inform appraisal</a:t>
            </a:r>
            <a:r>
              <a:rPr lang="cs-CZ" sz="1800" dirty="0"/>
              <a:t>? </a:t>
            </a:r>
            <a:r>
              <a:rPr lang="cs-CZ" sz="1800" dirty="0" err="1"/>
              <a:t>Examples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your</a:t>
            </a:r>
            <a:r>
              <a:rPr lang="cs-CZ" sz="1800" dirty="0"/>
              <a:t> </a:t>
            </a:r>
            <a:r>
              <a:rPr lang="cs-CZ" sz="1800" dirty="0" err="1"/>
              <a:t>task</a:t>
            </a:r>
            <a:r>
              <a:rPr lang="cs-CZ" sz="1800" dirty="0"/>
              <a:t> – HR expert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Importance of clear job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Appraisal based on job-relevant criteria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B9FD8D2-ADF7-AA8E-31B6-87BFBF41FA48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C06B5F4-77B0-5702-BFEC-BF2B5021B56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2A4C1E2-F135-6612-3E58-D4F66B6F80F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964E92A-1D51-19ED-E4C8-A7FE8C5D8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DB9482D-82A1-9CB8-D4F8-26E00FAE55A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21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39FCB-813D-AFC8-C097-715242FC2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16B19E7-FECB-401A-76A9-5C6164198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4395D5B-F9B4-F1EE-C76B-FC0E6963BC4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Competency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framework model as a base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2A74FC2-0F18-001B-A245-2BA0D6F6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40853"/>
            <a:ext cx="8280920" cy="11759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E339D22A-3686-FCD9-1C8B-7A454244CE9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100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D9BDBE6-8623-0129-72C2-35A8C587CFE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0EB8DA5-7B14-FBC1-AEA1-3B5769D94F7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71CC1CB-34AE-50A1-5D3D-ED0B7C768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EA672A8-F1B5-6BE3-11CD-CD3E75D2F96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84AE200D-EA8E-4210-F728-167C8D9E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59" y="1391061"/>
            <a:ext cx="5745650" cy="32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4E319-27D3-F90A-E336-DFDEF000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5E8373B-C998-C4EC-6655-29C7BF1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B0BBCC8-BA7C-C621-1567-F1E78B68A0B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Tools</a:t>
            </a:r>
            <a:r>
              <a:rPr lang="cs-CZ" sz="3200" b="1" cap="all" dirty="0">
                <a:solidFill>
                  <a:srgbClr val="307871"/>
                </a:solidFill>
              </a:rPr>
              <a:t> and </a:t>
            </a:r>
            <a:r>
              <a:rPr lang="cs-CZ" sz="3200" b="1" cap="all" dirty="0" err="1">
                <a:solidFill>
                  <a:srgbClr val="307871"/>
                </a:solidFill>
              </a:rPr>
              <a:t>techniques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systems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8A8BACC-CA7B-B60D-F1EE-B729DC82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Quantitative Tools</a:t>
            </a:r>
            <a:r>
              <a:rPr lang="en-US" sz="1600" dirty="0"/>
              <a:t>: Rating scales, checklists </a:t>
            </a:r>
            <a:r>
              <a:rPr lang="cs-CZ" sz="1600" dirty="0"/>
              <a:t>(</a:t>
            </a:r>
            <a:r>
              <a:rPr lang="en-US" sz="1600" dirty="0"/>
              <a:t>Rating Scales: Employees are rated, e.g., from 1 to 5, based on specific criteria such as cooperation, accuracy, or </a:t>
            </a:r>
            <a:r>
              <a:rPr lang="en-US" sz="1600" dirty="0" err="1"/>
              <a:t>initiative.Checklists</a:t>
            </a:r>
            <a:r>
              <a:rPr lang="en-US" sz="1600" dirty="0"/>
              <a:t>: The manager checks whether the employee meets certain tasks or skill requirements.</a:t>
            </a:r>
            <a:r>
              <a:rPr lang="cs-CZ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Qualitative Tools</a:t>
            </a:r>
            <a:r>
              <a:rPr lang="en-US" sz="1600" dirty="0"/>
              <a:t>: Narrative reports, critical incidents</a:t>
            </a:r>
            <a:r>
              <a:rPr lang="cs-CZ" sz="1600" dirty="0"/>
              <a:t> (</a:t>
            </a:r>
            <a:r>
              <a:rPr lang="en-US" sz="1600" dirty="0"/>
              <a:t>Narrative Reports: The manager writes a descriptive evaluation of the employee’s performance – strengths, weaknesses, and </a:t>
            </a:r>
            <a:r>
              <a:rPr lang="en-US" sz="1600" dirty="0" err="1"/>
              <a:t>recommendations.Critical</a:t>
            </a:r>
            <a:r>
              <a:rPr lang="en-US" sz="1600" dirty="0"/>
              <a:t> Incident Method: Records specific positive or negative events that had a significant impact on performance.</a:t>
            </a:r>
            <a:r>
              <a:rPr lang="cs-CZ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Digital tools</a:t>
            </a:r>
            <a:r>
              <a:rPr lang="en-US" sz="1600" dirty="0"/>
              <a:t>: Performance management software, dashboards</a:t>
            </a:r>
            <a:r>
              <a:rPr lang="cs-CZ" sz="1600" dirty="0"/>
              <a:t> (</a:t>
            </a:r>
            <a:r>
              <a:rPr lang="en-US" sz="1600" dirty="0"/>
              <a:t>Performance Management Software (e.g., SAP SuccessFactors, Workday): Enables automated data collection, goal setting, 360-degree feedback, and real-time performance </a:t>
            </a:r>
            <a:r>
              <a:rPr lang="en-US" sz="1600" dirty="0" err="1"/>
              <a:t>tracking.Online</a:t>
            </a:r>
            <a:r>
              <a:rPr lang="en-US" sz="1600" dirty="0"/>
              <a:t> Dashboards: Visual representation of employee performance, comparisons between teams or individuals.</a:t>
            </a:r>
            <a:r>
              <a:rPr lang="cs-CZ" sz="1600" dirty="0"/>
              <a:t>)</a:t>
            </a:r>
            <a:endParaRPr lang="en-US" sz="16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F4AF76A-B686-FF60-F836-9EACE41A03AB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825D6C7-AC72-0CEC-BAD1-A8288F4B127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C7C2F48-4308-CA58-41F0-AD15BABD821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1612BFE-F402-ED0A-9B67-9F87F122D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26A3BFF-1EF1-AF0A-DFAE-D26B49AA7A8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53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BA8C-CF93-4F44-AECA-ED56B2CE8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3013A2F-9950-EA6B-E77F-E3292C0C7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2B961EC-88F0-9EEF-2479-68CBDBCE1BF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Methods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collecting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r>
              <a:rPr lang="cs-CZ" sz="3200" b="1" cap="all" dirty="0">
                <a:solidFill>
                  <a:srgbClr val="307871"/>
                </a:solidFill>
              </a:rPr>
              <a:t> data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C8362B8-7767-85E5-D247-BDF6BC2A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Past-Oriented:</a:t>
            </a:r>
            <a:endParaRPr lang="cs-CZ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Performance records</a:t>
            </a:r>
            <a:r>
              <a:rPr lang="cs-CZ" sz="1600" b="1" dirty="0"/>
              <a:t> (</a:t>
            </a:r>
            <a:r>
              <a:rPr lang="cs-CZ" sz="1600" b="1" dirty="0">
                <a:hlinkClick r:id="rId3"/>
              </a:rPr>
              <a:t>https://hubstaff.com/blog/</a:t>
            </a:r>
            <a:r>
              <a:rPr lang="cs-CZ" sz="1600" b="1" dirty="0" err="1">
                <a:hlinkClick r:id="rId3"/>
              </a:rPr>
              <a:t>wp-content</a:t>
            </a:r>
            <a:r>
              <a:rPr lang="cs-CZ" sz="1600" b="1" dirty="0">
                <a:hlinkClick r:id="rId3"/>
              </a:rPr>
              <a:t>/</a:t>
            </a:r>
            <a:r>
              <a:rPr lang="cs-CZ" sz="1600" b="1" dirty="0" err="1">
                <a:hlinkClick r:id="rId3"/>
              </a:rPr>
              <a:t>uploads</a:t>
            </a:r>
            <a:r>
              <a:rPr lang="cs-CZ" sz="1600" b="1" dirty="0">
                <a:hlinkClick r:id="rId3"/>
              </a:rPr>
              <a:t>/2024/03/Hubstaff-monthly-template-document.png</a:t>
            </a:r>
            <a:r>
              <a:rPr lang="cs-CZ" sz="1600" b="1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Behaviorally Anchored Rating Scales (BARS)</a:t>
            </a:r>
            <a:r>
              <a:rPr lang="cs-CZ" sz="1600" b="1" dirty="0"/>
              <a:t> (</a:t>
            </a:r>
            <a:r>
              <a:rPr lang="cs-CZ" sz="1600" b="1" dirty="0">
                <a:hlinkClick r:id="rId4"/>
              </a:rPr>
              <a:t>https://www.purdue.edu/hr/lod/media/docs/annualevaluationcompetencybehavioranchors.pdf</a:t>
            </a:r>
            <a:r>
              <a:rPr lang="cs-CZ" sz="1600" b="1" dirty="0"/>
              <a:t> )</a:t>
            </a:r>
          </a:p>
          <a:p>
            <a:pPr marL="0" indent="0">
              <a:buNone/>
            </a:pPr>
            <a:r>
              <a:rPr lang="en-US" sz="1600" b="1" dirty="0"/>
              <a:t>Future-Oriented:</a:t>
            </a:r>
            <a:endParaRPr lang="cs-CZ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Management by Objectives (MBO) </a:t>
            </a:r>
            <a:endParaRPr lang="cs-CZ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Assessment centers</a:t>
            </a:r>
            <a:endParaRPr lang="cs-CZ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Development planning</a:t>
            </a:r>
            <a:endParaRPr lang="en-US" sz="16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DD31319-934A-9145-6243-107F1B11FFC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244331-BF8A-6F34-2BC1-A150A63C895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D167B51-CA04-714F-0696-04AC730BCE8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7E17062-EC5D-9AF9-0A02-335FE4CDCC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1D3896C-AE6E-307E-415F-9D4BED15E6C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6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200" dirty="0" err="1"/>
              <a:t>Motivation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Performance management cycle.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Main features of performance appraisal.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Performance appraisal system: tools and techniques.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Relationship of performance appraisal and job analysis.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Objectives of performance appraisal: potential benefits and potential complications.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Methods of collecting data: past-oriented and future oriented.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Peer and self-assessment: principles and criteria. </a:t>
            </a:r>
            <a:endParaRPr lang="cs-CZ" sz="1200" dirty="0"/>
          </a:p>
          <a:p>
            <a:pPr>
              <a:buBlip>
                <a:blip r:embed="rId3"/>
              </a:buBlip>
            </a:pPr>
            <a:r>
              <a:rPr lang="en-US" sz="1200" dirty="0"/>
              <a:t>Legal and cross-cultural implications.</a:t>
            </a:r>
            <a:endParaRPr lang="cs-CZ" altLang="cs-CZ" sz="12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brief annotation of the lecture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4F1C3-E5A8-F5F7-851C-1EF345DC8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10DBCE5-DFD7-72DD-FAC2-CD55A1FBC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66261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297C745-3895-F030-9F5C-B823A7BB73D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360 </a:t>
            </a:r>
            <a:r>
              <a:rPr lang="cs-CZ" sz="3200" b="1" cap="all" dirty="0" err="1">
                <a:solidFill>
                  <a:srgbClr val="307871"/>
                </a:solidFill>
              </a:rPr>
              <a:t>degree</a:t>
            </a:r>
            <a:r>
              <a:rPr lang="cs-CZ" sz="3200" b="1" cap="all" dirty="0">
                <a:solidFill>
                  <a:srgbClr val="307871"/>
                </a:solidFill>
              </a:rPr>
              <a:t> feedback</a:t>
            </a: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F238E116-8202-8B34-F72D-A3244ACB2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883" y="1462074"/>
            <a:ext cx="5248032" cy="2614405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CA2A00A-5D81-9E2B-8239-43EAE2A42250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FE0A8B-ECCA-C61F-EE21-D19C664DB9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7B28CD7-50DA-961B-881B-D4343319A6D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16273F8-136F-2D98-DC47-FB946AC7F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DD28C26-BA75-3B83-11F9-5675595F890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12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60168-66B9-1CF8-C394-AE4C3D83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91E7FD5-0F58-323B-9695-51F618A4F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72D447A-17AA-FE39-F9CF-D23BD07A285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360 </a:t>
            </a:r>
            <a:r>
              <a:rPr lang="cs-CZ" sz="3200" b="1" cap="all" dirty="0" err="1">
                <a:solidFill>
                  <a:srgbClr val="307871"/>
                </a:solidFill>
              </a:rPr>
              <a:t>degree</a:t>
            </a:r>
            <a:r>
              <a:rPr lang="cs-CZ" sz="3200" b="1" cap="all" dirty="0">
                <a:solidFill>
                  <a:srgbClr val="307871"/>
                </a:solidFill>
              </a:rPr>
              <a:t> feedback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48334A0-0CCA-56FD-756A-14D1DD10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Phase 1</a:t>
            </a:r>
            <a:r>
              <a:rPr lang="en-US" sz="1600" dirty="0"/>
              <a:t> - communication, identification with the method - emphasis must be placed primarily on explanation, clarification of benefits.</a:t>
            </a: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Phase 2</a:t>
            </a:r>
            <a:r>
              <a:rPr lang="en-US" sz="1600" dirty="0"/>
              <a:t> - evaluation process - participating evaluators at all levels develop the evaluation, the evaluated also performs self-assessment. The outputs are forwarded to the evaluator's supervisor.</a:t>
            </a: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Phase 3</a:t>
            </a:r>
            <a:r>
              <a:rPr lang="en-US" sz="1600" dirty="0"/>
              <a:t> - evaluation - the evaluator's supervisor processes the evaluation outputs, </a:t>
            </a:r>
            <a:r>
              <a:rPr lang="en-US" sz="1600" dirty="0" err="1"/>
              <a:t>summarises</a:t>
            </a:r>
            <a:r>
              <a:rPr lang="en-US" sz="1600" dirty="0"/>
              <a:t> them.</a:t>
            </a: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Phase 4</a:t>
            </a:r>
            <a:r>
              <a:rPr lang="en-US" sz="1600" dirty="0"/>
              <a:t> - feedback - the evaluator's supervisor sensitively confronts the evaluator with the findings. Together with the appraisee, updates learning needs and sets SMART g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7CBB027-BE3B-A700-0A97-567A0E0F4CD6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39B5D95-7E71-C13B-5C26-3EEAB4F1049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30FA1E0-02D4-1446-6B7C-9B24D95EE2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4B20A96-8248-FE48-EE38-4897BA7C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311B0F3-341C-1BBD-3823-04850152B33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900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8263D-270C-4AED-1EF7-80D5C6FA2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A3B4A7E-7A9F-198B-24AC-D76A0DAE6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5775C33-A72F-29FA-1545-4E69F68688D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360 </a:t>
            </a:r>
            <a:r>
              <a:rPr lang="cs-CZ" sz="3200" b="1" cap="all" dirty="0" err="1">
                <a:solidFill>
                  <a:srgbClr val="307871"/>
                </a:solidFill>
              </a:rPr>
              <a:t>degree</a:t>
            </a:r>
            <a:r>
              <a:rPr lang="cs-CZ" sz="3200" b="1" cap="all" dirty="0">
                <a:solidFill>
                  <a:srgbClr val="307871"/>
                </a:solidFill>
              </a:rPr>
              <a:t> feedback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491E775-3B54-2F50-FE8A-48EA758C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Example of attributes that can be evaluated: </a:t>
            </a:r>
            <a:endParaRPr lang="cs-CZ" sz="1600" b="1" dirty="0"/>
          </a:p>
          <a:p>
            <a:pPr marL="0" indent="0">
              <a:buNone/>
            </a:pPr>
            <a:r>
              <a:rPr lang="en-US" sz="1600" b="1" dirty="0"/>
              <a:t>Communication</a:t>
            </a:r>
            <a:r>
              <a:rPr lang="en-US" sz="1600" dirty="0"/>
              <a:t> - timely, feedback communication to external and internal partners </a:t>
            </a: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Creativity</a:t>
            </a:r>
            <a:r>
              <a:rPr lang="en-US" sz="1600" dirty="0"/>
              <a:t> - employee comes up with new ideas, innovates processes </a:t>
            </a: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Collaboration</a:t>
            </a:r>
            <a:r>
              <a:rPr lang="en-US" sz="1600" dirty="0"/>
              <a:t> - employee is a team player, respects other members in the project </a:t>
            </a: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Leadership</a:t>
            </a:r>
            <a:r>
              <a:rPr lang="en-US" sz="1600" dirty="0"/>
              <a:t> - uses leadership competencies in accordance with their responsibilities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en-US" sz="1600" b="1" dirty="0"/>
              <a:t>Method of evaluation</a:t>
            </a:r>
            <a:r>
              <a:rPr lang="en-US" sz="1600" dirty="0"/>
              <a:t>: - e.g. three scale numerical value, verbal evaluation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35A301C-00A3-546A-63DA-E31CDFAA1A31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1975A8D-288F-053D-6274-4BF804E86E0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8AEE1A0-7969-1323-D932-D1C90348C6C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027695B-461B-BF67-1DE5-26D24239B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17BB698-E995-E7C2-E9D7-3FF6A67AEA9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01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FB96-1B75-B0FF-11EB-5817E771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8BB02BB-C6DC-B964-5BF7-870900AF6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24FD4F6-7AC3-AF8B-1F95-2B6285A1781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Peer and </a:t>
            </a:r>
            <a:r>
              <a:rPr lang="cs-CZ" sz="3200" b="1" cap="all" dirty="0" err="1">
                <a:solidFill>
                  <a:srgbClr val="307871"/>
                </a:solidFill>
              </a:rPr>
              <a:t>self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assessment</a:t>
            </a:r>
            <a:r>
              <a:rPr lang="cs-CZ" sz="3200" b="1" cap="all" dirty="0">
                <a:solidFill>
                  <a:srgbClr val="307871"/>
                </a:solidFill>
              </a:rPr>
              <a:t> (</a:t>
            </a:r>
            <a:r>
              <a:rPr lang="cs-CZ" sz="3200" b="1" cap="all" dirty="0" err="1">
                <a:solidFill>
                  <a:srgbClr val="307871"/>
                </a:solidFill>
              </a:rPr>
              <a:t>evaluation</a:t>
            </a:r>
            <a:r>
              <a:rPr lang="cs-CZ" sz="3200" b="1" cap="all" dirty="0">
                <a:solidFill>
                  <a:srgbClr val="307871"/>
                </a:solidFill>
              </a:rPr>
              <a:t>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4E73B05E-9255-6694-5500-19E6B6CD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b="1" dirty="0"/>
              <a:t>Peer Assessment: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Employees evaluate the performance of their colleagues—typically within teams where they closely collaborate.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It offers valuable insight into areas like teamwork, communication, helpfulness, and cooperation that managers might not fully observe.</a:t>
            </a:r>
            <a:endParaRPr lang="cs-CZ" sz="1000" dirty="0"/>
          </a:p>
          <a:p>
            <a:pPr>
              <a:buNone/>
            </a:pPr>
            <a:r>
              <a:rPr lang="en-US" sz="1000" b="1" dirty="0"/>
              <a:t>Self-Assessment: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The employee evaluates their own performance, achievements, and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It encourages reflection, self-awareness, and personal development, and helps employees prepare for performance discussions with their manager.</a:t>
            </a:r>
          </a:p>
          <a:p>
            <a:pPr>
              <a:buNone/>
            </a:pPr>
            <a:r>
              <a:rPr lang="en-US" sz="1000" b="1" dirty="0"/>
              <a:t>Principles and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1" dirty="0"/>
              <a:t>Trust and openness:</a:t>
            </a:r>
            <a:r>
              <a:rPr lang="en-US" sz="1000" dirty="0"/>
              <a:t> The process must be built on mutual trust—employees need to feel safe giving and receiving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1" dirty="0"/>
              <a:t>Objectivity:</a:t>
            </a:r>
            <a:r>
              <a:rPr lang="en-US" sz="1000" dirty="0"/>
              <a:t> Clearly defined criteria help reduce personal bias or emotion-driven judgments.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1" dirty="0"/>
              <a:t>Constructive focus:</a:t>
            </a:r>
            <a:r>
              <a:rPr lang="en-US" sz="1000" dirty="0"/>
              <a:t> The goal is to support improvement—not to criticize or blame.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1" dirty="0"/>
              <a:t>Anonymity (in peer reviews):</a:t>
            </a:r>
            <a:r>
              <a:rPr lang="en-US" sz="1000" dirty="0"/>
              <a:t> In some systems, peer feedback is anonymous to encourage honesty and minimize tension.</a:t>
            </a:r>
          </a:p>
          <a:p>
            <a:pPr>
              <a:buNone/>
            </a:pPr>
            <a:r>
              <a:rPr lang="en-US" sz="1000" b="1" dirty="0"/>
              <a:t>Advantages: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Provides a </a:t>
            </a:r>
            <a:r>
              <a:rPr lang="en-US" sz="1000" b="1" dirty="0"/>
              <a:t>broader view</a:t>
            </a:r>
            <a:r>
              <a:rPr lang="en-US" sz="1000" dirty="0"/>
              <a:t> of employee performance—not just from a supervisor.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Encourages a </a:t>
            </a:r>
            <a:r>
              <a:rPr lang="en-US" sz="1000" b="1" dirty="0"/>
              <a:t>team-oriented culture</a:t>
            </a:r>
            <a:r>
              <a:rPr lang="en-US" sz="1000" dirty="0"/>
              <a:t> and mutual support.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Increases </a:t>
            </a:r>
            <a:r>
              <a:rPr lang="en-US" sz="1000" b="1" dirty="0"/>
              <a:t>personal responsibility</a:t>
            </a:r>
            <a:r>
              <a:rPr lang="en-US" sz="1000" dirty="0"/>
              <a:t> for one's own performance and development.</a:t>
            </a:r>
          </a:p>
          <a:p>
            <a:pPr>
              <a:buNone/>
            </a:pPr>
            <a:r>
              <a:rPr lang="en-US" sz="1000" b="1" dirty="0"/>
              <a:t>Disadvantages: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Risk of </a:t>
            </a:r>
            <a:r>
              <a:rPr lang="en-US" sz="1000" b="1" dirty="0"/>
              <a:t>bias</a:t>
            </a:r>
            <a:r>
              <a:rPr lang="en-US" sz="1000" dirty="0"/>
              <a:t>, favoritism, or rivalry between colleagues.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1" dirty="0"/>
              <a:t>Reluctance to give honest feedback</a:t>
            </a:r>
            <a:r>
              <a:rPr lang="en-US" sz="1000" dirty="0"/>
              <a:t>—especially negative.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/>
              <a:t>Requires </a:t>
            </a:r>
            <a:r>
              <a:rPr lang="en-US" sz="1000" b="1" dirty="0"/>
              <a:t>training</a:t>
            </a:r>
            <a:r>
              <a:rPr lang="en-US" sz="1000" dirty="0"/>
              <a:t> on how to give and receive constructive feedback effectively.</a:t>
            </a:r>
          </a:p>
          <a:p>
            <a:pPr marL="0" indent="0">
              <a:buNone/>
            </a:pP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678C1B1-0F1C-F169-34FF-FB907EE7DF53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63FDEAF-5F18-CBF0-BCCF-B86B30D0630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1B5C662-1B41-6096-516E-714ABAABD9C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A11441F-BCC3-D85D-E44C-6A357A256D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17B405D-466A-D385-A2E0-95AC9346190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96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E4147-1A9C-3F09-A4C6-6C3C17B4D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C8BE30C-8475-FACA-5960-6C1CE5599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817DDC0-5F0D-61E8-F545-5A20703ED64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Legal Implications of Performance 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306FEF8-ED6A-7CF4-48EC-A4F311B5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Performance appraisals are </a:t>
            </a:r>
            <a:r>
              <a:rPr lang="en-US" sz="1600" b="1" dirty="0"/>
              <a:t>not just tools for development and feedback</a:t>
            </a:r>
            <a:r>
              <a:rPr lang="en-US" sz="1600" dirty="0"/>
              <a:t>—they also have </a:t>
            </a:r>
            <a:r>
              <a:rPr lang="en-US" sz="1600" b="1" dirty="0"/>
              <a:t>important legal consequences</a:t>
            </a:r>
            <a:r>
              <a:rPr lang="en-US" sz="1600" dirty="0"/>
              <a:t>. When done poorly or unfairly, they can expose organizations to legal risks such as discrimination claims or wrongful termination lawsuits.</a:t>
            </a:r>
            <a:endParaRPr lang="cs-CZ" sz="1600" dirty="0"/>
          </a:p>
          <a:p>
            <a:pPr marL="0" indent="0">
              <a:buNone/>
            </a:pPr>
            <a:r>
              <a:rPr lang="en-US" sz="1600" dirty="0"/>
              <a:t>Avoiding discrimination (EEO laws)</a:t>
            </a:r>
            <a:r>
              <a:rPr lang="cs-CZ" sz="1600" dirty="0"/>
              <a:t> – </a:t>
            </a:r>
            <a:r>
              <a:rPr lang="cs-CZ" sz="1600" dirty="0" err="1"/>
              <a:t>legal</a:t>
            </a:r>
            <a:r>
              <a:rPr lang="cs-CZ" sz="1600" dirty="0"/>
              <a:t> </a:t>
            </a:r>
            <a:r>
              <a:rPr lang="cs-CZ" sz="1600" dirty="0" err="1"/>
              <a:t>compliance</a:t>
            </a:r>
            <a:r>
              <a:rPr lang="cs-CZ" sz="1600" dirty="0"/>
              <a:t> </a:t>
            </a:r>
            <a:r>
              <a:rPr lang="cs-CZ" sz="1600" dirty="0" err="1"/>
              <a:t>matters</a:t>
            </a:r>
            <a:r>
              <a:rPr lang="cs-CZ" sz="16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Appraisals are often used to make decisions about </a:t>
            </a:r>
            <a:r>
              <a:rPr lang="en-US" sz="1400" b="1" dirty="0"/>
              <a:t>promotions</a:t>
            </a:r>
            <a:r>
              <a:rPr lang="en-US" sz="1400" dirty="0"/>
              <a:t>, </a:t>
            </a:r>
            <a:r>
              <a:rPr lang="en-US" sz="1400" b="1" dirty="0"/>
              <a:t>disciplinary actions</a:t>
            </a:r>
            <a:r>
              <a:rPr lang="en-US" sz="1400" dirty="0"/>
              <a:t>, or </a:t>
            </a:r>
            <a:r>
              <a:rPr lang="en-US" sz="1400" b="1" dirty="0"/>
              <a:t>dismissals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Poor documentation or inconsistent evaluation can lead to </a:t>
            </a:r>
            <a:r>
              <a:rPr lang="en-US" sz="1400" b="1" dirty="0"/>
              <a:t>legal challenges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 many countries, employment laws require </a:t>
            </a:r>
            <a:r>
              <a:rPr lang="en-US" sz="1400" b="1" dirty="0"/>
              <a:t>fair and non-discriminatory treatment</a:t>
            </a:r>
            <a:r>
              <a:rPr lang="en-US" sz="1400" dirty="0"/>
              <a:t> of employees.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0B7B5F5-B72C-38D9-9F0B-8FD7AD402E58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50775FC-E86A-13B4-8C16-38BE889B075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AB904C9-9C8F-3CEC-C7A5-65AEB2840F5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20EED09-A0BB-544E-7707-FA2F10516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E280655-8B11-5F1F-E11D-8464F822978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89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6594E-B0DC-8468-30A5-42FECE70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4362198-D770-2506-61C8-37942EB18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83951D6-CD11-FA86-768C-66AD9190F69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Cross-cultural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considerations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C5952C7-0227-652D-6EF0-D9E98A8EB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r>
              <a:rPr lang="en-US" sz="1600" dirty="0"/>
              <a:t>Cultural bias in performance expectations</a:t>
            </a:r>
            <a:endParaRPr lang="cs-CZ" sz="1600" dirty="0"/>
          </a:p>
          <a:p>
            <a:r>
              <a:rPr lang="en-US" sz="1600" dirty="0"/>
              <a:t>Global performance standards vs local norms</a:t>
            </a:r>
            <a:endParaRPr lang="cs-CZ" sz="1600" dirty="0"/>
          </a:p>
          <a:p>
            <a:r>
              <a:rPr lang="en-US" sz="1600" dirty="0"/>
              <a:t>Tips for multicultural settings (e.g., use of neutral language, diverse panels)</a:t>
            </a:r>
            <a:endParaRPr lang="cs-CZ" sz="1600" dirty="0"/>
          </a:p>
          <a:p>
            <a:r>
              <a:rPr lang="cs-CZ" sz="1600" dirty="0" err="1"/>
              <a:t>Hofstede</a:t>
            </a:r>
            <a:r>
              <a:rPr lang="cs-CZ" sz="1600" dirty="0"/>
              <a:t> </a:t>
            </a:r>
            <a:r>
              <a:rPr lang="cs-CZ" sz="1600" dirty="0" err="1"/>
              <a:t>cultural</a:t>
            </a:r>
            <a:r>
              <a:rPr lang="cs-CZ" sz="1600" dirty="0"/>
              <a:t> </a:t>
            </a:r>
            <a:r>
              <a:rPr lang="cs-CZ" sz="1600" dirty="0" err="1"/>
              <a:t>dimension</a:t>
            </a:r>
            <a:r>
              <a:rPr lang="cs-CZ" sz="1600" dirty="0"/>
              <a:t> </a:t>
            </a:r>
            <a:r>
              <a:rPr lang="cs-CZ" sz="1600" dirty="0" err="1"/>
              <a:t>theory</a:t>
            </a:r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/>
              <a:t>TASK 1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https://www.theculturefactor.com/country-comparison-tool?countries=france%2Cmalaysia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F9A767FC-3A25-7147-30FA-1F9CCB2A709E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FD811C4-3424-D98D-0EA1-BB1F928FBF4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1F576EE-05D1-7B78-3D70-ACFBA67B8CC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4C41CA3-2632-C477-E787-EC2EFF781E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2B09FE5-1AA4-B99E-967F-40FDEA73D93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68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A0F8-21F3-7856-662C-AC743FE5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5047795C-9C83-F8FA-8432-FBD97DA3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DC38E75-EC59-EEC9-35E8-C4AF3ABABF9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1756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Appraisal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process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interview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79DE65F-ECC3-B0CA-C09E-4EB54840DA1F}"/>
              </a:ext>
            </a:extLst>
          </p:cNvPr>
          <p:cNvSpPr txBox="1">
            <a:spLocks/>
          </p:cNvSpPr>
          <p:nvPr/>
        </p:nvSpPr>
        <p:spPr>
          <a:xfrm>
            <a:off x="611559" y="1217640"/>
            <a:ext cx="7160841" cy="33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832D8A-273D-83AA-8B3D-29EEB297096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A8C61DB-0677-DFD9-E12D-1C692C5BC76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1FB808-C4BC-0B06-CB9E-D899487E1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ECB371-F900-2C9B-3C33-629B858B98E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167934-D6CF-27AB-3212-056D4793D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121639"/>
              </p:ext>
            </p:extLst>
          </p:nvPr>
        </p:nvGraphicFramePr>
        <p:xfrm>
          <a:off x="1479205" y="1217639"/>
          <a:ext cx="6293195" cy="339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259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7822-A962-554B-841A-6F237749A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A0CF7C6-F4E9-1235-9D58-26E009A6F71F}"/>
              </a:ext>
            </a:extLst>
          </p:cNvPr>
          <p:cNvSpPr txBox="1">
            <a:spLocks/>
          </p:cNvSpPr>
          <p:nvPr/>
        </p:nvSpPr>
        <p:spPr>
          <a:xfrm>
            <a:off x="611559" y="1217638"/>
            <a:ext cx="7380973" cy="35916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/>
              <a:t>Lack</a:t>
            </a:r>
            <a:r>
              <a:rPr lang="cs-CZ" sz="1400" b="1" dirty="0"/>
              <a:t> </a:t>
            </a:r>
            <a:r>
              <a:rPr lang="cs-CZ" sz="1400" b="1" dirty="0" err="1"/>
              <a:t>of</a:t>
            </a:r>
            <a:r>
              <a:rPr lang="cs-CZ" sz="1400" b="1" dirty="0"/>
              <a:t> </a:t>
            </a:r>
            <a:r>
              <a:rPr lang="cs-CZ" sz="1400" b="1" dirty="0" err="1"/>
              <a:t>Preparation</a:t>
            </a:r>
            <a:endParaRPr lang="cs-CZ" sz="1400" b="1" dirty="0"/>
          </a:p>
          <a:p>
            <a:r>
              <a:rPr lang="en-US" sz="1400" dirty="0"/>
              <a:t>Focusing Only on Recent Events (Recency Bias)</a:t>
            </a:r>
            <a:endParaRPr lang="cs-CZ" sz="1400" dirty="0"/>
          </a:p>
          <a:p>
            <a:r>
              <a:rPr lang="en-US" sz="1400" dirty="0"/>
              <a:t>Being Too Vague or General</a:t>
            </a:r>
            <a:endParaRPr lang="cs-CZ" sz="1400" dirty="0"/>
          </a:p>
          <a:p>
            <a:r>
              <a:rPr lang="cs-CZ" sz="1400" dirty="0" err="1"/>
              <a:t>Avoiding</a:t>
            </a:r>
            <a:r>
              <a:rPr lang="cs-CZ" sz="1400" dirty="0"/>
              <a:t> </a:t>
            </a:r>
            <a:r>
              <a:rPr lang="cs-CZ" sz="1400" dirty="0" err="1"/>
              <a:t>Difficult</a:t>
            </a:r>
            <a:r>
              <a:rPr lang="cs-CZ" sz="1400" dirty="0"/>
              <a:t> </a:t>
            </a:r>
            <a:r>
              <a:rPr lang="cs-CZ" sz="1400" dirty="0" err="1"/>
              <a:t>Conversations</a:t>
            </a:r>
            <a:endParaRPr lang="cs-CZ" sz="1400" dirty="0"/>
          </a:p>
          <a:p>
            <a:r>
              <a:rPr lang="en-US" sz="1400" dirty="0"/>
              <a:t>Talking Too Much, Listening Too Little</a:t>
            </a:r>
            <a:endParaRPr lang="cs-CZ" sz="1400" dirty="0"/>
          </a:p>
          <a:p>
            <a:r>
              <a:rPr lang="cs-CZ" sz="1400" b="1" dirty="0" err="1"/>
              <a:t>Letting</a:t>
            </a:r>
            <a:r>
              <a:rPr lang="cs-CZ" sz="1400" b="1" dirty="0"/>
              <a:t> </a:t>
            </a:r>
            <a:r>
              <a:rPr lang="cs-CZ" sz="1400" b="1" dirty="0" err="1"/>
              <a:t>Personal</a:t>
            </a:r>
            <a:r>
              <a:rPr lang="cs-CZ" sz="1400" b="1" dirty="0"/>
              <a:t> </a:t>
            </a:r>
            <a:r>
              <a:rPr lang="cs-CZ" sz="1400" b="1" dirty="0" err="1"/>
              <a:t>Bias</a:t>
            </a:r>
            <a:r>
              <a:rPr lang="cs-CZ" sz="1400" b="1" dirty="0"/>
              <a:t> Influence </a:t>
            </a:r>
            <a:r>
              <a:rPr lang="cs-CZ" sz="1400" b="1" dirty="0" err="1"/>
              <a:t>Judgement</a:t>
            </a:r>
            <a:endParaRPr lang="cs-CZ" sz="1400" b="1" dirty="0"/>
          </a:p>
          <a:p>
            <a:r>
              <a:rPr lang="en-US" sz="1400" dirty="0"/>
              <a:t>Not Linking Performance to Goals</a:t>
            </a:r>
            <a:endParaRPr lang="cs-CZ" sz="1400" dirty="0"/>
          </a:p>
          <a:p>
            <a:r>
              <a:rPr lang="en-US" sz="1400" dirty="0"/>
              <a:t>No Action Plan or Follow-Up</a:t>
            </a:r>
            <a:endParaRPr lang="cs-CZ" sz="1400" dirty="0"/>
          </a:p>
          <a:p>
            <a:r>
              <a:rPr lang="en-US" sz="1400" dirty="0"/>
              <a:t>Lack of Empathy or Emotional Intelligence</a:t>
            </a:r>
            <a:endParaRPr lang="cs-CZ" sz="1400" dirty="0"/>
          </a:p>
          <a:p>
            <a:r>
              <a:rPr lang="cs-CZ" sz="1400" dirty="0" err="1"/>
              <a:t>Inconsistent</a:t>
            </a:r>
            <a:r>
              <a:rPr lang="cs-CZ" sz="1400" dirty="0"/>
              <a:t> </a:t>
            </a:r>
            <a:r>
              <a:rPr lang="cs-CZ" sz="1400" dirty="0" err="1"/>
              <a:t>Standards</a:t>
            </a:r>
            <a:endParaRPr lang="cs-CZ" sz="1400" dirty="0"/>
          </a:p>
          <a:p>
            <a:endParaRPr lang="cs-CZ" sz="1400" b="1" dirty="0"/>
          </a:p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algn="just"/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4A2FE75-629A-B7D8-91C9-CCBD5A9773FE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0785F1F-16B7-AB4C-D6F2-7497598EC33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9976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r>
              <a:rPr lang="cs-CZ" sz="3200" b="1" cap="all" dirty="0">
                <a:solidFill>
                  <a:srgbClr val="307871"/>
                </a:solidFill>
              </a:rPr>
              <a:t> interview </a:t>
            </a:r>
            <a:r>
              <a:rPr lang="cs-CZ" sz="3200" b="1" cap="all" dirty="0" err="1">
                <a:solidFill>
                  <a:srgbClr val="307871"/>
                </a:solidFill>
              </a:rPr>
              <a:t>common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mistakes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2CA433-4D21-3CC6-7471-4C0F7F27632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B5A501A-3744-E0A8-EAB5-73F5E76EDA0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A800F059-A635-91E4-1DE7-99B85E874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AB0BD54-9552-9D80-80E3-45838B532AD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42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2076-0EF7-7B39-B31C-B9C461A5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D916E84-7C40-2713-7767-BDA501157289}"/>
              </a:ext>
            </a:extLst>
          </p:cNvPr>
          <p:cNvSpPr txBox="1">
            <a:spLocks/>
          </p:cNvSpPr>
          <p:nvPr/>
        </p:nvSpPr>
        <p:spPr>
          <a:xfrm>
            <a:off x="611559" y="1217638"/>
            <a:ext cx="7380973" cy="35916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Tips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for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employee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https://www.youtube.com/watch?v=3AAvj8WMaXc</a:t>
            </a:r>
          </a:p>
          <a:p>
            <a:pPr marL="0" indent="0" algn="just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 algn="just"/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432F3F1-D221-9F43-B4D9-41B67CF73A73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B6D6BE5-DF74-FBA8-C6D2-897412E319F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9976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r>
              <a:rPr lang="cs-CZ" sz="3200" b="1" cap="all" dirty="0">
                <a:solidFill>
                  <a:srgbClr val="307871"/>
                </a:solidFill>
              </a:rPr>
              <a:t> interview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A3821BC-5031-3736-60CE-E2319691709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DD1D23C-FAB5-EDB0-2567-97095807FA3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3DFCA711-E95B-860B-0C76-A5414F4AD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B82AF79-CE9C-C72A-5874-5C8BFCBAC9F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CDE4B8-7DEE-8B79-92C7-B4EFE470328A}"/>
              </a:ext>
            </a:extLst>
          </p:cNvPr>
          <p:cNvSpPr txBox="1"/>
          <p:nvPr/>
        </p:nvSpPr>
        <p:spPr>
          <a:xfrm>
            <a:off x="2286000" y="23875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24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AC25-C92D-F058-6349-E574A1C33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2FF7ED1-D64E-71FB-B0CF-93351289F8C1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Design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appraisal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criteria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and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process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for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your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proffesion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– HR expert</a:t>
            </a:r>
          </a:p>
          <a:p>
            <a:pPr algn="just"/>
            <a:r>
              <a:rPr lang="cs-CZ" altLang="cs-CZ" sz="1400" b="1" dirty="0" err="1">
                <a:cs typeface="Times New Roman" panose="02020603050405020304" pitchFamily="18" charset="0"/>
              </a:rPr>
              <a:t>Next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lesson</a:t>
            </a:r>
            <a:r>
              <a:rPr lang="cs-CZ" altLang="cs-CZ" sz="1400" b="1" dirty="0">
                <a:cs typeface="Times New Roman" panose="02020603050405020304" pitchFamily="18" charset="0"/>
              </a:rPr>
              <a:t> –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check</a:t>
            </a:r>
            <a:r>
              <a:rPr lang="cs-CZ" altLang="cs-CZ" sz="1400" b="1" dirty="0">
                <a:cs typeface="Times New Roman" panose="02020603050405020304" pitchFamily="18" charset="0"/>
              </a:rPr>
              <a:t> part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of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your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semestral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project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8C3DE2E-11D1-F0CC-EE77-AFB5B5A7CD2D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D114A8C-D79F-34C7-2259-00128CBA3F2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Task</a:t>
            </a:r>
            <a:r>
              <a:rPr lang="cs-CZ" sz="3200" b="1" cap="all" dirty="0">
                <a:solidFill>
                  <a:srgbClr val="307871"/>
                </a:solidFill>
              </a:rPr>
              <a:t> 2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EB6B6DA-4256-CACE-C6F8-40595BC53D3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C6C6588-D7F2-F368-92EC-C2DC1F5AA5B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C0D3BE57-5EFB-82FD-01BF-B94485768C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351B8B9-D41B-AE69-80C7-D31F42F572C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55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Employee motivation </a:t>
            </a:r>
            <a:r>
              <a:rPr lang="en-US" sz="1400" dirty="0"/>
              <a:t>is a process that leads to people wanting to do their jobs effectively and with commitment. </a:t>
            </a:r>
            <a:r>
              <a:rPr lang="cs-CZ" sz="1400" dirty="0"/>
              <a:t>I</a:t>
            </a:r>
            <a:r>
              <a:rPr lang="en-US" sz="1400" dirty="0"/>
              <a:t>t is why employees do what they do and how hard they try.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Key elements of motivation</a:t>
            </a:r>
            <a:r>
              <a:rPr lang="en-US" sz="1400" dirty="0"/>
              <a:t>:</a:t>
            </a:r>
            <a:endParaRPr lang="cs-CZ" sz="1400" dirty="0"/>
          </a:p>
          <a:p>
            <a:pPr marL="0" indent="0">
              <a:buNone/>
            </a:pPr>
            <a:r>
              <a:rPr lang="en-US" sz="1400" u="sng" dirty="0"/>
              <a:t>Needs and wants </a:t>
            </a:r>
            <a:r>
              <a:rPr lang="en-US" sz="1400" dirty="0"/>
              <a:t>- People want to satisfy their personal needs, such as having a secure income, being </a:t>
            </a:r>
            <a:r>
              <a:rPr lang="en-US" sz="1400" dirty="0" err="1"/>
              <a:t>recognised</a:t>
            </a:r>
            <a:r>
              <a:rPr lang="en-US" sz="1400" dirty="0"/>
              <a:t>, or having opportunities for development.</a:t>
            </a:r>
            <a:endParaRPr lang="cs-CZ" sz="1400" dirty="0"/>
          </a:p>
          <a:p>
            <a:pPr marL="0" indent="0">
              <a:buNone/>
            </a:pPr>
            <a:r>
              <a:rPr lang="en-US" sz="1400" u="sng" dirty="0"/>
              <a:t>Goals</a:t>
            </a:r>
            <a:r>
              <a:rPr lang="en-US" sz="1400" dirty="0"/>
              <a:t> - Employees need to see the purpose of their work and know that they are achieving some goals. </a:t>
            </a:r>
            <a:endParaRPr lang="cs-CZ" sz="1400" dirty="0"/>
          </a:p>
          <a:p>
            <a:pPr marL="0" indent="0">
              <a:buNone/>
            </a:pPr>
            <a:r>
              <a:rPr lang="en-US" sz="1400" u="sng" dirty="0"/>
              <a:t>Rewards</a:t>
            </a:r>
            <a:r>
              <a:rPr lang="en-US" sz="1400" dirty="0"/>
              <a:t> - Motivation is enhanced by rewards, which can be tangible (money, bonuses, benefits) and intangible (praise, recognition, good relationships with colleagues)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Why is motivation important?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Motivated employees are more productive, more loyal and contribute to a better company atmosphere. Conversely, demotivation leads to lost performance, higher turnover and stress in the workplace.</a:t>
            </a:r>
            <a:r>
              <a:rPr lang="cs-CZ" sz="1400" dirty="0"/>
              <a:t> </a:t>
            </a:r>
            <a:r>
              <a:rPr lang="en-US" sz="1400" dirty="0"/>
              <a:t>Motivation is what drives people forward. For employees, it is a combination of rewards, goals and an environment that gives them purpose. Without motivation, performance declines; with motivation, performance increases.</a:t>
            </a:r>
            <a:r>
              <a:rPr lang="cs-CZ" sz="1400" dirty="0"/>
              <a:t> </a:t>
            </a:r>
            <a:endParaRPr lang="en-US" sz="14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2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E38C-9247-2579-E268-069710C6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C178295-F5BD-5B50-4526-9A53E78ACAE0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cap="all" dirty="0">
                <a:effectLst/>
                <a:ea typeface="Times New Roman" panose="02020603050405020304" pitchFamily="18" charset="0"/>
              </a:rPr>
              <a:t>Armstrong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2020.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Armstrong's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handbook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management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London: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Kogan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Page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ISBN: 978-0-7494-9827-6.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Management.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3rd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SAGE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Publications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Ltd., London. ISBN 978-1-5264 9900-4. </a:t>
            </a: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https://www.shrofile.com/blog/recruitment-process/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66E30A1-552C-7F50-A5FE-535DAA659F1F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50A70C3-53B1-2585-4012-2DA168582B9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rEFERENCES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720958F-4768-98BF-FBD8-010C413E2B8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170F38C-D546-3766-07EA-6B27299CB14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D87DF933-E811-759E-7907-B104976890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B7090BC-0FF6-5E46-C8BE-5C9D069133A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11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4893087" y="4083918"/>
            <a:ext cx="3657245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 err="1">
                <a:solidFill>
                  <a:srgbClr val="307871"/>
                </a:solidFill>
              </a:rPr>
              <a:t>Thank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you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for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your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attention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9042-8FF0-0EA5-E406-A954BE1D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9374CCF-BFAE-3FCB-16EA-E3C5D56D1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A8D8C28-CC7D-62F1-DBC1-12BA773453F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Theory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2A5BC8-A9D7-EB5A-CE13-3F820B005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All of these theories arose in response to specific problems:</a:t>
            </a:r>
            <a:endParaRPr lang="cs-CZ" sz="1400" dirty="0"/>
          </a:p>
          <a:p>
            <a:r>
              <a:rPr lang="en-US" sz="1400" dirty="0"/>
              <a:t>The Industrial Revolution raised productivity issues in factories.</a:t>
            </a:r>
            <a:endParaRPr lang="cs-CZ" sz="1400" dirty="0"/>
          </a:p>
          <a:p>
            <a:r>
              <a:rPr lang="en-US" sz="1400" dirty="0"/>
              <a:t>Economic crises forced firms to look for ways to maintain employee performance.</a:t>
            </a:r>
            <a:endParaRPr lang="cs-CZ" sz="1400" dirty="0"/>
          </a:p>
          <a:p>
            <a:r>
              <a:rPr lang="en-US" sz="1400" dirty="0"/>
              <a:t>Technological advances and the development of new industries increased the emphasis on human creativity and self-actualization.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B4B4F2B-BD73-BE3E-75B6-6C873DB16BB8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A4AEE21-3033-C33E-42DF-D603765109B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1556459-8805-9146-695B-63D356EF882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4021DB6-5E7A-97AF-2221-652027410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57BB2F9-87AE-24B0-AE79-438F273F808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14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491B5-F99E-A57B-57DD-9B2C9987F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5494FF1-A92D-92A2-5D8C-D86D161B7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0A59164-0569-1979-B48E-861D5D9DDCF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Theory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367B7A03-A2C4-627F-AAD4-DC3B4EC760AB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EB31E6-9F0F-E906-F464-9EECFD6E279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3CF95BB-1409-DB74-68DF-C32C270D82C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5A6C020-5551-B5A2-3051-D071F6248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455E5AF-D4FC-2067-915F-D30F57230B7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8" name="Picture 4" descr="Maslow's hierarchy of needs, explained [inc. pyramid diagram] — BiteSize  Learning">
            <a:extLst>
              <a:ext uri="{FF2B5EF4-FFF2-40B4-BE49-F238E27FC236}">
                <a16:creationId xmlns:a16="http://schemas.microsoft.com/office/drawing/2014/main" id="{6E9902B0-FA4A-5A5E-9B9F-EDB64B7677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54" y="1393963"/>
            <a:ext cx="5289402" cy="2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4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72023-F0D4-89D4-1934-224D2773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4CC3685-45D3-E01B-0B99-EC050414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54D9268-87B3-D811-8AFD-E5CA6BE9F95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Theory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3DF29208-AEDB-846B-88F3-6DFB23019E5A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A30D228-D3F8-4A11-1B6B-CF807645F1D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37179B9-82CC-1D76-49FB-39F1D0F9277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1E16C2A-BFC1-6F6B-940F-B7846A539C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39EE63E-229D-0E0F-7889-23E0D2E735B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C8CAB274-55CC-09E7-85F7-CAB778507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1918" y="1536768"/>
            <a:ext cx="4252499" cy="23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05755-8412-0F0F-9CBE-95B33E624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C029DDF-FD08-46AA-BEAF-61FBBD201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453A1A6-5CE4-4F6C-07D4-B0FAFA01326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Theory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6AF4B7D8-146A-73FB-E2F5-F78FD5F046A6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F39916-13C6-3AA8-E0B6-1400BAFA58C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5418505-1213-F46A-7FB2-AFC1C462ACF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6E20FCC-5302-B1C3-6B4E-1241A4AA9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39A5515-B8C8-CF35-38EA-68CED6D8714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52500A4-CC63-8B7D-8225-CAE528D49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8063" y="1200150"/>
            <a:ext cx="4627873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2A56F-ADC4-B9A3-592C-10D92E4EB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9FC1F14-D614-1964-E7F6-959703488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B3B26C1-C945-2DC7-7B14-3A79C76D2A8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Theory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DE38EB3-D70E-862C-CD5D-3E505B5736FE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D5FEA60-3048-7316-97D8-EB4A68F669E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8BA28AE-CB60-7C4D-5F1A-64E8A8FF8A2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B4787BF-7470-A262-7B34-136CFCE04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3D185BF-E089-F355-BC93-4144CD48416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9A5CF54-BD58-BA78-6860-127086690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9739" y="1221423"/>
            <a:ext cx="4436609" cy="34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C0B4-5818-79FB-8283-3B0FACB1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10564FA-F912-A0DB-DD8C-4DF994639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2F90451-CB1A-44AA-0873-F80F391A14F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7382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Motivation</a:t>
            </a:r>
            <a:r>
              <a:rPr lang="cs-CZ" sz="3200" b="1" cap="all" dirty="0">
                <a:solidFill>
                  <a:srgbClr val="307871"/>
                </a:solidFill>
              </a:rPr>
              <a:t> &amp; performance </a:t>
            </a:r>
            <a:r>
              <a:rPr lang="cs-CZ" sz="3200" b="1" cap="all" dirty="0" err="1">
                <a:solidFill>
                  <a:srgbClr val="307871"/>
                </a:solidFill>
              </a:rPr>
              <a:t>appraisal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41F173C-10B2-2FDC-BD04-FC5F95A0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17638"/>
            <a:ext cx="8280920" cy="3340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Motivation theories show us that people have different needs and desires that drive them to perform better </a:t>
            </a:r>
            <a:r>
              <a:rPr lang="en-US" sz="1400" dirty="0"/>
              <a:t>- some want recognition, others want security, others want growth. 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How can we as managers find out what really motivates each individual employee? 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One of the best tools is </a:t>
            </a:r>
            <a:r>
              <a:rPr lang="en-US" sz="1400" b="1" dirty="0"/>
              <a:t>employee evaluations</a:t>
            </a:r>
            <a:r>
              <a:rPr lang="en-US" sz="1400" dirty="0"/>
              <a:t>. 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With it, we can </a:t>
            </a:r>
            <a:r>
              <a:rPr lang="en-US" sz="1400" b="1" dirty="0"/>
              <a:t>not only </a:t>
            </a:r>
            <a:r>
              <a:rPr lang="en-US" sz="1400" dirty="0"/>
              <a:t>evaluate their performance, but also </a:t>
            </a:r>
            <a:r>
              <a:rPr lang="en-US" sz="1400" b="1" dirty="0"/>
              <a:t>discover what motivates them</a:t>
            </a:r>
            <a:r>
              <a:rPr lang="en-US" sz="1400" dirty="0"/>
              <a:t>, what's </a:t>
            </a:r>
            <a:r>
              <a:rPr lang="en-US" sz="1400" b="1" dirty="0"/>
              <a:t>holding them back</a:t>
            </a:r>
            <a:r>
              <a:rPr lang="en-US" sz="1400" dirty="0"/>
              <a:t>, and how to provide feedback that will </a:t>
            </a:r>
            <a:r>
              <a:rPr lang="en-US" sz="1400" b="1" dirty="0"/>
              <a:t>drive them forward</a:t>
            </a:r>
            <a:r>
              <a:rPr lang="en-US" sz="1400" dirty="0"/>
              <a:t>. 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So if we understand how motivational theories work, we can link them directly to the practice of employee appraisal.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How to effectively appraise employees and how the process affects their motivation.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Setting goals and performance management practices based on them is also important to getting the appraisal process right.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F749A3D9-D89E-0171-A15F-1670E56BCEF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63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3C5CA44-6DC1-FC49-5BEB-B923C4B7695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BE8BFE9-63C5-D1F4-B1DC-FC8C817A16E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56A1218-0D99-2AD4-EADB-B4FB5E751D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5E5F7B4-8E6C-F3AD-5961-0C28904FE1C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162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2024</Words>
  <Application>Microsoft Office PowerPoint</Application>
  <PresentationFormat>Předvádění na obrazovce (16:9)</PresentationFormat>
  <Paragraphs>228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117</cp:revision>
  <dcterms:created xsi:type="dcterms:W3CDTF">2016-07-06T15:42:34Z</dcterms:created>
  <dcterms:modified xsi:type="dcterms:W3CDTF">2025-03-27T00:00:46Z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