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29"/>
  </p:handoutMasterIdLst>
  <p:sldIdLst>
    <p:sldId id="262" r:id="rId5"/>
    <p:sldId id="263" r:id="rId6"/>
    <p:sldId id="272" r:id="rId7"/>
    <p:sldId id="339" r:id="rId8"/>
    <p:sldId id="338" r:id="rId9"/>
    <p:sldId id="343" r:id="rId10"/>
    <p:sldId id="345" r:id="rId11"/>
    <p:sldId id="370" r:id="rId12"/>
    <p:sldId id="344" r:id="rId13"/>
    <p:sldId id="371" r:id="rId14"/>
    <p:sldId id="346" r:id="rId15"/>
    <p:sldId id="358" r:id="rId16"/>
    <p:sldId id="372" r:id="rId17"/>
    <p:sldId id="347" r:id="rId18"/>
    <p:sldId id="359" r:id="rId19"/>
    <p:sldId id="373" r:id="rId20"/>
    <p:sldId id="374" r:id="rId21"/>
    <p:sldId id="375" r:id="rId22"/>
    <p:sldId id="376" r:id="rId23"/>
    <p:sldId id="377" r:id="rId24"/>
    <p:sldId id="378" r:id="rId25"/>
    <p:sldId id="379" r:id="rId26"/>
    <p:sldId id="369" r:id="rId27"/>
    <p:sldId id="266" r:id="rId2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6" userDrawn="1">
          <p15:clr>
            <a:srgbClr val="A4A3A4"/>
          </p15:clr>
        </p15:guide>
        <p15:guide id="2" pos="4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55BBB1"/>
    <a:srgbClr val="ACDED9"/>
    <a:srgbClr val="1B4541"/>
    <a:srgbClr val="839ECF"/>
    <a:srgbClr val="B1C2E1"/>
    <a:srgbClr val="385890"/>
    <a:srgbClr val="6587C3"/>
    <a:srgbClr val="223558"/>
    <a:srgbClr val="F5D3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802" y="72"/>
      </p:cViewPr>
      <p:guideLst>
        <p:guide orient="horz" pos="3026"/>
        <p:guide pos="43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09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a Marková" userId="8ac8855c-4e0e-44ec-b242-4f56ba3c791e" providerId="ADAL" clId="{01906414-5162-450E-898D-A66EECAC0916}"/>
    <pc:docChg chg="undo redo custSel addSld delSld modSld">
      <pc:chgData name="Helena Marková" userId="8ac8855c-4e0e-44ec-b242-4f56ba3c791e" providerId="ADAL" clId="{01906414-5162-450E-898D-A66EECAC0916}" dt="2025-04-16T20:51:22.097" v="454" actId="5793"/>
      <pc:docMkLst>
        <pc:docMk/>
      </pc:docMkLst>
      <pc:sldChg chg="modSp mod">
        <pc:chgData name="Helena Marková" userId="8ac8855c-4e0e-44ec-b242-4f56ba3c791e" providerId="ADAL" clId="{01906414-5162-450E-898D-A66EECAC0916}" dt="2025-04-16T15:30:23.498" v="30" actId="20577"/>
        <pc:sldMkLst>
          <pc:docMk/>
          <pc:sldMk cId="1338063626" sldId="262"/>
        </pc:sldMkLst>
        <pc:spChg chg="mod">
          <ac:chgData name="Helena Marková" userId="8ac8855c-4e0e-44ec-b242-4f56ba3c791e" providerId="ADAL" clId="{01906414-5162-450E-898D-A66EECAC0916}" dt="2025-04-16T15:30:23.498" v="30" actId="20577"/>
          <ac:spMkLst>
            <pc:docMk/>
            <pc:sldMk cId="1338063626" sldId="262"/>
            <ac:spMk id="12" creationId="{78A62DA0-465C-4E19-B567-BEF2445B33A3}"/>
          </ac:spMkLst>
        </pc:spChg>
      </pc:sldChg>
      <pc:sldChg chg="modSp mod">
        <pc:chgData name="Helena Marková" userId="8ac8855c-4e0e-44ec-b242-4f56ba3c791e" providerId="ADAL" clId="{01906414-5162-450E-898D-A66EECAC0916}" dt="2025-04-16T15:35:38.596" v="40" actId="6549"/>
        <pc:sldMkLst>
          <pc:docMk/>
          <pc:sldMk cId="3381936972" sldId="263"/>
        </pc:sldMkLst>
        <pc:spChg chg="mod">
          <ac:chgData name="Helena Marková" userId="8ac8855c-4e0e-44ec-b242-4f56ba3c791e" providerId="ADAL" clId="{01906414-5162-450E-898D-A66EECAC0916}" dt="2025-04-16T15:35:38.596" v="40" actId="6549"/>
          <ac:spMkLst>
            <pc:docMk/>
            <pc:sldMk cId="3381936972" sldId="263"/>
            <ac:spMk id="14" creationId="{9F32186E-5A08-4375-B0BD-0C87E62A8DFA}"/>
          </ac:spMkLst>
        </pc:spChg>
      </pc:sldChg>
      <pc:sldChg chg="del">
        <pc:chgData name="Helena Marková" userId="8ac8855c-4e0e-44ec-b242-4f56ba3c791e" providerId="ADAL" clId="{01906414-5162-450E-898D-A66EECAC0916}" dt="2025-04-16T16:20:25.709" v="239" actId="2696"/>
        <pc:sldMkLst>
          <pc:docMk/>
          <pc:sldMk cId="1461400014" sldId="264"/>
        </pc:sldMkLst>
      </pc:sldChg>
      <pc:sldChg chg="modSp mod">
        <pc:chgData name="Helena Marková" userId="8ac8855c-4e0e-44ec-b242-4f56ba3c791e" providerId="ADAL" clId="{01906414-5162-450E-898D-A66EECAC0916}" dt="2025-04-16T15:38:44.990" v="81" actId="20577"/>
        <pc:sldMkLst>
          <pc:docMk/>
          <pc:sldMk cId="1084421202" sldId="272"/>
        </pc:sldMkLst>
        <pc:spChg chg="mod">
          <ac:chgData name="Helena Marková" userId="8ac8855c-4e0e-44ec-b242-4f56ba3c791e" providerId="ADAL" clId="{01906414-5162-450E-898D-A66EECAC0916}" dt="2025-04-16T15:37:22.372" v="65" actId="20577"/>
          <ac:spMkLst>
            <pc:docMk/>
            <pc:sldMk cId="1084421202" sldId="272"/>
            <ac:spMk id="9" creationId="{333DD535-BEC4-44BC-A1E9-3D5CEA61D10A}"/>
          </ac:spMkLst>
        </pc:spChg>
        <pc:spChg chg="mod">
          <ac:chgData name="Helena Marková" userId="8ac8855c-4e0e-44ec-b242-4f56ba3c791e" providerId="ADAL" clId="{01906414-5162-450E-898D-A66EECAC0916}" dt="2025-04-16T15:38:44.990" v="81" actId="20577"/>
          <ac:spMkLst>
            <pc:docMk/>
            <pc:sldMk cId="1084421202" sldId="272"/>
            <ac:spMk id="11" creationId="{B3E7D415-F789-40A2-B235-E95A0A59BE3C}"/>
          </ac:spMkLst>
        </pc:spChg>
      </pc:sldChg>
      <pc:sldChg chg="del">
        <pc:chgData name="Helena Marková" userId="8ac8855c-4e0e-44ec-b242-4f56ba3c791e" providerId="ADAL" clId="{01906414-5162-450E-898D-A66EECAC0916}" dt="2025-04-16T15:42:14.921" v="95" actId="47"/>
        <pc:sldMkLst>
          <pc:docMk/>
          <pc:sldMk cId="2811749711" sldId="337"/>
        </pc:sldMkLst>
      </pc:sldChg>
      <pc:sldChg chg="modSp mod">
        <pc:chgData name="Helena Marková" userId="8ac8855c-4e0e-44ec-b242-4f56ba3c791e" providerId="ADAL" clId="{01906414-5162-450E-898D-A66EECAC0916}" dt="2025-04-16T15:45:21.709" v="101" actId="20577"/>
        <pc:sldMkLst>
          <pc:docMk/>
          <pc:sldMk cId="561162655" sldId="338"/>
        </pc:sldMkLst>
        <pc:spChg chg="mod">
          <ac:chgData name="Helena Marková" userId="8ac8855c-4e0e-44ec-b242-4f56ba3c791e" providerId="ADAL" clId="{01906414-5162-450E-898D-A66EECAC0916}" dt="2025-04-16T15:44:35.710" v="98"/>
          <ac:spMkLst>
            <pc:docMk/>
            <pc:sldMk cId="561162655" sldId="338"/>
            <ac:spMk id="9" creationId="{22F90451-CB1A-44AA-0873-F80F391A14F7}"/>
          </ac:spMkLst>
        </pc:spChg>
        <pc:spChg chg="mod">
          <ac:chgData name="Helena Marková" userId="8ac8855c-4e0e-44ec-b242-4f56ba3c791e" providerId="ADAL" clId="{01906414-5162-450E-898D-A66EECAC0916}" dt="2025-04-16T15:45:21.709" v="101" actId="20577"/>
          <ac:spMkLst>
            <pc:docMk/>
            <pc:sldMk cId="561162655" sldId="338"/>
            <ac:spMk id="11" creationId="{E41F173C-10B2-2FDC-BD04-FC5F95A05697}"/>
          </ac:spMkLst>
        </pc:spChg>
      </pc:sldChg>
      <pc:sldChg chg="modSp mod">
        <pc:chgData name="Helena Marková" userId="8ac8855c-4e0e-44ec-b242-4f56ba3c791e" providerId="ADAL" clId="{01906414-5162-450E-898D-A66EECAC0916}" dt="2025-04-16T15:45:35.717" v="103" actId="12"/>
        <pc:sldMkLst>
          <pc:docMk/>
          <pc:sldMk cId="3184145493" sldId="339"/>
        </pc:sldMkLst>
        <pc:spChg chg="mod">
          <ac:chgData name="Helena Marková" userId="8ac8855c-4e0e-44ec-b242-4f56ba3c791e" providerId="ADAL" clId="{01906414-5162-450E-898D-A66EECAC0916}" dt="2025-04-16T15:39:10.934" v="85" actId="27636"/>
          <ac:spMkLst>
            <pc:docMk/>
            <pc:sldMk cId="3184145493" sldId="339"/>
            <ac:spMk id="9" creationId="{7A8D8C28-CC7D-62F1-DBC1-12BA773453F1}"/>
          </ac:spMkLst>
        </pc:spChg>
        <pc:spChg chg="mod">
          <ac:chgData name="Helena Marková" userId="8ac8855c-4e0e-44ec-b242-4f56ba3c791e" providerId="ADAL" clId="{01906414-5162-450E-898D-A66EECAC0916}" dt="2025-04-16T15:45:35.717" v="103" actId="12"/>
          <ac:spMkLst>
            <pc:docMk/>
            <pc:sldMk cId="3184145493" sldId="339"/>
            <ac:spMk id="11" creationId="{CA2A5BC8-A9D7-EB5A-CE13-3F820B005C89}"/>
          </ac:spMkLst>
        </pc:spChg>
      </pc:sldChg>
      <pc:sldChg chg="del">
        <pc:chgData name="Helena Marková" userId="8ac8855c-4e0e-44ec-b242-4f56ba3c791e" providerId="ADAL" clId="{01906414-5162-450E-898D-A66EECAC0916}" dt="2025-04-16T15:42:14.921" v="95" actId="47"/>
        <pc:sldMkLst>
          <pc:docMk/>
          <pc:sldMk cId="1027981792" sldId="340"/>
        </pc:sldMkLst>
      </pc:sldChg>
      <pc:sldChg chg="del">
        <pc:chgData name="Helena Marková" userId="8ac8855c-4e0e-44ec-b242-4f56ba3c791e" providerId="ADAL" clId="{01906414-5162-450E-898D-A66EECAC0916}" dt="2025-04-16T15:42:14.921" v="95" actId="47"/>
        <pc:sldMkLst>
          <pc:docMk/>
          <pc:sldMk cId="1797722983" sldId="341"/>
        </pc:sldMkLst>
      </pc:sldChg>
      <pc:sldChg chg="del">
        <pc:chgData name="Helena Marková" userId="8ac8855c-4e0e-44ec-b242-4f56ba3c791e" providerId="ADAL" clId="{01906414-5162-450E-898D-A66EECAC0916}" dt="2025-04-16T15:42:14.921" v="95" actId="47"/>
        <pc:sldMkLst>
          <pc:docMk/>
          <pc:sldMk cId="1882713916" sldId="342"/>
        </pc:sldMkLst>
      </pc:sldChg>
      <pc:sldChg chg="delSp modSp mod">
        <pc:chgData name="Helena Marková" userId="8ac8855c-4e0e-44ec-b242-4f56ba3c791e" providerId="ADAL" clId="{01906414-5162-450E-898D-A66EECAC0916}" dt="2025-04-16T15:49:23.340" v="113" actId="20577"/>
        <pc:sldMkLst>
          <pc:docMk/>
          <pc:sldMk cId="467171323" sldId="343"/>
        </pc:sldMkLst>
        <pc:spChg chg="mod">
          <ac:chgData name="Helena Marková" userId="8ac8855c-4e0e-44ec-b242-4f56ba3c791e" providerId="ADAL" clId="{01906414-5162-450E-898D-A66EECAC0916}" dt="2025-04-16T15:46:24.306" v="106"/>
          <ac:spMkLst>
            <pc:docMk/>
            <pc:sldMk cId="467171323" sldId="343"/>
            <ac:spMk id="9" creationId="{F3DB9931-DBC1-CA25-B4FD-FE1B8A61FB0B}"/>
          </ac:spMkLst>
        </pc:spChg>
        <pc:spChg chg="mod">
          <ac:chgData name="Helena Marková" userId="8ac8855c-4e0e-44ec-b242-4f56ba3c791e" providerId="ADAL" clId="{01906414-5162-450E-898D-A66EECAC0916}" dt="2025-04-16T15:49:23.340" v="113" actId="20577"/>
          <ac:spMkLst>
            <pc:docMk/>
            <pc:sldMk cId="467171323" sldId="343"/>
            <ac:spMk id="11" creationId="{DC797DBD-DE50-8162-E699-974097BC64B7}"/>
          </ac:spMkLst>
        </pc:spChg>
        <pc:picChg chg="del mod">
          <ac:chgData name="Helena Marková" userId="8ac8855c-4e0e-44ec-b242-4f56ba3c791e" providerId="ADAL" clId="{01906414-5162-450E-898D-A66EECAC0916}" dt="2025-04-16T15:46:29.280" v="108" actId="478"/>
          <ac:picMkLst>
            <pc:docMk/>
            <pc:sldMk cId="467171323" sldId="343"/>
            <ac:picMk id="3" creationId="{61230566-EC7C-CC60-7DB4-5844DBE0A3D5}"/>
          </ac:picMkLst>
        </pc:picChg>
      </pc:sldChg>
      <pc:sldChg chg="delSp modSp mod">
        <pc:chgData name="Helena Marková" userId="8ac8855c-4e0e-44ec-b242-4f56ba3c791e" providerId="ADAL" clId="{01906414-5162-450E-898D-A66EECAC0916}" dt="2025-04-16T16:16:11.929" v="227" actId="478"/>
        <pc:sldMkLst>
          <pc:docMk/>
          <pc:sldMk cId="3797493631" sldId="344"/>
        </pc:sldMkLst>
        <pc:spChg chg="mod">
          <ac:chgData name="Helena Marková" userId="8ac8855c-4e0e-44ec-b242-4f56ba3c791e" providerId="ADAL" clId="{01906414-5162-450E-898D-A66EECAC0916}" dt="2025-04-16T16:15:08.173" v="219" actId="27636"/>
          <ac:spMkLst>
            <pc:docMk/>
            <pc:sldMk cId="3797493631" sldId="344"/>
            <ac:spMk id="9" creationId="{34BAD859-8EE1-1B71-1E90-05D42E1BE0A9}"/>
          </ac:spMkLst>
        </pc:spChg>
        <pc:spChg chg="mod">
          <ac:chgData name="Helena Marková" userId="8ac8855c-4e0e-44ec-b242-4f56ba3c791e" providerId="ADAL" clId="{01906414-5162-450E-898D-A66EECAC0916}" dt="2025-04-16T16:15:58.638" v="221" actId="255"/>
          <ac:spMkLst>
            <pc:docMk/>
            <pc:sldMk cId="3797493631" sldId="344"/>
            <ac:spMk id="11" creationId="{BFEAF755-DE8F-62A6-1184-A4857C04C3BE}"/>
          </ac:spMkLst>
        </pc:spChg>
        <pc:graphicFrameChg chg="del mod">
          <ac:chgData name="Helena Marková" userId="8ac8855c-4e0e-44ec-b242-4f56ba3c791e" providerId="ADAL" clId="{01906414-5162-450E-898D-A66EECAC0916}" dt="2025-04-16T16:16:11.929" v="227" actId="478"/>
          <ac:graphicFrameMkLst>
            <pc:docMk/>
            <pc:sldMk cId="3797493631" sldId="344"/>
            <ac:graphicFrameMk id="2" creationId="{93AA206A-1EAA-5883-E003-C616AFE97D1B}"/>
          </ac:graphicFrameMkLst>
        </pc:graphicFrameChg>
      </pc:sldChg>
      <pc:sldChg chg="modSp mod">
        <pc:chgData name="Helena Marková" userId="8ac8855c-4e0e-44ec-b242-4f56ba3c791e" providerId="ADAL" clId="{01906414-5162-450E-898D-A66EECAC0916}" dt="2025-04-16T16:09:57.018" v="165" actId="5793"/>
        <pc:sldMkLst>
          <pc:docMk/>
          <pc:sldMk cId="3755163006" sldId="345"/>
        </pc:sldMkLst>
        <pc:spChg chg="mod">
          <ac:chgData name="Helena Marková" userId="8ac8855c-4e0e-44ec-b242-4f56ba3c791e" providerId="ADAL" clId="{01906414-5162-450E-898D-A66EECAC0916}" dt="2025-04-16T15:51:52.101" v="116"/>
          <ac:spMkLst>
            <pc:docMk/>
            <pc:sldMk cId="3755163006" sldId="345"/>
            <ac:spMk id="9" creationId="{5553920A-C2E2-B162-37D7-DC262ABB07D8}"/>
          </ac:spMkLst>
        </pc:spChg>
        <pc:spChg chg="mod">
          <ac:chgData name="Helena Marková" userId="8ac8855c-4e0e-44ec-b242-4f56ba3c791e" providerId="ADAL" clId="{01906414-5162-450E-898D-A66EECAC0916}" dt="2025-04-16T16:09:57.018" v="165" actId="5793"/>
          <ac:spMkLst>
            <pc:docMk/>
            <pc:sldMk cId="3755163006" sldId="345"/>
            <ac:spMk id="11" creationId="{CE2711A4-EF73-5D38-1F8D-CD793EAB3B73}"/>
          </ac:spMkLst>
        </pc:spChg>
      </pc:sldChg>
      <pc:sldChg chg="modSp mod">
        <pc:chgData name="Helena Marková" userId="8ac8855c-4e0e-44ec-b242-4f56ba3c791e" providerId="ADAL" clId="{01906414-5162-450E-898D-A66EECAC0916}" dt="2025-04-16T16:25:30.755" v="257" actId="5793"/>
        <pc:sldMkLst>
          <pc:docMk/>
          <pc:sldMk cId="2322153345" sldId="346"/>
        </pc:sldMkLst>
        <pc:spChg chg="mod">
          <ac:chgData name="Helena Marková" userId="8ac8855c-4e0e-44ec-b242-4f56ba3c791e" providerId="ADAL" clId="{01906414-5162-450E-898D-A66EECAC0916}" dt="2025-04-16T16:21:05.759" v="244" actId="27636"/>
          <ac:spMkLst>
            <pc:docMk/>
            <pc:sldMk cId="2322153345" sldId="346"/>
            <ac:spMk id="9" creationId="{2E297B8F-7BC8-B945-0519-144B108E09BE}"/>
          </ac:spMkLst>
        </pc:spChg>
        <pc:spChg chg="mod">
          <ac:chgData name="Helena Marková" userId="8ac8855c-4e0e-44ec-b242-4f56ba3c791e" providerId="ADAL" clId="{01906414-5162-450E-898D-A66EECAC0916}" dt="2025-04-16T16:25:30.755" v="257" actId="5793"/>
          <ac:spMkLst>
            <pc:docMk/>
            <pc:sldMk cId="2322153345" sldId="346"/>
            <ac:spMk id="11" creationId="{758FF740-08AE-240C-0963-3147C8DFA770}"/>
          </ac:spMkLst>
        </pc:spChg>
      </pc:sldChg>
      <pc:sldChg chg="addSp modSp mod">
        <pc:chgData name="Helena Marková" userId="8ac8855c-4e0e-44ec-b242-4f56ba3c791e" providerId="ADAL" clId="{01906414-5162-450E-898D-A66EECAC0916}" dt="2025-04-16T16:49:23.231" v="288" actId="1076"/>
        <pc:sldMkLst>
          <pc:docMk/>
          <pc:sldMk cId="4175217657" sldId="347"/>
        </pc:sldMkLst>
        <pc:spChg chg="mod">
          <ac:chgData name="Helena Marková" userId="8ac8855c-4e0e-44ec-b242-4f56ba3c791e" providerId="ADAL" clId="{01906414-5162-450E-898D-A66EECAC0916}" dt="2025-04-16T16:37:35.246" v="280"/>
          <ac:spMkLst>
            <pc:docMk/>
            <pc:sldMk cId="4175217657" sldId="347"/>
            <ac:spMk id="9" creationId="{8959EAA7-78E4-D0D3-E882-681A4F1719EB}"/>
          </ac:spMkLst>
        </pc:spChg>
        <pc:spChg chg="mod">
          <ac:chgData name="Helena Marková" userId="8ac8855c-4e0e-44ec-b242-4f56ba3c791e" providerId="ADAL" clId="{01906414-5162-450E-898D-A66EECAC0916}" dt="2025-04-16T16:48:06.300" v="284" actId="113"/>
          <ac:spMkLst>
            <pc:docMk/>
            <pc:sldMk cId="4175217657" sldId="347"/>
            <ac:spMk id="11" creationId="{DC7D0AFF-265C-94CA-3E01-18AD0599DD19}"/>
          </ac:spMkLst>
        </pc:spChg>
        <pc:picChg chg="add mod">
          <ac:chgData name="Helena Marková" userId="8ac8855c-4e0e-44ec-b242-4f56ba3c791e" providerId="ADAL" clId="{01906414-5162-450E-898D-A66EECAC0916}" dt="2025-04-16T16:49:23.231" v="288" actId="1076"/>
          <ac:picMkLst>
            <pc:docMk/>
            <pc:sldMk cId="4175217657" sldId="347"/>
            <ac:picMk id="3" creationId="{DC829ECE-1C32-4207-A667-22F45E82D531}"/>
          </ac:picMkLst>
        </pc:picChg>
      </pc:sldChg>
      <pc:sldChg chg="del">
        <pc:chgData name="Helena Marková" userId="8ac8855c-4e0e-44ec-b242-4f56ba3c791e" providerId="ADAL" clId="{01906414-5162-450E-898D-A66EECAC0916}" dt="2025-04-16T20:34:17.808" v="289" actId="2696"/>
        <pc:sldMkLst>
          <pc:docMk/>
          <pc:sldMk cId="680260363" sldId="356"/>
        </pc:sldMkLst>
      </pc:sldChg>
      <pc:sldChg chg="del">
        <pc:chgData name="Helena Marková" userId="8ac8855c-4e0e-44ec-b242-4f56ba3c791e" providerId="ADAL" clId="{01906414-5162-450E-898D-A66EECAC0916}" dt="2025-04-16T20:40:23.665" v="326" actId="47"/>
        <pc:sldMkLst>
          <pc:docMk/>
          <pc:sldMk cId="3065552936" sldId="357"/>
        </pc:sldMkLst>
      </pc:sldChg>
      <pc:sldChg chg="modSp mod">
        <pc:chgData name="Helena Marková" userId="8ac8855c-4e0e-44ec-b242-4f56ba3c791e" providerId="ADAL" clId="{01906414-5162-450E-898D-A66EECAC0916}" dt="2025-04-16T16:27:22.805" v="262" actId="255"/>
        <pc:sldMkLst>
          <pc:docMk/>
          <pc:sldMk cId="319705699" sldId="358"/>
        </pc:sldMkLst>
        <pc:spChg chg="mod">
          <ac:chgData name="Helena Marková" userId="8ac8855c-4e0e-44ec-b242-4f56ba3c791e" providerId="ADAL" clId="{01906414-5162-450E-898D-A66EECAC0916}" dt="2025-04-16T16:26:31.883" v="260"/>
          <ac:spMkLst>
            <pc:docMk/>
            <pc:sldMk cId="319705699" sldId="358"/>
            <ac:spMk id="9" creationId="{EC9F539B-D64A-F013-A96E-2B0D61E3CB88}"/>
          </ac:spMkLst>
        </pc:spChg>
        <pc:spChg chg="mod">
          <ac:chgData name="Helena Marková" userId="8ac8855c-4e0e-44ec-b242-4f56ba3c791e" providerId="ADAL" clId="{01906414-5162-450E-898D-A66EECAC0916}" dt="2025-04-16T16:27:22.805" v="262" actId="255"/>
          <ac:spMkLst>
            <pc:docMk/>
            <pc:sldMk cId="319705699" sldId="358"/>
            <ac:spMk id="11" creationId="{8C07BF9A-9369-112C-5A9D-FDE9245BC0FE}"/>
          </ac:spMkLst>
        </pc:spChg>
      </pc:sldChg>
      <pc:sldChg chg="addSp delSp modSp mod">
        <pc:chgData name="Helena Marková" userId="8ac8855c-4e0e-44ec-b242-4f56ba3c791e" providerId="ADAL" clId="{01906414-5162-450E-898D-A66EECAC0916}" dt="2025-04-16T20:35:39.101" v="307" actId="6549"/>
        <pc:sldMkLst>
          <pc:docMk/>
          <pc:sldMk cId="1726537316" sldId="359"/>
        </pc:sldMkLst>
        <pc:spChg chg="add del">
          <ac:chgData name="Helena Marková" userId="8ac8855c-4e0e-44ec-b242-4f56ba3c791e" providerId="ADAL" clId="{01906414-5162-450E-898D-A66EECAC0916}" dt="2025-04-16T20:35:14.622" v="296"/>
          <ac:spMkLst>
            <pc:docMk/>
            <pc:sldMk cId="1726537316" sldId="359"/>
            <ac:spMk id="2" creationId="{80DB0EF6-A100-4DC9-A6D8-FC053E32A5FC}"/>
          </ac:spMkLst>
        </pc:spChg>
        <pc:spChg chg="mod">
          <ac:chgData name="Helena Marková" userId="8ac8855c-4e0e-44ec-b242-4f56ba3c791e" providerId="ADAL" clId="{01906414-5162-450E-898D-A66EECAC0916}" dt="2025-04-16T20:34:30.602" v="294" actId="27636"/>
          <ac:spMkLst>
            <pc:docMk/>
            <pc:sldMk cId="1726537316" sldId="359"/>
            <ac:spMk id="9" creationId="{BB0BBCC8-BA7C-C621-1567-F1E78B68A0B0}"/>
          </ac:spMkLst>
        </pc:spChg>
        <pc:spChg chg="mod">
          <ac:chgData name="Helena Marková" userId="8ac8855c-4e0e-44ec-b242-4f56ba3c791e" providerId="ADAL" clId="{01906414-5162-450E-898D-A66EECAC0916}" dt="2025-04-16T20:35:39.101" v="307" actId="6549"/>
          <ac:spMkLst>
            <pc:docMk/>
            <pc:sldMk cId="1726537316" sldId="359"/>
            <ac:spMk id="11" creationId="{98A8BACC-CA7B-B60D-F1EE-B729DC8280F1}"/>
          </ac:spMkLst>
        </pc:spChg>
      </pc:sldChg>
      <pc:sldChg chg="del">
        <pc:chgData name="Helena Marková" userId="8ac8855c-4e0e-44ec-b242-4f56ba3c791e" providerId="ADAL" clId="{01906414-5162-450E-898D-A66EECAC0916}" dt="2025-04-16T20:40:23.665" v="326" actId="47"/>
        <pc:sldMkLst>
          <pc:docMk/>
          <pc:sldMk cId="3679617483" sldId="360"/>
        </pc:sldMkLst>
      </pc:sldChg>
      <pc:sldChg chg="del">
        <pc:chgData name="Helena Marková" userId="8ac8855c-4e0e-44ec-b242-4f56ba3c791e" providerId="ADAL" clId="{01906414-5162-450E-898D-A66EECAC0916}" dt="2025-04-16T20:40:23.665" v="326" actId="47"/>
        <pc:sldMkLst>
          <pc:docMk/>
          <pc:sldMk cId="1643967917" sldId="361"/>
        </pc:sldMkLst>
      </pc:sldChg>
      <pc:sldChg chg="del">
        <pc:chgData name="Helena Marková" userId="8ac8855c-4e0e-44ec-b242-4f56ba3c791e" providerId="ADAL" clId="{01906414-5162-450E-898D-A66EECAC0916}" dt="2025-04-16T20:40:23.665" v="326" actId="47"/>
        <pc:sldMkLst>
          <pc:docMk/>
          <pc:sldMk cId="3549898200" sldId="362"/>
        </pc:sldMkLst>
      </pc:sldChg>
      <pc:sldChg chg="del">
        <pc:chgData name="Helena Marková" userId="8ac8855c-4e0e-44ec-b242-4f56ba3c791e" providerId="ADAL" clId="{01906414-5162-450E-898D-A66EECAC0916}" dt="2025-04-16T20:40:23.665" v="326" actId="47"/>
        <pc:sldMkLst>
          <pc:docMk/>
          <pc:sldMk cId="555684359" sldId="363"/>
        </pc:sldMkLst>
      </pc:sldChg>
      <pc:sldChg chg="del">
        <pc:chgData name="Helena Marková" userId="8ac8855c-4e0e-44ec-b242-4f56ba3c791e" providerId="ADAL" clId="{01906414-5162-450E-898D-A66EECAC0916}" dt="2025-04-16T20:40:23.665" v="326" actId="47"/>
        <pc:sldMkLst>
          <pc:docMk/>
          <pc:sldMk cId="1952120737" sldId="364"/>
        </pc:sldMkLst>
      </pc:sldChg>
      <pc:sldChg chg="del">
        <pc:chgData name="Helena Marková" userId="8ac8855c-4e0e-44ec-b242-4f56ba3c791e" providerId="ADAL" clId="{01906414-5162-450E-898D-A66EECAC0916}" dt="2025-04-16T20:40:23.665" v="326" actId="47"/>
        <pc:sldMkLst>
          <pc:docMk/>
          <pc:sldMk cId="1738900380" sldId="366"/>
        </pc:sldMkLst>
      </pc:sldChg>
      <pc:sldChg chg="del">
        <pc:chgData name="Helena Marková" userId="8ac8855c-4e0e-44ec-b242-4f56ba3c791e" providerId="ADAL" clId="{01906414-5162-450E-898D-A66EECAC0916}" dt="2025-04-16T20:40:23.665" v="326" actId="47"/>
        <pc:sldMkLst>
          <pc:docMk/>
          <pc:sldMk cId="3410011282" sldId="367"/>
        </pc:sldMkLst>
      </pc:sldChg>
      <pc:sldChg chg="del">
        <pc:chgData name="Helena Marková" userId="8ac8855c-4e0e-44ec-b242-4f56ba3c791e" providerId="ADAL" clId="{01906414-5162-450E-898D-A66EECAC0916}" dt="2025-04-16T20:40:23.665" v="326" actId="47"/>
        <pc:sldMkLst>
          <pc:docMk/>
          <pc:sldMk cId="3260245106" sldId="368"/>
        </pc:sldMkLst>
      </pc:sldChg>
      <pc:sldChg chg="addSp delSp modSp add mod">
        <pc:chgData name="Helena Marková" userId="8ac8855c-4e0e-44ec-b242-4f56ba3c791e" providerId="ADAL" clId="{01906414-5162-450E-898D-A66EECAC0916}" dt="2025-04-16T16:14:22.392" v="214" actId="113"/>
        <pc:sldMkLst>
          <pc:docMk/>
          <pc:sldMk cId="2063784785" sldId="370"/>
        </pc:sldMkLst>
        <pc:spChg chg="mod">
          <ac:chgData name="Helena Marková" userId="8ac8855c-4e0e-44ec-b242-4f56ba3c791e" providerId="ADAL" clId="{01906414-5162-450E-898D-A66EECAC0916}" dt="2025-04-16T16:10:55.511" v="202" actId="20577"/>
          <ac:spMkLst>
            <pc:docMk/>
            <pc:sldMk cId="2063784785" sldId="370"/>
            <ac:spMk id="9" creationId="{5553920A-C2E2-B162-37D7-DC262ABB07D8}"/>
          </ac:spMkLst>
        </pc:spChg>
        <pc:spChg chg="mod">
          <ac:chgData name="Helena Marková" userId="8ac8855c-4e0e-44ec-b242-4f56ba3c791e" providerId="ADAL" clId="{01906414-5162-450E-898D-A66EECAC0916}" dt="2025-04-16T16:14:22.392" v="214" actId="113"/>
          <ac:spMkLst>
            <pc:docMk/>
            <pc:sldMk cId="2063784785" sldId="370"/>
            <ac:spMk id="11" creationId="{CE2711A4-EF73-5D38-1F8D-CD793EAB3B73}"/>
          </ac:spMkLst>
        </pc:spChg>
        <pc:spChg chg="add del">
          <ac:chgData name="Helena Marková" userId="8ac8855c-4e0e-44ec-b242-4f56ba3c791e" providerId="ADAL" clId="{01906414-5162-450E-898D-A66EECAC0916}" dt="2025-04-16T16:10:43.474" v="172" actId="22"/>
          <ac:spMkLst>
            <pc:docMk/>
            <pc:sldMk cId="2063784785" sldId="370"/>
            <ac:spMk id="15" creationId="{639A155C-E7C1-4F13-B02E-A0B3333061D5}"/>
          </ac:spMkLst>
        </pc:spChg>
        <pc:picChg chg="mod">
          <ac:chgData name="Helena Marková" userId="8ac8855c-4e0e-44ec-b242-4f56ba3c791e" providerId="ADAL" clId="{01906414-5162-450E-898D-A66EECAC0916}" dt="2025-04-16T16:10:29.190" v="169" actId="1076"/>
          <ac:picMkLst>
            <pc:docMk/>
            <pc:sldMk cId="2063784785" sldId="370"/>
            <ac:picMk id="14" creationId="{D28D8B2E-CE74-76EF-28DF-A0A888FE3F5D}"/>
          </ac:picMkLst>
        </pc:picChg>
      </pc:sldChg>
      <pc:sldChg chg="addSp delSp modSp add mod">
        <pc:chgData name="Helena Marková" userId="8ac8855c-4e0e-44ec-b242-4f56ba3c791e" providerId="ADAL" clId="{01906414-5162-450E-898D-A66EECAC0916}" dt="2025-04-16T16:20:18.623" v="238" actId="1076"/>
        <pc:sldMkLst>
          <pc:docMk/>
          <pc:sldMk cId="1808184968" sldId="371"/>
        </pc:sldMkLst>
        <pc:spChg chg="del mod">
          <ac:chgData name="Helena Marková" userId="8ac8855c-4e0e-44ec-b242-4f56ba3c791e" providerId="ADAL" clId="{01906414-5162-450E-898D-A66EECAC0916}" dt="2025-04-16T16:20:13.739" v="236"/>
          <ac:spMkLst>
            <pc:docMk/>
            <pc:sldMk cId="1808184968" sldId="371"/>
            <ac:spMk id="11" creationId="{BFEAF755-DE8F-62A6-1184-A4857C04C3BE}"/>
          </ac:spMkLst>
        </pc:spChg>
        <pc:picChg chg="add del mod">
          <ac:chgData name="Helena Marková" userId="8ac8855c-4e0e-44ec-b242-4f56ba3c791e" providerId="ADAL" clId="{01906414-5162-450E-898D-A66EECAC0916}" dt="2025-04-16T16:20:09.255" v="235" actId="478"/>
          <ac:picMkLst>
            <pc:docMk/>
            <pc:sldMk cId="1808184968" sldId="371"/>
            <ac:picMk id="3" creationId="{841855F4-437E-49C1-ABCA-927B34B2383B}"/>
          </ac:picMkLst>
        </pc:picChg>
        <pc:picChg chg="add mod">
          <ac:chgData name="Helena Marková" userId="8ac8855c-4e0e-44ec-b242-4f56ba3c791e" providerId="ADAL" clId="{01906414-5162-450E-898D-A66EECAC0916}" dt="2025-04-16T16:20:18.623" v="238" actId="1076"/>
          <ac:picMkLst>
            <pc:docMk/>
            <pc:sldMk cId="1808184968" sldId="371"/>
            <ac:picMk id="10" creationId="{F9946DDD-5B04-4B4F-9D10-D2DA2E32B7B2}"/>
          </ac:picMkLst>
        </pc:picChg>
      </pc:sldChg>
      <pc:sldChg chg="addSp delSp modSp add mod">
        <pc:chgData name="Helena Marková" userId="8ac8855c-4e0e-44ec-b242-4f56ba3c791e" providerId="ADAL" clId="{01906414-5162-450E-898D-A66EECAC0916}" dt="2025-04-16T16:36:50.505" v="277" actId="6549"/>
        <pc:sldMkLst>
          <pc:docMk/>
          <pc:sldMk cId="2179696049" sldId="372"/>
        </pc:sldMkLst>
        <pc:spChg chg="add del">
          <ac:chgData name="Helena Marková" userId="8ac8855c-4e0e-44ec-b242-4f56ba3c791e" providerId="ADAL" clId="{01906414-5162-450E-898D-A66EECAC0916}" dt="2025-04-16T16:36:15.126" v="265"/>
          <ac:spMkLst>
            <pc:docMk/>
            <pc:sldMk cId="2179696049" sldId="372"/>
            <ac:spMk id="2" creationId="{110E9FE0-6DC3-4942-8E6C-81C95ECD609E}"/>
          </ac:spMkLst>
        </pc:spChg>
        <pc:spChg chg="mod">
          <ac:chgData name="Helena Marková" userId="8ac8855c-4e0e-44ec-b242-4f56ba3c791e" providerId="ADAL" clId="{01906414-5162-450E-898D-A66EECAC0916}" dt="2025-04-16T16:36:46.335" v="276" actId="27636"/>
          <ac:spMkLst>
            <pc:docMk/>
            <pc:sldMk cId="2179696049" sldId="372"/>
            <ac:spMk id="9" creationId="{EC9F539B-D64A-F013-A96E-2B0D61E3CB88}"/>
          </ac:spMkLst>
        </pc:spChg>
        <pc:spChg chg="mod">
          <ac:chgData name="Helena Marková" userId="8ac8855c-4e0e-44ec-b242-4f56ba3c791e" providerId="ADAL" clId="{01906414-5162-450E-898D-A66EECAC0916}" dt="2025-04-16T16:36:50.505" v="277" actId="6549"/>
          <ac:spMkLst>
            <pc:docMk/>
            <pc:sldMk cId="2179696049" sldId="372"/>
            <ac:spMk id="11" creationId="{8C07BF9A-9369-112C-5A9D-FDE9245BC0FE}"/>
          </ac:spMkLst>
        </pc:spChg>
      </pc:sldChg>
      <pc:sldChg chg="addSp delSp modSp add mod">
        <pc:chgData name="Helena Marková" userId="8ac8855c-4e0e-44ec-b242-4f56ba3c791e" providerId="ADAL" clId="{01906414-5162-450E-898D-A66EECAC0916}" dt="2025-04-16T20:39:49.263" v="324" actId="113"/>
        <pc:sldMkLst>
          <pc:docMk/>
          <pc:sldMk cId="3100358918" sldId="373"/>
        </pc:sldMkLst>
        <pc:spChg chg="add del">
          <ac:chgData name="Helena Marková" userId="8ac8855c-4e0e-44ec-b242-4f56ba3c791e" providerId="ADAL" clId="{01906414-5162-450E-898D-A66EECAC0916}" dt="2025-04-16T20:39:26.436" v="313"/>
          <ac:spMkLst>
            <pc:docMk/>
            <pc:sldMk cId="3100358918" sldId="373"/>
            <ac:spMk id="2" creationId="{3EED04E2-BEF8-4F3D-94FF-BB3E87405F6F}"/>
          </ac:spMkLst>
        </pc:spChg>
        <pc:spChg chg="mod">
          <ac:chgData name="Helena Marková" userId="8ac8855c-4e0e-44ec-b242-4f56ba3c791e" providerId="ADAL" clId="{01906414-5162-450E-898D-A66EECAC0916}" dt="2025-04-16T20:39:10.676" v="311"/>
          <ac:spMkLst>
            <pc:docMk/>
            <pc:sldMk cId="3100358918" sldId="373"/>
            <ac:spMk id="9" creationId="{BB0BBCC8-BA7C-C621-1567-F1E78B68A0B0}"/>
          </ac:spMkLst>
        </pc:spChg>
        <pc:spChg chg="mod">
          <ac:chgData name="Helena Marková" userId="8ac8855c-4e0e-44ec-b242-4f56ba3c791e" providerId="ADAL" clId="{01906414-5162-450E-898D-A66EECAC0916}" dt="2025-04-16T20:39:49.263" v="324" actId="113"/>
          <ac:spMkLst>
            <pc:docMk/>
            <pc:sldMk cId="3100358918" sldId="373"/>
            <ac:spMk id="11" creationId="{98A8BACC-CA7B-B60D-F1EE-B729DC8280F1}"/>
          </ac:spMkLst>
        </pc:spChg>
      </pc:sldChg>
      <pc:sldChg chg="addSp delSp modSp add del mod">
        <pc:chgData name="Helena Marková" userId="8ac8855c-4e0e-44ec-b242-4f56ba3c791e" providerId="ADAL" clId="{01906414-5162-450E-898D-A66EECAC0916}" dt="2025-04-16T20:41:43.994" v="343" actId="2696"/>
        <pc:sldMkLst>
          <pc:docMk/>
          <pc:sldMk cId="3500030424" sldId="374"/>
        </pc:sldMkLst>
        <pc:spChg chg="add del">
          <ac:chgData name="Helena Marková" userId="8ac8855c-4e0e-44ec-b242-4f56ba3c791e" providerId="ADAL" clId="{01906414-5162-450E-898D-A66EECAC0916}" dt="2025-04-16T20:41:23.238" v="331"/>
          <ac:spMkLst>
            <pc:docMk/>
            <pc:sldMk cId="3500030424" sldId="374"/>
            <ac:spMk id="2" creationId="{F988114B-2BF7-42D3-8D14-035CB409A6E9}"/>
          </ac:spMkLst>
        </pc:spChg>
        <pc:spChg chg="mod">
          <ac:chgData name="Helena Marková" userId="8ac8855c-4e0e-44ec-b242-4f56ba3c791e" providerId="ADAL" clId="{01906414-5162-450E-898D-A66EECAC0916}" dt="2025-04-16T20:40:46.224" v="329"/>
          <ac:spMkLst>
            <pc:docMk/>
            <pc:sldMk cId="3500030424" sldId="374"/>
            <ac:spMk id="9" creationId="{BB0BBCC8-BA7C-C621-1567-F1E78B68A0B0}"/>
          </ac:spMkLst>
        </pc:spChg>
        <pc:spChg chg="mod">
          <ac:chgData name="Helena Marková" userId="8ac8855c-4e0e-44ec-b242-4f56ba3c791e" providerId="ADAL" clId="{01906414-5162-450E-898D-A66EECAC0916}" dt="2025-04-16T20:41:39.020" v="341" actId="6549"/>
          <ac:spMkLst>
            <pc:docMk/>
            <pc:sldMk cId="3500030424" sldId="374"/>
            <ac:spMk id="11" creationId="{98A8BACC-CA7B-B60D-F1EE-B729DC8280F1}"/>
          </ac:spMkLst>
        </pc:spChg>
      </pc:sldChg>
      <pc:sldChg chg="modSp add mod">
        <pc:chgData name="Helena Marková" userId="8ac8855c-4e0e-44ec-b242-4f56ba3c791e" providerId="ADAL" clId="{01906414-5162-450E-898D-A66EECAC0916}" dt="2025-04-16T20:43:31.698" v="356" actId="6549"/>
        <pc:sldMkLst>
          <pc:docMk/>
          <pc:sldMk cId="1053154605" sldId="375"/>
        </pc:sldMkLst>
        <pc:spChg chg="mod">
          <ac:chgData name="Helena Marková" userId="8ac8855c-4e0e-44ec-b242-4f56ba3c791e" providerId="ADAL" clId="{01906414-5162-450E-898D-A66EECAC0916}" dt="2025-04-16T20:42:08.273" v="347"/>
          <ac:spMkLst>
            <pc:docMk/>
            <pc:sldMk cId="1053154605" sldId="375"/>
            <ac:spMk id="9" creationId="{BB0BBCC8-BA7C-C621-1567-F1E78B68A0B0}"/>
          </ac:spMkLst>
        </pc:spChg>
        <pc:spChg chg="mod">
          <ac:chgData name="Helena Marková" userId="8ac8855c-4e0e-44ec-b242-4f56ba3c791e" providerId="ADAL" clId="{01906414-5162-450E-898D-A66EECAC0916}" dt="2025-04-16T20:43:31.698" v="356" actId="6549"/>
          <ac:spMkLst>
            <pc:docMk/>
            <pc:sldMk cId="1053154605" sldId="375"/>
            <ac:spMk id="11" creationId="{98A8BACC-CA7B-B60D-F1EE-B729DC8280F1}"/>
          </ac:spMkLst>
        </pc:spChg>
      </pc:sldChg>
      <pc:sldChg chg="modSp add mod">
        <pc:chgData name="Helena Marková" userId="8ac8855c-4e0e-44ec-b242-4f56ba3c791e" providerId="ADAL" clId="{01906414-5162-450E-898D-A66EECAC0916}" dt="2025-04-16T20:45:13.587" v="376" actId="113"/>
        <pc:sldMkLst>
          <pc:docMk/>
          <pc:sldMk cId="1002512346" sldId="376"/>
        </pc:sldMkLst>
        <pc:spChg chg="mod">
          <ac:chgData name="Helena Marková" userId="8ac8855c-4e0e-44ec-b242-4f56ba3c791e" providerId="ADAL" clId="{01906414-5162-450E-898D-A66EECAC0916}" dt="2025-04-16T20:44:06.256" v="360"/>
          <ac:spMkLst>
            <pc:docMk/>
            <pc:sldMk cId="1002512346" sldId="376"/>
            <ac:spMk id="9" creationId="{BB0BBCC8-BA7C-C621-1567-F1E78B68A0B0}"/>
          </ac:spMkLst>
        </pc:spChg>
        <pc:spChg chg="mod">
          <ac:chgData name="Helena Marková" userId="8ac8855c-4e0e-44ec-b242-4f56ba3c791e" providerId="ADAL" clId="{01906414-5162-450E-898D-A66EECAC0916}" dt="2025-04-16T20:45:13.587" v="376" actId="113"/>
          <ac:spMkLst>
            <pc:docMk/>
            <pc:sldMk cId="1002512346" sldId="376"/>
            <ac:spMk id="11" creationId="{98A8BACC-CA7B-B60D-F1EE-B729DC8280F1}"/>
          </ac:spMkLst>
        </pc:spChg>
      </pc:sldChg>
      <pc:sldChg chg="addSp delSp modSp add mod">
        <pc:chgData name="Helena Marková" userId="8ac8855c-4e0e-44ec-b242-4f56ba3c791e" providerId="ADAL" clId="{01906414-5162-450E-898D-A66EECAC0916}" dt="2025-04-16T20:46:45.544" v="398" actId="1076"/>
        <pc:sldMkLst>
          <pc:docMk/>
          <pc:sldMk cId="80955669" sldId="377"/>
        </pc:sldMkLst>
        <pc:spChg chg="add del">
          <ac:chgData name="Helena Marková" userId="8ac8855c-4e0e-44ec-b242-4f56ba3c791e" providerId="ADAL" clId="{01906414-5162-450E-898D-A66EECAC0916}" dt="2025-04-16T20:46:17.130" v="385"/>
          <ac:spMkLst>
            <pc:docMk/>
            <pc:sldMk cId="80955669" sldId="377"/>
            <ac:spMk id="2" creationId="{18FBA1E8-D68F-4C49-9994-DF9047541FE6}"/>
          </ac:spMkLst>
        </pc:spChg>
        <pc:spChg chg="mod">
          <ac:chgData name="Helena Marková" userId="8ac8855c-4e0e-44ec-b242-4f56ba3c791e" providerId="ADAL" clId="{01906414-5162-450E-898D-A66EECAC0916}" dt="2025-04-16T20:45:53.589" v="383" actId="27636"/>
          <ac:spMkLst>
            <pc:docMk/>
            <pc:sldMk cId="80955669" sldId="377"/>
            <ac:spMk id="9" creationId="{BB0BBCC8-BA7C-C621-1567-F1E78B68A0B0}"/>
          </ac:spMkLst>
        </pc:spChg>
        <pc:spChg chg="mod">
          <ac:chgData name="Helena Marková" userId="8ac8855c-4e0e-44ec-b242-4f56ba3c791e" providerId="ADAL" clId="{01906414-5162-450E-898D-A66EECAC0916}" dt="2025-04-16T20:46:33.861" v="396" actId="20577"/>
          <ac:spMkLst>
            <pc:docMk/>
            <pc:sldMk cId="80955669" sldId="377"/>
            <ac:spMk id="11" creationId="{98A8BACC-CA7B-B60D-F1EE-B729DC8280F1}"/>
          </ac:spMkLst>
        </pc:spChg>
        <pc:spChg chg="mod">
          <ac:chgData name="Helena Marková" userId="8ac8855c-4e0e-44ec-b242-4f56ba3c791e" providerId="ADAL" clId="{01906414-5162-450E-898D-A66EECAC0916}" dt="2025-04-16T20:46:45.544" v="398" actId="1076"/>
          <ac:spMkLst>
            <pc:docMk/>
            <pc:sldMk cId="80955669" sldId="377"/>
            <ac:spMk id="13" creationId="{DF4AF76A-B686-FF60-F836-9EACE41A03AB}"/>
          </ac:spMkLst>
        </pc:spChg>
      </pc:sldChg>
      <pc:sldChg chg="addSp delSp add del mod">
        <pc:chgData name="Helena Marková" userId="8ac8855c-4e0e-44ec-b242-4f56ba3c791e" providerId="ADAL" clId="{01906414-5162-450E-898D-A66EECAC0916}" dt="2025-04-16T20:45:42.611" v="380" actId="2890"/>
        <pc:sldMkLst>
          <pc:docMk/>
          <pc:sldMk cId="3674479680" sldId="377"/>
        </pc:sldMkLst>
        <pc:spChg chg="add del">
          <ac:chgData name="Helena Marková" userId="8ac8855c-4e0e-44ec-b242-4f56ba3c791e" providerId="ADAL" clId="{01906414-5162-450E-898D-A66EECAC0916}" dt="2025-04-16T20:45:42.120" v="379" actId="22"/>
          <ac:spMkLst>
            <pc:docMk/>
            <pc:sldMk cId="3674479680" sldId="377"/>
            <ac:spMk id="15" creationId="{E6319B3D-709A-457E-A73A-7D8B169DC295}"/>
          </ac:spMkLst>
        </pc:spChg>
      </pc:sldChg>
      <pc:sldChg chg="addSp delSp modSp add mod">
        <pc:chgData name="Helena Marková" userId="8ac8855c-4e0e-44ec-b242-4f56ba3c791e" providerId="ADAL" clId="{01906414-5162-450E-898D-A66EECAC0916}" dt="2025-04-16T20:48:28.806" v="428" actId="20577"/>
        <pc:sldMkLst>
          <pc:docMk/>
          <pc:sldMk cId="1208773951" sldId="378"/>
        </pc:sldMkLst>
        <pc:spChg chg="add del">
          <ac:chgData name="Helena Marková" userId="8ac8855c-4e0e-44ec-b242-4f56ba3c791e" providerId="ADAL" clId="{01906414-5162-450E-898D-A66EECAC0916}" dt="2025-04-16T20:47:58.965" v="411"/>
          <ac:spMkLst>
            <pc:docMk/>
            <pc:sldMk cId="1208773951" sldId="378"/>
            <ac:spMk id="2" creationId="{8DE9B6B5-F3BE-41D1-861F-6F9341D75F6C}"/>
          </ac:spMkLst>
        </pc:spChg>
        <pc:spChg chg="mod">
          <ac:chgData name="Helena Marková" userId="8ac8855c-4e0e-44ec-b242-4f56ba3c791e" providerId="ADAL" clId="{01906414-5162-450E-898D-A66EECAC0916}" dt="2025-04-16T20:47:32.731" v="409" actId="27636"/>
          <ac:spMkLst>
            <pc:docMk/>
            <pc:sldMk cId="1208773951" sldId="378"/>
            <ac:spMk id="9" creationId="{BB0BBCC8-BA7C-C621-1567-F1E78B68A0B0}"/>
          </ac:spMkLst>
        </pc:spChg>
        <pc:spChg chg="mod">
          <ac:chgData name="Helena Marková" userId="8ac8855c-4e0e-44ec-b242-4f56ba3c791e" providerId="ADAL" clId="{01906414-5162-450E-898D-A66EECAC0916}" dt="2025-04-16T20:48:28.806" v="428" actId="20577"/>
          <ac:spMkLst>
            <pc:docMk/>
            <pc:sldMk cId="1208773951" sldId="378"/>
            <ac:spMk id="11" creationId="{98A8BACC-CA7B-B60D-F1EE-B729DC8280F1}"/>
          </ac:spMkLst>
        </pc:spChg>
        <pc:picChg chg="mod">
          <ac:chgData name="Helena Marková" userId="8ac8855c-4e0e-44ec-b242-4f56ba3c791e" providerId="ADAL" clId="{01906414-5162-450E-898D-A66EECAC0916}" dt="2025-04-16T20:47:20.728" v="403" actId="1076"/>
          <ac:picMkLst>
            <pc:docMk/>
            <pc:sldMk cId="1208773951" sldId="378"/>
            <ac:picMk id="14" creationId="{85E8373B-C998-C4EC-6655-29C7BF1A5EEA}"/>
          </ac:picMkLst>
        </pc:picChg>
      </pc:sldChg>
      <pc:sldChg chg="modSp add mod">
        <pc:chgData name="Helena Marková" userId="8ac8855c-4e0e-44ec-b242-4f56ba3c791e" providerId="ADAL" clId="{01906414-5162-450E-898D-A66EECAC0916}" dt="2025-04-16T20:51:22.097" v="454" actId="5793"/>
        <pc:sldMkLst>
          <pc:docMk/>
          <pc:sldMk cId="4249829694" sldId="379"/>
        </pc:sldMkLst>
        <pc:spChg chg="mod">
          <ac:chgData name="Helena Marková" userId="8ac8855c-4e0e-44ec-b242-4f56ba3c791e" providerId="ADAL" clId="{01906414-5162-450E-898D-A66EECAC0916}" dt="2025-04-16T20:49:51.201" v="434" actId="27636"/>
          <ac:spMkLst>
            <pc:docMk/>
            <pc:sldMk cId="4249829694" sldId="379"/>
            <ac:spMk id="9" creationId="{BB0BBCC8-BA7C-C621-1567-F1E78B68A0B0}"/>
          </ac:spMkLst>
        </pc:spChg>
        <pc:spChg chg="mod">
          <ac:chgData name="Helena Marková" userId="8ac8855c-4e0e-44ec-b242-4f56ba3c791e" providerId="ADAL" clId="{01906414-5162-450E-898D-A66EECAC0916}" dt="2025-04-16T20:51:22.097" v="454" actId="5793"/>
          <ac:spMkLst>
            <pc:docMk/>
            <pc:sldMk cId="4249829694" sldId="379"/>
            <ac:spMk id="11" creationId="{98A8BACC-CA7B-B60D-F1EE-B729DC8280F1}"/>
          </ac:spMkLst>
        </pc:spChg>
      </pc:sldChg>
    </pc:docChg>
  </pc:docChgLst>
  <pc:docChgLst>
    <pc:chgData name="Helena Marková" userId="21c4bcf0dee3945e" providerId="LiveId" clId="{1D54A718-F147-41F8-96FB-FCCE53A7687B}"/>
    <pc:docChg chg="undo redo custSel addSld delSld modSld sldOrd">
      <pc:chgData name="Helena Marková" userId="21c4bcf0dee3945e" providerId="LiveId" clId="{1D54A718-F147-41F8-96FB-FCCE53A7687B}" dt="2025-03-26T23:44:40.823" v="969" actId="20577"/>
      <pc:docMkLst>
        <pc:docMk/>
      </pc:docMkLst>
      <pc:sldChg chg="modSp del mod">
        <pc:chgData name="Helena Marková" userId="21c4bcf0dee3945e" providerId="LiveId" clId="{1D54A718-F147-41F8-96FB-FCCE53A7687B}" dt="2025-03-26T23:35:11.001" v="688" actId="2696"/>
        <pc:sldMkLst>
          <pc:docMk/>
          <pc:sldMk cId="97813652" sldId="313"/>
        </pc:sldMkLst>
        <pc:spChg chg="mod">
          <ac:chgData name="Helena Marková" userId="21c4bcf0dee3945e" providerId="LiveId" clId="{1D54A718-F147-41F8-96FB-FCCE53A7687B}" dt="2025-03-26T23:29:37.484" v="546" actId="6549"/>
          <ac:spMkLst>
            <pc:docMk/>
            <pc:sldMk cId="97813652" sldId="313"/>
            <ac:spMk id="6" creationId="{A5A29A1F-AA48-4914-BEA8-EA2AA88A4B1D}"/>
          </ac:spMkLst>
        </pc:spChg>
        <pc:spChg chg="mod">
          <ac:chgData name="Helena Marková" userId="21c4bcf0dee3945e" providerId="LiveId" clId="{1D54A718-F147-41F8-96FB-FCCE53A7687B}" dt="2025-03-26T23:28:09.376" v="537" actId="20577"/>
          <ac:spMkLst>
            <pc:docMk/>
            <pc:sldMk cId="97813652" sldId="313"/>
            <ac:spMk id="11" creationId="{426A6329-F9AB-424C-8AEB-35B0C8CE7476}"/>
          </ac:spMkLst>
        </pc:spChg>
      </pc:sldChg>
      <pc:sldChg chg="modSp mod">
        <pc:chgData name="Helena Marková" userId="21c4bcf0dee3945e" providerId="LiveId" clId="{1D54A718-F147-41F8-96FB-FCCE53A7687B}" dt="2025-03-26T22:23:34.332" v="0" actId="14100"/>
        <pc:sldMkLst>
          <pc:docMk/>
          <pc:sldMk cId="467171323" sldId="343"/>
        </pc:sldMkLst>
        <pc:spChg chg="mod">
          <ac:chgData name="Helena Marková" userId="21c4bcf0dee3945e" providerId="LiveId" clId="{1D54A718-F147-41F8-96FB-FCCE53A7687B}" dt="2025-03-26T22:23:34.332" v="0" actId="14100"/>
          <ac:spMkLst>
            <pc:docMk/>
            <pc:sldMk cId="467171323" sldId="343"/>
            <ac:spMk id="9" creationId="{F3DB9931-DBC1-CA25-B4FD-FE1B8A61FB0B}"/>
          </ac:spMkLst>
        </pc:spChg>
      </pc:sldChg>
      <pc:sldChg chg="addSp delSp modSp add del mod ord">
        <pc:chgData name="Helena Marková" userId="21c4bcf0dee3945e" providerId="LiveId" clId="{1D54A718-F147-41F8-96FB-FCCE53A7687B}" dt="2025-03-26T22:30:13.559" v="43" actId="20578"/>
        <pc:sldMkLst>
          <pc:docMk/>
          <pc:sldMk cId="680260363" sldId="356"/>
        </pc:sldMkLst>
        <pc:spChg chg="add del mod">
          <ac:chgData name="Helena Marková" userId="21c4bcf0dee3945e" providerId="LiveId" clId="{1D54A718-F147-41F8-96FB-FCCE53A7687B}" dt="2025-03-26T22:30:03.857" v="36" actId="22"/>
          <ac:spMkLst>
            <pc:docMk/>
            <pc:sldMk cId="680260363" sldId="356"/>
            <ac:spMk id="4" creationId="{15E457E2-9ED3-2488-9CA9-7EC05B543B18}"/>
          </ac:spMkLst>
        </pc:spChg>
        <pc:spChg chg="mod">
          <ac:chgData name="Helena Marková" userId="21c4bcf0dee3945e" providerId="LiveId" clId="{1D54A718-F147-41F8-96FB-FCCE53A7687B}" dt="2025-03-26T22:30:13.216" v="42" actId="20577"/>
          <ac:spMkLst>
            <pc:docMk/>
            <pc:sldMk cId="680260363" sldId="356"/>
            <ac:spMk id="9" creationId="{44395D5B-F9B4-F1EE-C76B-FC0E6963BC4C}"/>
          </ac:spMkLst>
        </pc:spChg>
        <pc:picChg chg="add del mod">
          <ac:chgData name="Helena Marková" userId="21c4bcf0dee3945e" providerId="LiveId" clId="{1D54A718-F147-41F8-96FB-FCCE53A7687B}" dt="2025-03-26T22:30:10.390" v="38" actId="1076"/>
          <ac:picMkLst>
            <pc:docMk/>
            <pc:sldMk cId="680260363" sldId="356"/>
            <ac:picMk id="2" creationId="{84AE200D-EA8E-4210-F728-167C8D9E0AAA}"/>
          </ac:picMkLst>
        </pc:picChg>
      </pc:sldChg>
      <pc:sldChg chg="modSp mod">
        <pc:chgData name="Helena Marková" userId="21c4bcf0dee3945e" providerId="LiveId" clId="{1D54A718-F147-41F8-96FB-FCCE53A7687B}" dt="2025-03-26T23:44:40.823" v="969" actId="20577"/>
        <pc:sldMkLst>
          <pc:docMk/>
          <pc:sldMk cId="3065552936" sldId="357"/>
        </pc:sldMkLst>
        <pc:spChg chg="mod">
          <ac:chgData name="Helena Marková" userId="21c4bcf0dee3945e" providerId="LiveId" clId="{1D54A718-F147-41F8-96FB-FCCE53A7687B}" dt="2025-03-26T23:44:40.823" v="969" actId="20577"/>
          <ac:spMkLst>
            <pc:docMk/>
            <pc:sldMk cId="3065552936" sldId="357"/>
            <ac:spMk id="6" creationId="{B2FF7ED1-D64E-71FB-B0CF-93351289F8C1}"/>
          </ac:spMkLst>
        </pc:spChg>
        <pc:spChg chg="mod">
          <ac:chgData name="Helena Marková" userId="21c4bcf0dee3945e" providerId="LiveId" clId="{1D54A718-F147-41F8-96FB-FCCE53A7687B}" dt="2025-03-26T23:43:21.866" v="820" actId="20577"/>
          <ac:spMkLst>
            <pc:docMk/>
            <pc:sldMk cId="3065552936" sldId="357"/>
            <ac:spMk id="11" creationId="{CD114A8C-D79F-34C7-2259-00128CBA3F23}"/>
          </ac:spMkLst>
        </pc:spChg>
      </pc:sldChg>
      <pc:sldChg chg="addSp modSp mod ord">
        <pc:chgData name="Helena Marková" userId="21c4bcf0dee3945e" providerId="LiveId" clId="{1D54A718-F147-41F8-96FB-FCCE53A7687B}" dt="2025-03-26T22:36:20.080" v="134" actId="113"/>
        <pc:sldMkLst>
          <pc:docMk/>
          <pc:sldMk cId="1726537316" sldId="359"/>
        </pc:sldMkLst>
        <pc:spChg chg="add">
          <ac:chgData name="Helena Marková" userId="21c4bcf0dee3945e" providerId="LiveId" clId="{1D54A718-F147-41F8-96FB-FCCE53A7687B}" dt="2025-03-26T22:31:50.038" v="111"/>
          <ac:spMkLst>
            <pc:docMk/>
            <pc:sldMk cId="1726537316" sldId="359"/>
            <ac:spMk id="2" creationId="{9D398A28-3B6C-6F30-C058-ECA6F61B459B}"/>
          </ac:spMkLst>
        </pc:spChg>
        <pc:spChg chg="add">
          <ac:chgData name="Helena Marková" userId="21c4bcf0dee3945e" providerId="LiveId" clId="{1D54A718-F147-41F8-96FB-FCCE53A7687B}" dt="2025-03-26T22:35:34.049" v="127"/>
          <ac:spMkLst>
            <pc:docMk/>
            <pc:sldMk cId="1726537316" sldId="359"/>
            <ac:spMk id="3" creationId="{F090AD23-FBF4-E549-AE61-233329601936}"/>
          </ac:spMkLst>
        </pc:spChg>
        <pc:spChg chg="mod">
          <ac:chgData name="Helena Marková" userId="21c4bcf0dee3945e" providerId="LiveId" clId="{1D54A718-F147-41F8-96FB-FCCE53A7687B}" dt="2025-03-26T22:31:39.869" v="110" actId="20577"/>
          <ac:spMkLst>
            <pc:docMk/>
            <pc:sldMk cId="1726537316" sldId="359"/>
            <ac:spMk id="9" creationId="{BB0BBCC8-BA7C-C621-1567-F1E78B68A0B0}"/>
          </ac:spMkLst>
        </pc:spChg>
        <pc:spChg chg="mod">
          <ac:chgData name="Helena Marková" userId="21c4bcf0dee3945e" providerId="LiveId" clId="{1D54A718-F147-41F8-96FB-FCCE53A7687B}" dt="2025-03-26T22:36:20.080" v="134" actId="113"/>
          <ac:spMkLst>
            <pc:docMk/>
            <pc:sldMk cId="1726537316" sldId="359"/>
            <ac:spMk id="11" creationId="{98A8BACC-CA7B-B60D-F1EE-B729DC8280F1}"/>
          </ac:spMkLst>
        </pc:spChg>
      </pc:sldChg>
      <pc:sldChg chg="addSp modSp add mod">
        <pc:chgData name="Helena Marková" userId="21c4bcf0dee3945e" providerId="LiveId" clId="{1D54A718-F147-41F8-96FB-FCCE53A7687B}" dt="2025-03-26T22:44:21.862" v="222" actId="20577"/>
        <pc:sldMkLst>
          <pc:docMk/>
          <pc:sldMk cId="3679617483" sldId="360"/>
        </pc:sldMkLst>
        <pc:spChg chg="add">
          <ac:chgData name="Helena Marková" userId="21c4bcf0dee3945e" providerId="LiveId" clId="{1D54A718-F147-41F8-96FB-FCCE53A7687B}" dt="2025-03-26T22:38:12.495" v="175"/>
          <ac:spMkLst>
            <pc:docMk/>
            <pc:sldMk cId="3679617483" sldId="360"/>
            <ac:spMk id="2" creationId="{79F97250-3E9A-70F0-E05F-B3E645FEDA85}"/>
          </ac:spMkLst>
        </pc:spChg>
        <pc:spChg chg="mod">
          <ac:chgData name="Helena Marková" userId="21c4bcf0dee3945e" providerId="LiveId" clId="{1D54A718-F147-41F8-96FB-FCCE53A7687B}" dt="2025-03-26T22:37:54.688" v="174" actId="27636"/>
          <ac:spMkLst>
            <pc:docMk/>
            <pc:sldMk cId="3679617483" sldId="360"/>
            <ac:spMk id="9" creationId="{42B961EC-88F0-9EEF-2479-68CBDBCE1BFC}"/>
          </ac:spMkLst>
        </pc:spChg>
        <pc:spChg chg="mod">
          <ac:chgData name="Helena Marková" userId="21c4bcf0dee3945e" providerId="LiveId" clId="{1D54A718-F147-41F8-96FB-FCCE53A7687B}" dt="2025-03-26T22:44:21.862" v="222" actId="20577"/>
          <ac:spMkLst>
            <pc:docMk/>
            <pc:sldMk cId="3679617483" sldId="360"/>
            <ac:spMk id="11" creationId="{6C8362B8-7767-85E5-D247-BDF6BC2A9038}"/>
          </ac:spMkLst>
        </pc:spChg>
        <pc:picChg chg="add mod">
          <ac:chgData name="Helena Marková" userId="21c4bcf0dee3945e" providerId="LiveId" clId="{1D54A718-F147-41F8-96FB-FCCE53A7687B}" dt="2025-03-26T22:39:27.124" v="193" actId="14100"/>
          <ac:picMkLst>
            <pc:docMk/>
            <pc:sldMk cId="3679617483" sldId="360"/>
            <ac:picMk id="2051" creationId="{E4C82513-D7B1-2DB6-31DA-81563A1888A7}"/>
          </ac:picMkLst>
        </pc:picChg>
        <pc:picChg chg="add mod">
          <ac:chgData name="Helena Marková" userId="21c4bcf0dee3945e" providerId="LiveId" clId="{1D54A718-F147-41F8-96FB-FCCE53A7687B}" dt="2025-03-26T22:39:46.980" v="196" actId="14100"/>
          <ac:picMkLst>
            <pc:docMk/>
            <pc:sldMk cId="3679617483" sldId="360"/>
            <ac:picMk id="2053" creationId="{B497FEAB-07D3-E92E-9357-40D4D1ECE07E}"/>
          </ac:picMkLst>
        </pc:picChg>
        <pc:picChg chg="add mod">
          <ac:chgData name="Helena Marková" userId="21c4bcf0dee3945e" providerId="LiveId" clId="{1D54A718-F147-41F8-96FB-FCCE53A7687B}" dt="2025-03-26T22:40:58.200" v="207" actId="1076"/>
          <ac:picMkLst>
            <pc:docMk/>
            <pc:sldMk cId="3679617483" sldId="360"/>
            <ac:picMk id="2055" creationId="{334DA295-A044-E6DA-FD59-BFE0DB2A61A3}"/>
          </ac:picMkLst>
        </pc:picChg>
      </pc:sldChg>
      <pc:sldChg chg="modSp add mod">
        <pc:chgData name="Helena Marková" userId="21c4bcf0dee3945e" providerId="LiveId" clId="{1D54A718-F147-41F8-96FB-FCCE53A7687B}" dt="2025-03-26T22:47:49.075" v="289" actId="255"/>
        <pc:sldMkLst>
          <pc:docMk/>
          <pc:sldMk cId="1643967917" sldId="361"/>
        </pc:sldMkLst>
        <pc:spChg chg="mod">
          <ac:chgData name="Helena Marková" userId="21c4bcf0dee3945e" providerId="LiveId" clId="{1D54A718-F147-41F8-96FB-FCCE53A7687B}" dt="2025-03-26T22:45:51.052" v="280" actId="27636"/>
          <ac:spMkLst>
            <pc:docMk/>
            <pc:sldMk cId="1643967917" sldId="361"/>
            <ac:spMk id="9" creationId="{824FD4F6-7AC3-AF8B-1F95-2B6285A17814}"/>
          </ac:spMkLst>
        </pc:spChg>
        <pc:spChg chg="mod">
          <ac:chgData name="Helena Marková" userId="21c4bcf0dee3945e" providerId="LiveId" clId="{1D54A718-F147-41F8-96FB-FCCE53A7687B}" dt="2025-03-26T22:47:49.075" v="289" actId="255"/>
          <ac:spMkLst>
            <pc:docMk/>
            <pc:sldMk cId="1643967917" sldId="361"/>
            <ac:spMk id="11" creationId="{4E73B05E-9255-6694-5500-19E6B6CD9ADC}"/>
          </ac:spMkLst>
        </pc:spChg>
      </pc:sldChg>
      <pc:sldChg chg="modSp add mod">
        <pc:chgData name="Helena Marková" userId="21c4bcf0dee3945e" providerId="LiveId" clId="{1D54A718-F147-41F8-96FB-FCCE53A7687B}" dt="2025-03-26T22:54:43.249" v="342" actId="255"/>
        <pc:sldMkLst>
          <pc:docMk/>
          <pc:sldMk cId="3549898200" sldId="362"/>
        </pc:sldMkLst>
        <pc:spChg chg="mod">
          <ac:chgData name="Helena Marková" userId="21c4bcf0dee3945e" providerId="LiveId" clId="{1D54A718-F147-41F8-96FB-FCCE53A7687B}" dt="2025-03-26T22:49:01.203" v="295" actId="27636"/>
          <ac:spMkLst>
            <pc:docMk/>
            <pc:sldMk cId="3549898200" sldId="362"/>
            <ac:spMk id="9" creationId="{0817DDC0-5F0D-61E8-F545-5A20703ED646}"/>
          </ac:spMkLst>
        </pc:spChg>
        <pc:spChg chg="mod">
          <ac:chgData name="Helena Marková" userId="21c4bcf0dee3945e" providerId="LiveId" clId="{1D54A718-F147-41F8-96FB-FCCE53A7687B}" dt="2025-03-26T22:54:43.249" v="342" actId="255"/>
          <ac:spMkLst>
            <pc:docMk/>
            <pc:sldMk cId="3549898200" sldId="362"/>
            <ac:spMk id="11" creationId="{6306FEF8-ED6A-7CF4-48EC-A4F311B5C2A5}"/>
          </ac:spMkLst>
        </pc:spChg>
      </pc:sldChg>
      <pc:sldChg chg="modSp add mod">
        <pc:chgData name="Helena Marková" userId="21c4bcf0dee3945e" providerId="LiveId" clId="{1D54A718-F147-41F8-96FB-FCCE53A7687B}" dt="2025-03-26T23:06:45.076" v="432" actId="20577"/>
        <pc:sldMkLst>
          <pc:docMk/>
          <pc:sldMk cId="555684359" sldId="363"/>
        </pc:sldMkLst>
        <pc:spChg chg="mod">
          <ac:chgData name="Helena Marková" userId="21c4bcf0dee3945e" providerId="LiveId" clId="{1D54A718-F147-41F8-96FB-FCCE53A7687B}" dt="2025-03-26T22:55:24.349" v="374" actId="20577"/>
          <ac:spMkLst>
            <pc:docMk/>
            <pc:sldMk cId="555684359" sldId="363"/>
            <ac:spMk id="9" creationId="{E83951D6-CD11-FA86-768C-66AD9190F69E}"/>
          </ac:spMkLst>
        </pc:spChg>
        <pc:spChg chg="mod">
          <ac:chgData name="Helena Marková" userId="21c4bcf0dee3945e" providerId="LiveId" clId="{1D54A718-F147-41F8-96FB-FCCE53A7687B}" dt="2025-03-26T23:06:45.076" v="432" actId="20577"/>
          <ac:spMkLst>
            <pc:docMk/>
            <pc:sldMk cId="555684359" sldId="363"/>
            <ac:spMk id="11" creationId="{3C5952C7-0227-652D-6EF0-D9E98A8EB9DE}"/>
          </ac:spMkLst>
        </pc:spChg>
      </pc:sldChg>
      <pc:sldChg chg="addSp delSp modSp add mod">
        <pc:chgData name="Helena Marková" userId="21c4bcf0dee3945e" providerId="LiveId" clId="{1D54A718-F147-41F8-96FB-FCCE53A7687B}" dt="2025-03-26T23:21:07.835" v="471" actId="1076"/>
        <pc:sldMkLst>
          <pc:docMk/>
          <pc:sldMk cId="1952120737" sldId="364"/>
        </pc:sldMkLst>
        <pc:spChg chg="mod">
          <ac:chgData name="Helena Marková" userId="21c4bcf0dee3945e" providerId="LiveId" clId="{1D54A718-F147-41F8-96FB-FCCE53A7687B}" dt="2025-03-26T23:20:05.784" v="455" actId="20577"/>
          <ac:spMkLst>
            <pc:docMk/>
            <pc:sldMk cId="1952120737" sldId="364"/>
            <ac:spMk id="9" creationId="{F297C745-3895-F030-9F5C-B823A7BB73D5}"/>
          </ac:spMkLst>
        </pc:spChg>
        <pc:spChg chg="del mod">
          <ac:chgData name="Helena Marková" userId="21c4bcf0dee3945e" providerId="LiveId" clId="{1D54A718-F147-41F8-96FB-FCCE53A7687B}" dt="2025-03-26T23:20:50.600" v="466"/>
          <ac:spMkLst>
            <pc:docMk/>
            <pc:sldMk cId="1952120737" sldId="364"/>
            <ac:spMk id="11" creationId="{40833369-21E0-3BB9-F141-51D5C212DC32}"/>
          </ac:spMkLst>
        </pc:spChg>
        <pc:picChg chg="add mod">
          <ac:chgData name="Helena Marková" userId="21c4bcf0dee3945e" providerId="LiveId" clId="{1D54A718-F147-41F8-96FB-FCCE53A7687B}" dt="2025-03-26T23:21:07.835" v="471" actId="1076"/>
          <ac:picMkLst>
            <pc:docMk/>
            <pc:sldMk cId="1952120737" sldId="364"/>
            <ac:picMk id="2" creationId="{F238E116-8202-8B34-F72D-A3244ACB2B0F}"/>
          </ac:picMkLst>
        </pc:picChg>
        <pc:picChg chg="mod">
          <ac:chgData name="Helena Marková" userId="21c4bcf0dee3945e" providerId="LiveId" clId="{1D54A718-F147-41F8-96FB-FCCE53A7687B}" dt="2025-03-26T23:21:03.061" v="469" actId="1076"/>
          <ac:picMkLst>
            <pc:docMk/>
            <pc:sldMk cId="1952120737" sldId="364"/>
            <ac:picMk id="14" creationId="{C10DBCE5-DFD7-72DD-FAC2-CD55A1FBC2C9}"/>
          </ac:picMkLst>
        </pc:picChg>
        <pc:picChg chg="add mod">
          <ac:chgData name="Helena Marková" userId="21c4bcf0dee3945e" providerId="LiveId" clId="{1D54A718-F147-41F8-96FB-FCCE53A7687B}" dt="2025-03-26T23:20:35.454" v="464" actId="14100"/>
          <ac:picMkLst>
            <pc:docMk/>
            <pc:sldMk cId="1952120737" sldId="364"/>
            <ac:picMk id="3074" creationId="{C0972346-8C80-113A-52AE-99639BED08F8}"/>
          </ac:picMkLst>
        </pc:picChg>
      </pc:sldChg>
      <pc:sldChg chg="add del">
        <pc:chgData name="Helena Marková" userId="21c4bcf0dee3945e" providerId="LiveId" clId="{1D54A718-F147-41F8-96FB-FCCE53A7687B}" dt="2025-03-26T23:21:20.380" v="476" actId="2696"/>
        <pc:sldMkLst>
          <pc:docMk/>
          <pc:sldMk cId="3948147233" sldId="365"/>
        </pc:sldMkLst>
      </pc:sldChg>
      <pc:sldChg chg="modSp add mod ord">
        <pc:chgData name="Helena Marková" userId="21c4bcf0dee3945e" providerId="LiveId" clId="{1D54A718-F147-41F8-96FB-FCCE53A7687B}" dt="2025-03-26T23:23:42.181" v="505" actId="113"/>
        <pc:sldMkLst>
          <pc:docMk/>
          <pc:sldMk cId="1738900380" sldId="366"/>
        </pc:sldMkLst>
        <pc:spChg chg="mod">
          <ac:chgData name="Helena Marková" userId="21c4bcf0dee3945e" providerId="LiveId" clId="{1D54A718-F147-41F8-96FB-FCCE53A7687B}" dt="2025-03-26T23:21:33.133" v="496" actId="20577"/>
          <ac:spMkLst>
            <pc:docMk/>
            <pc:sldMk cId="1738900380" sldId="366"/>
            <ac:spMk id="9" creationId="{A72D447A-17AA-FE39-F9CF-D23BD07A2854}"/>
          </ac:spMkLst>
        </pc:spChg>
        <pc:spChg chg="mod">
          <ac:chgData name="Helena Marková" userId="21c4bcf0dee3945e" providerId="LiveId" clId="{1D54A718-F147-41F8-96FB-FCCE53A7687B}" dt="2025-03-26T23:23:42.181" v="505" actId="113"/>
          <ac:spMkLst>
            <pc:docMk/>
            <pc:sldMk cId="1738900380" sldId="366"/>
            <ac:spMk id="11" creationId="{B48334A0-0CCA-56FD-756A-14D1DD10CC88}"/>
          </ac:spMkLst>
        </pc:spChg>
      </pc:sldChg>
      <pc:sldChg chg="modSp add mod">
        <pc:chgData name="Helena Marková" userId="21c4bcf0dee3945e" providerId="LiveId" clId="{1D54A718-F147-41F8-96FB-FCCE53A7687B}" dt="2025-03-26T23:26:26.375" v="525" actId="20577"/>
        <pc:sldMkLst>
          <pc:docMk/>
          <pc:sldMk cId="3410011282" sldId="367"/>
        </pc:sldMkLst>
        <pc:spChg chg="mod">
          <ac:chgData name="Helena Marková" userId="21c4bcf0dee3945e" providerId="LiveId" clId="{1D54A718-F147-41F8-96FB-FCCE53A7687B}" dt="2025-03-26T23:26:26.375" v="525" actId="20577"/>
          <ac:spMkLst>
            <pc:docMk/>
            <pc:sldMk cId="3410011282" sldId="367"/>
            <ac:spMk id="11" creationId="{D491E775-3B54-2F50-FE8A-48EA758C184F}"/>
          </ac:spMkLst>
        </pc:spChg>
      </pc:sldChg>
      <pc:sldChg chg="modSp add mod">
        <pc:chgData name="Helena Marková" userId="21c4bcf0dee3945e" providerId="LiveId" clId="{1D54A718-F147-41F8-96FB-FCCE53A7687B}" dt="2025-03-26T23:42:50.404" v="808" actId="255"/>
        <pc:sldMkLst>
          <pc:docMk/>
          <pc:sldMk cId="3260245106" sldId="368"/>
        </pc:sldMkLst>
        <pc:spChg chg="mod">
          <ac:chgData name="Helena Marková" userId="21c4bcf0dee3945e" providerId="LiveId" clId="{1D54A718-F147-41F8-96FB-FCCE53A7687B}" dt="2025-03-26T23:42:50.404" v="808" actId="255"/>
          <ac:spMkLst>
            <pc:docMk/>
            <pc:sldMk cId="3260245106" sldId="368"/>
            <ac:spMk id="6" creationId="{ED916E84-7C40-2713-7767-BDA501157289}"/>
          </ac:spMkLst>
        </pc:spChg>
        <pc:spChg chg="mod">
          <ac:chgData name="Helena Marková" userId="21c4bcf0dee3945e" providerId="LiveId" clId="{1D54A718-F147-41F8-96FB-FCCE53A7687B}" dt="2025-03-26T23:40:28.895" v="787" actId="27636"/>
          <ac:spMkLst>
            <pc:docMk/>
            <pc:sldMk cId="3260245106" sldId="368"/>
            <ac:spMk id="11" creationId="{3B6D6BE5-DF74-FBA8-C6D2-897412E319F1}"/>
          </ac:spMkLst>
        </pc:spChg>
      </pc:sldChg>
      <pc:sldChg chg="add">
        <pc:chgData name="Helena Marková" userId="21c4bcf0dee3945e" providerId="LiveId" clId="{1D54A718-F147-41F8-96FB-FCCE53A7687B}" dt="2025-03-26T23:43:14.496" v="809" actId="2890"/>
        <pc:sldMkLst>
          <pc:docMk/>
          <pc:sldMk cId="3968116628" sldId="3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70135AE5-81D3-44E6-A59B-B021E1FCED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C9066C1-7F0F-45F8-ABD0-75892C0FB0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C83FC-E443-4837-A0C8-5C903D60FF95}" type="datetimeFigureOut">
              <a:rPr lang="cs-CZ" smtClean="0"/>
              <a:t>16.04.2025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F468A7-4853-4CEE-8A35-F48A276FC7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32276D-BA84-4CDE-843C-3F96E2D1BC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A11C6-7F78-4A59-8AEC-860400BC4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85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16.04.2025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16.04.2025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4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16.04.2025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1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16.04.2025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16.04.2025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55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16.04.2025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48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16.04.2025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69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16.04.2025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8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16.04.2025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22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16.04.2025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99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16.04.2025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3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C8B1C-927A-47B0-A48E-07839BA1748C}" type="datetimeFigureOut">
              <a:rPr lang="cs-CZ" smtClean="0"/>
              <a:t>16.04.2025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85YwQyVpFBU?feature=shared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6KuL3QMgM84?feature=shared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deed.com/hire/c/info/succession-planning-template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CF937454-C819-4C95-813A-73E6A1E76613}"/>
              </a:ext>
            </a:extLst>
          </p:cNvPr>
          <p:cNvGrpSpPr/>
          <p:nvPr/>
        </p:nvGrpSpPr>
        <p:grpSpPr>
          <a:xfrm>
            <a:off x="-163148" y="0"/>
            <a:ext cx="9307148" cy="5143500"/>
            <a:chOff x="-163148" y="0"/>
            <a:chExt cx="9307148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3DB907D3-9F92-4892-8CBE-EA7F3D6838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163148" y="4515966"/>
              <a:ext cx="2480595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59" y="4496221"/>
              <a:ext cx="17058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www.slu.cz/opf/cz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4239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687E8438-E225-4B7F-A764-FEFBC2D78C02}"/>
              </a:ext>
            </a:extLst>
          </p:cNvPr>
          <p:cNvSpPr txBox="1">
            <a:spLocks/>
          </p:cNvSpPr>
          <p:nvPr/>
        </p:nvSpPr>
        <p:spPr>
          <a:xfrm>
            <a:off x="611560" y="1563639"/>
            <a:ext cx="5040560" cy="12241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 err="1">
                <a:solidFill>
                  <a:srgbClr val="307871"/>
                </a:solidFill>
              </a:rPr>
              <a:t>personnel</a:t>
            </a:r>
            <a:r>
              <a:rPr lang="cs-CZ" sz="3200" b="1" cap="all" dirty="0">
                <a:solidFill>
                  <a:srgbClr val="307871"/>
                </a:solidFill>
              </a:rPr>
              <a:t> management </a:t>
            </a: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5C589846-0791-43CE-8FFB-8E00A7889DA2}"/>
              </a:ext>
            </a:extLst>
          </p:cNvPr>
          <p:cNvSpPr txBox="1">
            <a:spLocks/>
          </p:cNvSpPr>
          <p:nvPr/>
        </p:nvSpPr>
        <p:spPr>
          <a:xfrm>
            <a:off x="5292080" y="3867894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0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Ing. Helena Marková, Ph.D.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78A62DA0-465C-4E19-B567-BEF2445B33A3}"/>
              </a:ext>
            </a:extLst>
          </p:cNvPr>
          <p:cNvSpPr txBox="1">
            <a:spLocks/>
          </p:cNvSpPr>
          <p:nvPr/>
        </p:nvSpPr>
        <p:spPr>
          <a:xfrm>
            <a:off x="630089" y="3219822"/>
            <a:ext cx="367240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600" dirty="0" err="1">
                <a:latin typeface="+mj-lt"/>
                <a:cs typeface="Times New Roman" panose="02020603050405020304" pitchFamily="18" charset="0"/>
              </a:rPr>
              <a:t>Training</a:t>
            </a:r>
            <a:r>
              <a:rPr lang="cs-CZ" sz="1600" dirty="0">
                <a:latin typeface="+mj-lt"/>
                <a:cs typeface="Times New Roman" panose="02020603050405020304" pitchFamily="18" charset="0"/>
              </a:rPr>
              <a:t> and </a:t>
            </a:r>
            <a:r>
              <a:rPr lang="cs-CZ" sz="1600" dirty="0" err="1">
                <a:latin typeface="+mj-lt"/>
                <a:cs typeface="Times New Roman" panose="02020603050405020304" pitchFamily="18" charset="0"/>
              </a:rPr>
              <a:t>developement</a:t>
            </a:r>
            <a:endParaRPr lang="cs-CZ" sz="1600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600" dirty="0" err="1">
                <a:latin typeface="+mj-lt"/>
                <a:cs typeface="Times New Roman" panose="02020603050405020304" pitchFamily="18" charset="0"/>
              </a:rPr>
              <a:t>lecture</a:t>
            </a:r>
            <a:r>
              <a:rPr lang="cs-CZ" sz="1600" dirty="0">
                <a:latin typeface="+mj-lt"/>
                <a:cs typeface="Times New Roman" panose="02020603050405020304" pitchFamily="18" charset="0"/>
              </a:rPr>
              <a:t> 5</a:t>
            </a:r>
          </a:p>
        </p:txBody>
      </p: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FB0B3410-AB3B-4EDF-9D45-E78871371410}"/>
              </a:ext>
            </a:extLst>
          </p:cNvPr>
          <p:cNvCxnSpPr>
            <a:cxnSpLocks/>
          </p:cNvCxnSpPr>
          <p:nvPr/>
        </p:nvCxnSpPr>
        <p:spPr>
          <a:xfrm flipH="1">
            <a:off x="709604" y="229529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8063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BAE95B-9B1D-5E1F-8D5D-E7E1F9F37E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5F07BAAE-F519-4660-D236-0BEFB603AA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4BAD859-8EE1-1B71-1E90-05D42E1BE0A9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47382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 err="1">
                <a:solidFill>
                  <a:srgbClr val="307871"/>
                </a:solidFill>
              </a:rPr>
              <a:t>Career</a:t>
            </a:r>
            <a:r>
              <a:rPr lang="cs-CZ" sz="3200" b="1" cap="all" dirty="0">
                <a:solidFill>
                  <a:srgbClr val="307871"/>
                </a:solidFill>
              </a:rPr>
              <a:t> Management and Development</a:t>
            </a:r>
          </a:p>
        </p:txBody>
      </p:sp>
      <p:pic>
        <p:nvPicPr>
          <p:cNvPr id="10" name="Zástupný obsah 9">
            <a:extLst>
              <a:ext uri="{FF2B5EF4-FFF2-40B4-BE49-F238E27FC236}">
                <a16:creationId xmlns:a16="http://schemas.microsoft.com/office/drawing/2014/main" id="{F9946DDD-5B04-4B4F-9D10-D2DA2E32B7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6880" y="979474"/>
            <a:ext cx="5523440" cy="3722319"/>
          </a:xfrm>
        </p:spPr>
      </p:pic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590B917D-734E-3F33-4414-36E68387EE32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6120680" cy="639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3F98EF82-5654-8C38-DE08-D618A55B5F26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9B2519BB-D016-A845-4DBC-97080F4733D1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97E58B25-4596-19D8-0031-A535A9BEE78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E182E7B-4AE4-01C1-5F06-184F790CC356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4" name="TextovéPole 3">
            <a:extLst>
              <a:ext uri="{FF2B5EF4-FFF2-40B4-BE49-F238E27FC236}">
                <a16:creationId xmlns:a16="http://schemas.microsoft.com/office/drawing/2014/main" id="{A5141622-B1B4-1554-6F31-5314B54B6922}"/>
              </a:ext>
            </a:extLst>
          </p:cNvPr>
          <p:cNvSpPr txBox="1"/>
          <p:nvPr/>
        </p:nvSpPr>
        <p:spPr>
          <a:xfrm>
            <a:off x="2286000" y="2386255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08184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BE2AF3-60AD-6B23-6FB1-A0190CB2DA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4CA0F07E-3AB9-DC10-9489-24F5031CFB2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2E297B8F-7BC8-B945-0519-144B108E09BE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47382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cap="all" dirty="0">
                <a:solidFill>
                  <a:srgbClr val="307871"/>
                </a:solidFill>
              </a:rPr>
              <a:t>Need for Training and Development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758FF740-08AE-240C-0963-3147C8DFA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17638"/>
            <a:ext cx="8280920" cy="3340815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1600" dirty="0"/>
              <a:t>Technological advancement.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Market competition.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Regulatory changes.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Employee skill gaps.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Organizational change.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Customer expectations.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Talent retention.</a:t>
            </a:r>
          </a:p>
          <a:p>
            <a:pPr>
              <a:buFont typeface="+mj-lt"/>
              <a:buAutoNum type="arabicPeriod"/>
            </a:pPr>
            <a:r>
              <a:rPr lang="en-US" sz="1600" i="1" dirty="0"/>
              <a:t>Scenario Task: Recommend training for new software implementation.</a:t>
            </a:r>
            <a:r>
              <a:rPr lang="cs-CZ" sz="1600" i="1" dirty="0"/>
              <a:t> </a:t>
            </a:r>
            <a:r>
              <a:rPr lang="cs-CZ" sz="1600" i="1" dirty="0">
                <a:hlinkClick r:id="rId3"/>
              </a:rPr>
              <a:t>https://youtu.be/85YwQyVpFBU?feature=shared</a:t>
            </a:r>
            <a:endParaRPr lang="cs-CZ" sz="1600" i="1" dirty="0"/>
          </a:p>
          <a:p>
            <a:pPr marL="0" indent="0">
              <a:buNone/>
            </a:pPr>
            <a:endParaRPr lang="cs-CZ" sz="1600" i="1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1C9FF537-4EC4-DA55-EFF0-0A06A3A48BA8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6120680" cy="639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FC6660B9-8E71-8BFF-0D3A-BCE3524034B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51E42892-69FB-32DD-99AA-B71DADBE315A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A39FF560-3EEF-D4FB-1476-4196945561A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30D514EB-FFD2-F13F-2446-41A15DE916E0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221533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2845A4-64AE-6863-D514-85C20C2C24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E69B206F-D3EC-8B94-FE76-CADEEBF46C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EC9F539B-D64A-F013-A96E-2B0D61E3CB88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47382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cap="all" dirty="0">
                <a:solidFill>
                  <a:srgbClr val="307871"/>
                </a:solidFill>
              </a:rPr>
              <a:t>Training Objectives and Strategies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8C07BF9A-9369-112C-5A9D-FDE9245BC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174070"/>
            <a:ext cx="8280920" cy="3442764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1600" dirty="0"/>
              <a:t>Objectives should be SMART.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Training should solve specific performance issues.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Align with business goals.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Consider learner's background and needs.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Balance between theoretical and practical.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Use blended learning approaches.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Track KPIs (Key Performance Indicators).</a:t>
            </a:r>
          </a:p>
          <a:p>
            <a:pPr>
              <a:buFont typeface="+mj-lt"/>
              <a:buAutoNum type="arabicPeriod"/>
            </a:pPr>
            <a:r>
              <a:rPr lang="en-US" sz="1600" i="1" dirty="0"/>
              <a:t>Task: Write a SMART objective for onboarding training.</a:t>
            </a:r>
            <a:endParaRPr lang="en-US" sz="160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5CEE9C1-7CF2-197F-D81F-B267BB7646D4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6120680" cy="639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D3923A0D-67A7-41C1-72C7-DAC769614C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B48A00AD-EF0D-0580-2269-14F4A7BF5542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DB5AEFF9-9A51-2D8C-7B61-4B39EC00527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A8F627DC-795C-0949-DD93-7A24E6BC1757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97056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2845A4-64AE-6863-D514-85C20C2C24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E69B206F-D3EC-8B94-FE76-CADEEBF46C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EC9F539B-D64A-F013-A96E-2B0D61E3CB88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47382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cap="all" dirty="0">
                <a:solidFill>
                  <a:srgbClr val="307871"/>
                </a:solidFill>
              </a:rPr>
              <a:t>Write a SMART objective for onboarding training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8C07BF9A-9369-112C-5A9D-FDE9245BC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174070"/>
            <a:ext cx="8280920" cy="34427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/>
              <a:t>Specific – focuses on completing a particular task (the workflow checklist).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Measurable – success is defined (95% accuracy).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Achievable – realistic within 2 weeks.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Relevant – aligns with onboarding goals (job readiness).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Time-bound – completion within 2 weeks.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5CEE9C1-7CF2-197F-D81F-B267BB7646D4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6120680" cy="639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D3923A0D-67A7-41C1-72C7-DAC769614C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B48A00AD-EF0D-0580-2269-14F4A7BF5542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DB5AEFF9-9A51-2D8C-7B61-4B39EC00527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A8F627DC-795C-0949-DD93-7A24E6BC1757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79696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1163A8-ED90-A0A6-AAA9-E03E82080F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E2F510E-0C46-6EE9-C67A-F5DC0FDC90F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8959EAA7-78E4-D0D3-E882-681A4F1719EB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47382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 err="1">
                <a:solidFill>
                  <a:srgbClr val="307871"/>
                </a:solidFill>
              </a:rPr>
              <a:t>Evaluating</a:t>
            </a:r>
            <a:r>
              <a:rPr lang="cs-CZ" sz="3200" b="1" cap="all" dirty="0">
                <a:solidFill>
                  <a:srgbClr val="307871"/>
                </a:solidFill>
              </a:rPr>
              <a:t> </a:t>
            </a:r>
            <a:r>
              <a:rPr lang="cs-CZ" sz="3200" b="1" cap="all" dirty="0" err="1">
                <a:solidFill>
                  <a:srgbClr val="307871"/>
                </a:solidFill>
              </a:rPr>
              <a:t>Training</a:t>
            </a:r>
            <a:r>
              <a:rPr lang="cs-CZ" sz="3200" b="1" cap="all" dirty="0">
                <a:solidFill>
                  <a:srgbClr val="307871"/>
                </a:solidFill>
              </a:rPr>
              <a:t> </a:t>
            </a:r>
            <a:r>
              <a:rPr lang="cs-CZ" sz="3200" b="1" cap="all" dirty="0" err="1">
                <a:solidFill>
                  <a:srgbClr val="307871"/>
                </a:solidFill>
              </a:rPr>
              <a:t>Effectiveness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C7D0AFF-265C-94CA-3E01-18AD0599D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17638"/>
            <a:ext cx="8280920" cy="3340815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1600" b="1" dirty="0"/>
              <a:t>Kirkpatrick’s Four Levels: Reaction, Learning, Behavior, Results.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Reaction: Did participants like the training?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Learning: What did they learn?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Behavior: Are they applying the skills?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Results: Impact on performance?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Use surveys, assessments, performance reviews.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Long-term tracking is ideal.</a:t>
            </a:r>
          </a:p>
          <a:p>
            <a:pPr>
              <a:buFont typeface="+mj-lt"/>
              <a:buAutoNum type="arabicPeriod"/>
            </a:pPr>
            <a:r>
              <a:rPr lang="en-US" sz="1600" i="1" dirty="0"/>
              <a:t>Task: Match each level with an example from a training program.</a:t>
            </a:r>
            <a:endParaRPr lang="en-US" sz="160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7B9FD8D2-ADF7-AA8E-31B6-87BFBF41FA48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6120680" cy="639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0C06B5F4-77B0-5702-BFEC-BF2B5021B56A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2A4C1E2-F135-6612-3E58-D4F66B6F80F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F964E92A-1D51-19ED-E4C8-A7FE8C5D88B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3DB9482D-82A1-9CB8-D4F8-26E00FAE55A6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3" name="Obrázek 2">
            <a:extLst>
              <a:ext uri="{FF2B5EF4-FFF2-40B4-BE49-F238E27FC236}">
                <a16:creationId xmlns:a16="http://schemas.microsoft.com/office/drawing/2014/main" id="{DC829ECE-1C32-4207-A667-22F45E82D5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0068" y="1148466"/>
            <a:ext cx="5071706" cy="3795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2176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E4E319-27D3-F90A-E336-DFDEF000A7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85E8373B-C998-C4EC-6655-29C7BF1A5EE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BB0BBCC8-BA7C-C621-1567-F1E78B68A0B0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47382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 err="1">
                <a:solidFill>
                  <a:srgbClr val="307871"/>
                </a:solidFill>
              </a:rPr>
              <a:t>Calculating</a:t>
            </a:r>
            <a:r>
              <a:rPr lang="cs-CZ" sz="3200" b="1" cap="all" dirty="0">
                <a:solidFill>
                  <a:srgbClr val="307871"/>
                </a:solidFill>
              </a:rPr>
              <a:t> ROI </a:t>
            </a:r>
            <a:r>
              <a:rPr lang="cs-CZ" sz="3200" b="1" cap="all" dirty="0" err="1">
                <a:solidFill>
                  <a:srgbClr val="307871"/>
                </a:solidFill>
              </a:rPr>
              <a:t>of</a:t>
            </a:r>
            <a:r>
              <a:rPr lang="cs-CZ" sz="3200" b="1" cap="all" dirty="0">
                <a:solidFill>
                  <a:srgbClr val="307871"/>
                </a:solidFill>
              </a:rPr>
              <a:t> </a:t>
            </a:r>
            <a:r>
              <a:rPr lang="cs-CZ" sz="3200" b="1" cap="all" dirty="0" err="1">
                <a:solidFill>
                  <a:srgbClr val="307871"/>
                </a:solidFill>
              </a:rPr>
              <a:t>Training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98A8BACC-CA7B-B60D-F1EE-B729DC828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17638"/>
            <a:ext cx="8280920" cy="3340815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1600" dirty="0"/>
              <a:t>ROI = (Net Benefits of Training ÷ Training Costs) × 100.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Helps justify training expenses to stakeholders.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Includes both tangible (output, sales) and intangible benefits (morale).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Collect pre- and post-training performance data.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Compare productivity, error rates, or revenue.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Consider indirect costs (time, tools, disruption).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High ROI means training is cost-effective and valuable.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Math Task: A training costs $10,000 and results in $18,000 gain. Calculate ROI.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DF4AF76A-B686-FF60-F836-9EACE41A03AB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6120680" cy="639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4825D6C7-AC72-0CEC-BAD1-A8288F4B1270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1C7C2F48-4308-CA58-41F0-AD15BABD821C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91612BFE-F402-ED0A-9B67-9F87F122D5A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26A3BFF-1EF1-AF0A-DFAE-D26B49AA7A86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265373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E4E319-27D3-F90A-E336-DFDEF000A7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85E8373B-C998-C4EC-6655-29C7BF1A5EE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BB0BBCC8-BA7C-C621-1567-F1E78B68A0B0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47382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 err="1">
                <a:solidFill>
                  <a:srgbClr val="307871"/>
                </a:solidFill>
              </a:rPr>
              <a:t>Comparing</a:t>
            </a:r>
            <a:r>
              <a:rPr lang="cs-CZ" sz="3200" b="1" cap="all" dirty="0">
                <a:solidFill>
                  <a:srgbClr val="307871"/>
                </a:solidFill>
              </a:rPr>
              <a:t> </a:t>
            </a:r>
            <a:r>
              <a:rPr lang="cs-CZ" sz="3200" b="1" cap="all" dirty="0" err="1">
                <a:solidFill>
                  <a:srgbClr val="307871"/>
                </a:solidFill>
              </a:rPr>
              <a:t>Training</a:t>
            </a:r>
            <a:r>
              <a:rPr lang="cs-CZ" sz="3200" b="1" cap="all" dirty="0">
                <a:solidFill>
                  <a:srgbClr val="307871"/>
                </a:solidFill>
              </a:rPr>
              <a:t> </a:t>
            </a:r>
            <a:r>
              <a:rPr lang="cs-CZ" sz="3200" b="1" cap="all" dirty="0" err="1">
                <a:solidFill>
                  <a:srgbClr val="307871"/>
                </a:solidFill>
              </a:rPr>
              <a:t>Methods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98A8BACC-CA7B-B60D-F1EE-B729DC828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17638"/>
            <a:ext cx="8280920" cy="3340815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1600" b="1" dirty="0"/>
              <a:t>Traditional methods</a:t>
            </a:r>
            <a:r>
              <a:rPr lang="en-US" sz="1600" dirty="0"/>
              <a:t>: Face-to-face, lectures, printed materials.</a:t>
            </a:r>
          </a:p>
          <a:p>
            <a:pPr>
              <a:buFont typeface="+mj-lt"/>
              <a:buAutoNum type="arabicPeriod"/>
            </a:pPr>
            <a:r>
              <a:rPr lang="en-US" sz="1600" b="1" dirty="0"/>
              <a:t>Modern methods</a:t>
            </a:r>
            <a:r>
              <a:rPr lang="en-US" sz="1600" dirty="0"/>
              <a:t>: E-learning, simulations, gamification.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Traditional methods may suit foundational skills or soft skills.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Modern methods offer flexibility and scalability.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Consider learner preferences, objectives, and budget.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Blended learning combines the best of both worlds.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Continuous feedback helps improve any method.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Task: Fill in a pros/cons table comparing e-learning and classroom training.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DF4AF76A-B686-FF60-F836-9EACE41A03AB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6120680" cy="639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4825D6C7-AC72-0CEC-BAD1-A8288F4B1270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1C7C2F48-4308-CA58-41F0-AD15BABD821C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91612BFE-F402-ED0A-9B67-9F87F122D5A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26A3BFF-1EF1-AF0A-DFAE-D26B49AA7A86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003589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E4E319-27D3-F90A-E336-DFDEF000A7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85E8373B-C998-C4EC-6655-29C7BF1A5EE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BB0BBCC8-BA7C-C621-1567-F1E78B68A0B0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47382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cap="all" dirty="0">
                <a:solidFill>
                  <a:srgbClr val="307871"/>
                </a:solidFill>
              </a:rPr>
              <a:t>The Manager's Role in Development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98A8BACC-CA7B-B60D-F1EE-B729DC828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17638"/>
            <a:ext cx="8280920" cy="3340815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1600" dirty="0"/>
              <a:t>Managers identify training needs in their teams.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They provide support, motivation, and time for learning.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Offer feedback and coaching during and after training.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Encourage use of new skills on the job.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Act as role models for continuous learning.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Collaborate with HR to plan career development.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Help track progress and results of training.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Role-play: Simulate a manager giving feedback after a training session.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DF4AF76A-B686-FF60-F836-9EACE41A03AB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6120680" cy="639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4825D6C7-AC72-0CEC-BAD1-A8288F4B1270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1C7C2F48-4308-CA58-41F0-AD15BABD821C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91612BFE-F402-ED0A-9B67-9F87F122D5A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26A3BFF-1EF1-AF0A-DFAE-D26B49AA7A86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000304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E4E319-27D3-F90A-E336-DFDEF000A7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85E8373B-C998-C4EC-6655-29C7BF1A5EE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BB0BBCC8-BA7C-C621-1567-F1E78B68A0B0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47382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cap="all" dirty="0">
                <a:solidFill>
                  <a:srgbClr val="307871"/>
                </a:solidFill>
              </a:rPr>
              <a:t> Individual Development Plans (IDPs)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98A8BACC-CA7B-B60D-F1EE-B729DC828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17638"/>
            <a:ext cx="8280920" cy="3340815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1600" dirty="0"/>
              <a:t>An IDP outlines career goals and how to achieve them.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Typically includes short- and long-term objectives.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Lists training activities, deadlines, and progress indicators.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Tailored to each employee’s role and aspirations.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Created in collaboration between employee and manager.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Reviewed regularly and adjusted as needed.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Encourages ownership of personal growth.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DF4AF76A-B686-FF60-F836-9EACE41A03AB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6120680" cy="639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4825D6C7-AC72-0CEC-BAD1-A8288F4B1270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1C7C2F48-4308-CA58-41F0-AD15BABD821C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91612BFE-F402-ED0A-9B67-9F87F122D5A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26A3BFF-1EF1-AF0A-DFAE-D26B49AA7A86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531546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E4E319-27D3-F90A-E336-DFDEF000A7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85E8373B-C998-C4EC-6655-29C7BF1A5EE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BB0BBCC8-BA7C-C621-1567-F1E78B68A0B0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47382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cap="all" dirty="0">
                <a:solidFill>
                  <a:srgbClr val="307871"/>
                </a:solidFill>
              </a:rPr>
              <a:t> Lifelong Learning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98A8BACC-CA7B-B60D-F1EE-B729DC828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17638"/>
            <a:ext cx="8280920" cy="3340815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1600" dirty="0"/>
              <a:t>Learning doesn’t end after formal education.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Lifelong learning helps adapt to fast-changing workplaces.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Encouraged through courses, certifications, reading, experience.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Supports career shifts and job security.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Boosts creativity, critical thinking, and innovation.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Employers can support it through time, funding, and culture.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Online platforms make learning more accessible than ever.</a:t>
            </a:r>
          </a:p>
          <a:p>
            <a:pPr>
              <a:buFont typeface="+mj-lt"/>
              <a:buAutoNum type="arabicPeriod"/>
            </a:pPr>
            <a:r>
              <a:rPr lang="en-US" sz="1600" b="1" dirty="0"/>
              <a:t>Discussion: </a:t>
            </a:r>
            <a:r>
              <a:rPr lang="cs-CZ" sz="1600" b="1" dirty="0"/>
              <a:t>Name</a:t>
            </a:r>
            <a:r>
              <a:rPr lang="en-US" sz="1600" b="1" dirty="0"/>
              <a:t> 2 skills you want to learn in the next year and why.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DF4AF76A-B686-FF60-F836-9EACE41A03AB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6120680" cy="639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4825D6C7-AC72-0CEC-BAD1-A8288F4B1270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1C7C2F48-4308-CA58-41F0-AD15BABD821C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91612BFE-F402-ED0A-9B67-9F87F122D5A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26A3BFF-1EF1-AF0A-DFAE-D26B49AA7A86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02512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067944" y="1635646"/>
            <a:ext cx="4608512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en-US" sz="1200" dirty="0"/>
              <a:t>Training and development process. </a:t>
            </a:r>
            <a:endParaRPr lang="cs-CZ" sz="1200" dirty="0"/>
          </a:p>
          <a:p>
            <a:pPr>
              <a:buBlip>
                <a:blip r:embed="rId3"/>
              </a:buBlip>
            </a:pPr>
            <a:r>
              <a:rPr lang="en-US" sz="1200" dirty="0"/>
              <a:t>Training methods of employees. </a:t>
            </a:r>
            <a:endParaRPr lang="cs-CZ" sz="1200" dirty="0"/>
          </a:p>
          <a:p>
            <a:pPr>
              <a:buBlip>
                <a:blip r:embed="rId3"/>
              </a:buBlip>
            </a:pPr>
            <a:r>
              <a:rPr lang="en-US" sz="1200" dirty="0"/>
              <a:t>Career and succession planning. </a:t>
            </a:r>
            <a:endParaRPr lang="cs-CZ" sz="1200" dirty="0"/>
          </a:p>
          <a:p>
            <a:pPr>
              <a:buBlip>
                <a:blip r:embed="rId3"/>
              </a:buBlip>
            </a:pPr>
            <a:r>
              <a:rPr lang="en-US" sz="1200" dirty="0"/>
              <a:t>Concept of career. </a:t>
            </a:r>
            <a:endParaRPr lang="cs-CZ" sz="1200" dirty="0"/>
          </a:p>
          <a:p>
            <a:pPr>
              <a:buBlip>
                <a:blip r:embed="rId3"/>
              </a:buBlip>
            </a:pPr>
            <a:r>
              <a:rPr lang="en-US" sz="1200" dirty="0"/>
              <a:t>Career management and development. </a:t>
            </a:r>
            <a:endParaRPr lang="cs-CZ" sz="1200" dirty="0"/>
          </a:p>
          <a:p>
            <a:pPr>
              <a:buBlip>
                <a:blip r:embed="rId3"/>
              </a:buBlip>
            </a:pPr>
            <a:r>
              <a:rPr lang="en-US" sz="1200" dirty="0"/>
              <a:t>Need for training and development. </a:t>
            </a:r>
            <a:endParaRPr lang="cs-CZ" sz="1200" dirty="0"/>
          </a:p>
          <a:p>
            <a:pPr>
              <a:buBlip>
                <a:blip r:embed="rId3"/>
              </a:buBlip>
            </a:pPr>
            <a:r>
              <a:rPr lang="en-US" sz="1200" dirty="0"/>
              <a:t>Training objectives and strategies.</a:t>
            </a:r>
            <a:endParaRPr lang="cs-CZ" altLang="cs-CZ" sz="1200" b="1" dirty="0">
              <a:cs typeface="Times New Roman" panose="02020603050405020304" pitchFamily="18" charset="0"/>
            </a:endParaRP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C67B9D38-D88C-43B4-9B9F-29AB14747A49}"/>
              </a:ext>
            </a:extLst>
          </p:cNvPr>
          <p:cNvSpPr txBox="1">
            <a:spLocks/>
          </p:cNvSpPr>
          <p:nvPr/>
        </p:nvSpPr>
        <p:spPr>
          <a:xfrm>
            <a:off x="611560" y="1635647"/>
            <a:ext cx="3024336" cy="230425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cap="all" dirty="0">
                <a:solidFill>
                  <a:srgbClr val="307871"/>
                </a:solidFill>
              </a:rPr>
              <a:t>brief annotation of the lecture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3" name="Obrázek 2">
            <a:extLst>
              <a:ext uri="{FF2B5EF4-FFF2-40B4-BE49-F238E27FC236}">
                <a16:creationId xmlns:a16="http://schemas.microsoft.com/office/drawing/2014/main" id="{DAF9C679-C01C-43D9-8502-AA6778E4D44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27" y="1347894"/>
            <a:ext cx="3467946" cy="255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9369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E4E319-27D3-F90A-E336-DFDEF000A7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85E8373B-C998-C4EC-6655-29C7BF1A5EE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BB0BBCC8-BA7C-C621-1567-F1E78B68A0B0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47382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cap="all" dirty="0">
                <a:solidFill>
                  <a:srgbClr val="307871"/>
                </a:solidFill>
              </a:rPr>
              <a:t> Barriers to Training and Development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98A8BACC-CA7B-B60D-F1EE-B729DC828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17638"/>
            <a:ext cx="8280920" cy="3340815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1600" dirty="0"/>
              <a:t>Time constraints – daily work may limit training time.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Budget limitations – cost of training can be high.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Lack of motivation or perceived value.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Poor design – irrelevant or boring content.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Resistance to change or fear of failure.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Inadequate follow-up after training.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Managers not supporting or modeling development.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en-US" sz="1600" dirty="0"/>
              <a:t>Group Task: Choose one barrier and propose 2 strategies to overcome it.</a:t>
            </a:r>
            <a:endParaRPr lang="en-US" sz="1600" b="1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DF4AF76A-B686-FF60-F836-9EACE41A03AB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6120680" cy="639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4825D6C7-AC72-0CEC-BAD1-A8288F4B1270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1C7C2F48-4308-CA58-41F0-AD15BABD821C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91612BFE-F402-ED0A-9B67-9F87F122D5A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26A3BFF-1EF1-AF0A-DFAE-D26B49AA7A86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09556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E4E319-27D3-F90A-E336-DFDEF000A7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85E8373B-C998-C4EC-6655-29C7BF1A5EE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BB0BBCC8-BA7C-C621-1567-F1E78B68A0B0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47382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cap="all" dirty="0">
                <a:solidFill>
                  <a:srgbClr val="307871"/>
                </a:solidFill>
              </a:rPr>
              <a:t> The Future of Training and Development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98A8BACC-CA7B-B60D-F1EE-B729DC828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17638"/>
            <a:ext cx="8280920" cy="3340815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1600" dirty="0"/>
              <a:t>Increased use of AI to personalize learning.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Gamification to drive engagement and performance.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Microlearning—quick, digestible content fits busy schedules.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VR/AR to simulate real work environments.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Learning on mobile platforms ("just-in-time" learning).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Adaptive learning systems that adjust to user progress.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Emphasis on soft skills and emotional intelligence.</a:t>
            </a:r>
            <a:endParaRPr lang="cs-CZ" sz="1600" dirty="0"/>
          </a:p>
          <a:p>
            <a:pPr>
              <a:buFont typeface="+mj-lt"/>
              <a:buAutoNum type="arabicPeriod"/>
            </a:pPr>
            <a:endParaRPr lang="cs-CZ" sz="1600" dirty="0"/>
          </a:p>
          <a:p>
            <a:pPr marL="0" indent="0">
              <a:buNone/>
            </a:pPr>
            <a:r>
              <a:rPr lang="en-US" sz="1600" dirty="0"/>
              <a:t>Discuss: Which trend do you think will have the biggest impact, and why?</a:t>
            </a:r>
            <a:endParaRPr lang="cs-CZ" sz="160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DF4AF76A-B686-FF60-F836-9EACE41A03AB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6120680" cy="639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4825D6C7-AC72-0CEC-BAD1-A8288F4B1270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1C7C2F48-4308-CA58-41F0-AD15BABD821C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91612BFE-F402-ED0A-9B67-9F87F122D5A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26A3BFF-1EF1-AF0A-DFAE-D26B49AA7A86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087739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E4E319-27D3-F90A-E336-DFDEF000A7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85E8373B-C998-C4EC-6655-29C7BF1A5EE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BB0BBCC8-BA7C-C621-1567-F1E78B68A0B0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47382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cap="all" dirty="0">
                <a:solidFill>
                  <a:srgbClr val="307871"/>
                </a:solidFill>
              </a:rPr>
              <a:t> Final Reflection and Action Plan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98A8BACC-CA7B-B60D-F1EE-B729DC828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17638"/>
            <a:ext cx="8280920" cy="334081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Reflect on your own career path and aspirations.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Think about skills you need to develop further.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Task: Write a 3-sentence action plan summarizing what you will do to grow professionally.</a:t>
            </a:r>
            <a:r>
              <a:rPr lang="cs-CZ" sz="1600"/>
              <a:t> </a:t>
            </a:r>
            <a:r>
              <a:rPr lang="cs-CZ" sz="1600">
                <a:sym typeface="Wingdings" panose="05000000000000000000" pitchFamily="2" charset="2"/>
              </a:rPr>
              <a:t></a:t>
            </a:r>
            <a:endParaRPr lang="cs-CZ" sz="160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DF4AF76A-B686-FF60-F836-9EACE41A03AB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6120680" cy="639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4825D6C7-AC72-0CEC-BAD1-A8288F4B1270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1C7C2F48-4308-CA58-41F0-AD15BABD821C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91612BFE-F402-ED0A-9B67-9F87F122D5A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26A3BFF-1EF1-AF0A-DFAE-D26B49AA7A86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498296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FAE38C-9247-2579-E268-069710C675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2C178295-F5BD-5B50-4526-9A53E78ACAE0}"/>
              </a:ext>
            </a:extLst>
          </p:cNvPr>
          <p:cNvSpPr txBox="1">
            <a:spLocks/>
          </p:cNvSpPr>
          <p:nvPr/>
        </p:nvSpPr>
        <p:spPr>
          <a:xfrm>
            <a:off x="611559" y="1347614"/>
            <a:ext cx="7380973" cy="2973773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cap="all" dirty="0">
                <a:effectLst/>
                <a:ea typeface="Times New Roman" panose="02020603050405020304" pitchFamily="18" charset="0"/>
              </a:rPr>
              <a:t>Armstrong</a:t>
            </a:r>
            <a:r>
              <a:rPr lang="cs-CZ" sz="1400" dirty="0">
                <a:effectLst/>
                <a:ea typeface="Times New Roman" panose="02020603050405020304" pitchFamily="18" charset="0"/>
              </a:rPr>
              <a:t>, M., 2020. </a:t>
            </a:r>
            <a:r>
              <a:rPr lang="cs-CZ" sz="1400" i="1" dirty="0" err="1">
                <a:effectLst/>
                <a:ea typeface="Times New Roman" panose="02020603050405020304" pitchFamily="18" charset="0"/>
              </a:rPr>
              <a:t>Armstrong's</a:t>
            </a:r>
            <a:r>
              <a:rPr lang="cs-CZ" sz="1400" i="1" dirty="0">
                <a:effectLst/>
                <a:ea typeface="Times New Roman" panose="02020603050405020304" pitchFamily="18" charset="0"/>
              </a:rPr>
              <a:t> handbook </a:t>
            </a:r>
            <a:r>
              <a:rPr lang="cs-CZ" sz="1400" i="1" dirty="0" err="1">
                <a:effectLst/>
                <a:ea typeface="Times New Roman" panose="02020603050405020304" pitchFamily="18" charset="0"/>
              </a:rPr>
              <a:t>of</a:t>
            </a:r>
            <a:r>
              <a:rPr lang="cs-CZ" sz="1400" i="1" dirty="0">
                <a:effectLst/>
                <a:ea typeface="Times New Roman" panose="02020603050405020304" pitchFamily="18" charset="0"/>
              </a:rPr>
              <a:t> </a:t>
            </a:r>
            <a:r>
              <a:rPr lang="cs-CZ" sz="1400" i="1" dirty="0" err="1">
                <a:effectLst/>
                <a:ea typeface="Times New Roman" panose="02020603050405020304" pitchFamily="18" charset="0"/>
              </a:rPr>
              <a:t>human</a:t>
            </a:r>
            <a:r>
              <a:rPr lang="cs-CZ" sz="1400" i="1" dirty="0">
                <a:effectLst/>
                <a:ea typeface="Times New Roman" panose="02020603050405020304" pitchFamily="18" charset="0"/>
              </a:rPr>
              <a:t> </a:t>
            </a:r>
            <a:r>
              <a:rPr lang="cs-CZ" sz="1400" i="1" dirty="0" err="1">
                <a:effectLst/>
                <a:ea typeface="Times New Roman" panose="02020603050405020304" pitchFamily="18" charset="0"/>
              </a:rPr>
              <a:t>resource</a:t>
            </a:r>
            <a:r>
              <a:rPr lang="cs-CZ" sz="1400" i="1" dirty="0">
                <a:effectLst/>
                <a:ea typeface="Times New Roman" panose="02020603050405020304" pitchFamily="18" charset="0"/>
              </a:rPr>
              <a:t> management </a:t>
            </a:r>
            <a:r>
              <a:rPr lang="cs-CZ" sz="1400" i="1" dirty="0" err="1">
                <a:effectLst/>
                <a:ea typeface="Times New Roman" panose="02020603050405020304" pitchFamily="18" charset="0"/>
              </a:rPr>
              <a:t>practice</a:t>
            </a:r>
            <a:r>
              <a:rPr lang="cs-CZ" sz="1400" dirty="0">
                <a:effectLst/>
                <a:ea typeface="Times New Roman" panose="02020603050405020304" pitchFamily="18" charset="0"/>
              </a:rPr>
              <a:t>. London: </a:t>
            </a:r>
            <a:r>
              <a:rPr lang="cs-CZ" sz="1400" dirty="0" err="1">
                <a:effectLst/>
                <a:ea typeface="Times New Roman" panose="02020603050405020304" pitchFamily="18" charset="0"/>
              </a:rPr>
              <a:t>Kogan</a:t>
            </a:r>
            <a:r>
              <a:rPr lang="cs-CZ" sz="1400" dirty="0">
                <a:effectLst/>
                <a:ea typeface="Times New Roman" panose="02020603050405020304" pitchFamily="18" charset="0"/>
              </a:rPr>
              <a:t> </a:t>
            </a:r>
            <a:r>
              <a:rPr lang="cs-CZ" sz="1400" dirty="0" err="1">
                <a:effectLst/>
                <a:ea typeface="Times New Roman" panose="02020603050405020304" pitchFamily="18" charset="0"/>
              </a:rPr>
              <a:t>Page</a:t>
            </a:r>
            <a:r>
              <a:rPr lang="cs-CZ" sz="1400" dirty="0">
                <a:effectLst/>
                <a:ea typeface="Times New Roman" panose="02020603050405020304" pitchFamily="18" charset="0"/>
              </a:rPr>
              <a:t>. ISBN: 978-0-7494-9827-6.</a:t>
            </a:r>
          </a:p>
          <a:p>
            <a:pPr algn="just"/>
            <a:r>
              <a:rPr lang="cs-CZ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CRAWSHAW, J., BUDHWAR, P. a DAVIS, A., 2020. </a:t>
            </a:r>
            <a:r>
              <a:rPr lang="cs-CZ" sz="1400" i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Human</a:t>
            </a:r>
            <a:r>
              <a:rPr lang="cs-CZ" sz="14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cs-CZ" sz="1400" i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Resource</a:t>
            </a:r>
            <a:r>
              <a:rPr lang="cs-CZ" sz="14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Management.</a:t>
            </a:r>
            <a:r>
              <a:rPr lang="cs-CZ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3rd </a:t>
            </a:r>
            <a:r>
              <a:rPr lang="cs-CZ" sz="1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edition</a:t>
            </a:r>
            <a:r>
              <a:rPr lang="cs-CZ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 SAGE </a:t>
            </a:r>
            <a:r>
              <a:rPr lang="cs-CZ" sz="1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Publications</a:t>
            </a:r>
            <a:r>
              <a:rPr lang="cs-CZ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Ltd., London. ISBN 978-1-5264 9900-4. </a:t>
            </a:r>
          </a:p>
          <a:p>
            <a:pPr algn="just"/>
            <a:r>
              <a:rPr lang="cs-CZ" sz="1400" dirty="0">
                <a:effectLst/>
                <a:ea typeface="Times New Roman" panose="02020603050405020304" pitchFamily="18" charset="0"/>
              </a:rPr>
              <a:t>https://www.shrofile.com/blog/recruitment-process/</a:t>
            </a:r>
          </a:p>
          <a:p>
            <a:pPr marL="0" indent="0">
              <a:buNone/>
            </a:pPr>
            <a:r>
              <a:rPr lang="cs-CZ" altLang="cs-CZ" sz="1400" b="1" dirty="0">
                <a:cs typeface="Times New Roman" panose="02020603050405020304" pitchFamily="18" charset="0"/>
              </a:rPr>
              <a:t>Internetové zdroje – specializované weby zaměřené na personální práci, odborná diskuzní fóra, vzhledem ke značnému množství změn i zprávy z denního tisku. 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166E30A1-552C-7F50-A5FE-535DAA659F1F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350A70C3-53B1-2585-4012-2DA168582B98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419127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 err="1">
                <a:solidFill>
                  <a:srgbClr val="307871"/>
                </a:solidFill>
              </a:rPr>
              <a:t>rEFERENCES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1720958F-4768-98BF-FBD8-010C413E2B8E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0170F38C-D546-3766-07EA-6B27299CB142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D87DF933-E811-759E-7907-B1049768904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CB7090BC-0FF6-5E46-C8BE-5C9D069133A1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681166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B610EB80-C87B-4447-9825-BAC98404569D}"/>
              </a:ext>
            </a:extLst>
          </p:cNvPr>
          <p:cNvGrpSpPr/>
          <p:nvPr/>
        </p:nvGrpSpPr>
        <p:grpSpPr>
          <a:xfrm>
            <a:off x="-396552" y="-20538"/>
            <a:ext cx="9540552" cy="5143500"/>
            <a:chOff x="-396552" y="0"/>
            <a:chExt cx="9540552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9B2297F0-AFBE-478F-99F6-7560D3C6CC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396552" y="4515966"/>
              <a:ext cx="2749938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59" y="4496221"/>
              <a:ext cx="16816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www.slu.cz/opf/cz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9970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C51D9093-0704-4F4C-A1A1-D0B3B97BA909}"/>
              </a:ext>
            </a:extLst>
          </p:cNvPr>
          <p:cNvSpPr txBox="1">
            <a:spLocks/>
          </p:cNvSpPr>
          <p:nvPr/>
        </p:nvSpPr>
        <p:spPr>
          <a:xfrm>
            <a:off x="4893087" y="4083918"/>
            <a:ext cx="3657245" cy="86409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3200" b="1" cap="all" dirty="0" err="1">
                <a:solidFill>
                  <a:srgbClr val="307871"/>
                </a:solidFill>
              </a:rPr>
              <a:t>Thank</a:t>
            </a:r>
            <a:r>
              <a:rPr lang="cs-CZ" sz="3200" b="1" cap="all" dirty="0">
                <a:solidFill>
                  <a:srgbClr val="307871"/>
                </a:solidFill>
              </a:rPr>
              <a:t> </a:t>
            </a:r>
            <a:r>
              <a:rPr lang="cs-CZ" sz="3200" b="1" cap="all" dirty="0" err="1">
                <a:solidFill>
                  <a:srgbClr val="307871"/>
                </a:solidFill>
              </a:rPr>
              <a:t>you</a:t>
            </a:r>
            <a:r>
              <a:rPr lang="cs-CZ" sz="3200" b="1" cap="all" dirty="0">
                <a:solidFill>
                  <a:srgbClr val="307871"/>
                </a:solidFill>
              </a:rPr>
              <a:t> </a:t>
            </a:r>
            <a:r>
              <a:rPr lang="cs-CZ" sz="3200" b="1" cap="all" dirty="0" err="1">
                <a:solidFill>
                  <a:srgbClr val="307871"/>
                </a:solidFill>
              </a:rPr>
              <a:t>for</a:t>
            </a:r>
            <a:r>
              <a:rPr lang="cs-CZ" sz="3200" b="1" cap="all" dirty="0">
                <a:solidFill>
                  <a:srgbClr val="307871"/>
                </a:solidFill>
              </a:rPr>
              <a:t> </a:t>
            </a:r>
            <a:r>
              <a:rPr lang="cs-CZ" sz="3200" b="1" cap="all" dirty="0" err="1">
                <a:solidFill>
                  <a:srgbClr val="307871"/>
                </a:solidFill>
              </a:rPr>
              <a:t>your</a:t>
            </a:r>
            <a:r>
              <a:rPr lang="cs-CZ" sz="3200" b="1" cap="all" dirty="0">
                <a:solidFill>
                  <a:srgbClr val="307871"/>
                </a:solidFill>
              </a:rPr>
              <a:t> </a:t>
            </a:r>
            <a:r>
              <a:rPr lang="cs-CZ" sz="3200" b="1" cap="all" dirty="0" err="1">
                <a:solidFill>
                  <a:srgbClr val="307871"/>
                </a:solidFill>
              </a:rPr>
              <a:t>attention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617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 err="1">
                <a:solidFill>
                  <a:srgbClr val="307871"/>
                </a:solidFill>
              </a:rPr>
              <a:t>introduction</a:t>
            </a:r>
            <a:r>
              <a:rPr lang="cs-CZ" sz="3200" b="1" cap="all" dirty="0">
                <a:solidFill>
                  <a:srgbClr val="307871"/>
                </a:solidFill>
              </a:rPr>
              <a:t> </a:t>
            </a:r>
            <a:r>
              <a:rPr lang="cs-CZ" sz="3200" b="1" cap="all" dirty="0" err="1">
                <a:solidFill>
                  <a:srgbClr val="307871"/>
                </a:solidFill>
              </a:rPr>
              <a:t>of</a:t>
            </a:r>
            <a:r>
              <a:rPr lang="cs-CZ" sz="3200" b="1" cap="all" dirty="0">
                <a:solidFill>
                  <a:srgbClr val="307871"/>
                </a:solidFill>
              </a:rPr>
              <a:t> </a:t>
            </a:r>
            <a:r>
              <a:rPr lang="cs-CZ" sz="3200" b="1" cap="all" dirty="0" err="1">
                <a:solidFill>
                  <a:srgbClr val="307871"/>
                </a:solidFill>
              </a:rPr>
              <a:t>T&amp;d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17638"/>
            <a:ext cx="8280920" cy="33408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/>
              <a:t>Definition: </a:t>
            </a:r>
            <a:endParaRPr lang="cs-CZ" sz="1400" b="1" dirty="0"/>
          </a:p>
          <a:p>
            <a:pPr marL="0" indent="0">
              <a:buNone/>
            </a:pPr>
            <a:r>
              <a:rPr lang="en-US" sz="1400" dirty="0"/>
              <a:t>Training is focused on current job performance, development prepares for future roles.</a:t>
            </a:r>
            <a:endParaRPr lang="cs-CZ" sz="1400" dirty="0"/>
          </a:p>
          <a:p>
            <a:pPr marL="0" indent="0">
              <a:buNone/>
            </a:pPr>
            <a:r>
              <a:rPr lang="en-US" sz="1400" dirty="0"/>
              <a:t>Training is short-term, development is long-term.</a:t>
            </a:r>
            <a:endParaRPr lang="cs-CZ" sz="1400" dirty="0"/>
          </a:p>
          <a:p>
            <a:pPr marL="0" indent="0">
              <a:buNone/>
            </a:pPr>
            <a:r>
              <a:rPr lang="en-US" sz="1400" dirty="0"/>
              <a:t>Both aim to improve employee performance and satisfaction.</a:t>
            </a:r>
            <a:endParaRPr lang="cs-CZ" sz="1400" dirty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r>
              <a:rPr lang="en-US" sz="1400" dirty="0"/>
              <a:t>Essential in dynamic environments and industries.</a:t>
            </a:r>
            <a:endParaRPr lang="cs-CZ" sz="1400" dirty="0"/>
          </a:p>
          <a:p>
            <a:pPr marL="0" indent="0">
              <a:buNone/>
            </a:pPr>
            <a:r>
              <a:rPr lang="en-US" sz="1400" dirty="0"/>
              <a:t>Links to organizational success and competitiveness.</a:t>
            </a:r>
            <a:endParaRPr lang="cs-CZ" sz="1400" dirty="0"/>
          </a:p>
          <a:p>
            <a:pPr marL="0" indent="0">
              <a:buNone/>
            </a:pPr>
            <a:r>
              <a:rPr lang="en-US" sz="1400" dirty="0"/>
              <a:t>Enhances employee motivation and engagement.</a:t>
            </a:r>
            <a:endParaRPr lang="cs-CZ" sz="1400" dirty="0"/>
          </a:p>
          <a:p>
            <a:pPr marL="0" indent="0">
              <a:buNone/>
            </a:pPr>
            <a:r>
              <a:rPr lang="en-US" sz="1400" dirty="0"/>
              <a:t>Reduces turnover and increases loyalty.</a:t>
            </a:r>
            <a:endParaRPr lang="cs-CZ" sz="1400" dirty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r>
              <a:rPr lang="en-US" sz="1400" dirty="0"/>
              <a:t>Q: What is the main difference between training and development?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217D157D-91EF-418E-9BB2-7A3D7E3B070C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6120680" cy="639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84421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439042-8FF0-0EA5-E406-A954BE1D53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49374CCF-BFAE-3FCB-16EA-E3C5D56D116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7A8D8C28-CC7D-62F1-DBC1-12BA773453F1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 err="1">
                <a:solidFill>
                  <a:srgbClr val="307871"/>
                </a:solidFill>
              </a:rPr>
              <a:t>Training</a:t>
            </a:r>
            <a:r>
              <a:rPr lang="cs-CZ" sz="3200" b="1" cap="all" dirty="0">
                <a:solidFill>
                  <a:srgbClr val="307871"/>
                </a:solidFill>
              </a:rPr>
              <a:t> and Development </a:t>
            </a:r>
            <a:r>
              <a:rPr lang="cs-CZ" sz="3200" b="1" cap="all" dirty="0" err="1">
                <a:solidFill>
                  <a:srgbClr val="307871"/>
                </a:solidFill>
              </a:rPr>
              <a:t>Process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CA2A5BC8-A9D7-EB5A-CE13-3F820B005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17638"/>
            <a:ext cx="8280920" cy="3340815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1400" dirty="0"/>
              <a:t>Needs Assessment: Identifying skill gaps and development areas.</a:t>
            </a:r>
            <a:endParaRPr lang="cs-CZ" sz="1400" dirty="0"/>
          </a:p>
          <a:p>
            <a:pPr>
              <a:buFont typeface="+mj-lt"/>
              <a:buAutoNum type="arabicPeriod"/>
            </a:pPr>
            <a:r>
              <a:rPr lang="en-US" sz="1400" dirty="0"/>
              <a:t>Design: Choosing the right methods and content.</a:t>
            </a:r>
            <a:endParaRPr lang="cs-CZ" sz="1400" dirty="0"/>
          </a:p>
          <a:p>
            <a:pPr>
              <a:buFont typeface="+mj-lt"/>
              <a:buAutoNum type="arabicPeriod"/>
            </a:pPr>
            <a:r>
              <a:rPr lang="en-US" sz="1400" dirty="0"/>
              <a:t>Delivery: Implementation using chosen techniques.</a:t>
            </a:r>
            <a:endParaRPr lang="cs-CZ" sz="1400" dirty="0"/>
          </a:p>
          <a:p>
            <a:pPr>
              <a:buFont typeface="+mj-lt"/>
              <a:buAutoNum type="arabicPeriod"/>
            </a:pPr>
            <a:r>
              <a:rPr lang="en-US" sz="1400" dirty="0"/>
              <a:t>Evaluation: Measuring the effectiveness.</a:t>
            </a:r>
            <a:endParaRPr lang="cs-CZ" sz="1400" dirty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r>
              <a:rPr lang="en-US" sz="1400" dirty="0"/>
              <a:t>Continuous feedback loop for improvement.</a:t>
            </a:r>
            <a:endParaRPr lang="cs-CZ" sz="1400" dirty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r>
              <a:rPr lang="en-US" sz="1400" dirty="0"/>
              <a:t>Stakeholder involvement is crucial.</a:t>
            </a:r>
            <a:endParaRPr lang="cs-CZ" sz="1400" dirty="0"/>
          </a:p>
          <a:p>
            <a:pPr marL="0" indent="0">
              <a:buNone/>
            </a:pPr>
            <a:r>
              <a:rPr lang="en-US" sz="1400" dirty="0"/>
              <a:t>Should align with company strategy.</a:t>
            </a:r>
            <a:endParaRPr lang="cs-CZ" sz="1400" dirty="0"/>
          </a:p>
          <a:p>
            <a:pPr marL="0" indent="0">
              <a:buNone/>
            </a:pPr>
            <a:r>
              <a:rPr lang="en-US" sz="1400" dirty="0"/>
              <a:t>Task: Match each stage with its description.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7B4B4F2B-BD73-BE3E-75B6-6C873DB16BB8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6120680" cy="639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BA4AEE21-3033-C33E-42DF-D603765109B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E1556459-8805-9146-695B-63D356EF882B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94021DB6-5E7A-97AF-2221-6520274109F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057BB2F9-87AE-24B0-AE79-438F273F8086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84145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7FC0B4-5818-79FB-8283-3B0FACB132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D10564FA-F912-A0DB-DD8C-4DF9946398F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22F90451-CB1A-44AA-0873-F80F391A14F7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47382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 </a:t>
            </a:r>
            <a:r>
              <a:rPr lang="cs-CZ" sz="3200" b="1" cap="all" dirty="0" err="1">
                <a:solidFill>
                  <a:srgbClr val="307871"/>
                </a:solidFill>
              </a:rPr>
              <a:t>Training</a:t>
            </a:r>
            <a:r>
              <a:rPr lang="cs-CZ" sz="3200" b="1" cap="all" dirty="0">
                <a:solidFill>
                  <a:srgbClr val="307871"/>
                </a:solidFill>
              </a:rPr>
              <a:t> </a:t>
            </a:r>
            <a:r>
              <a:rPr lang="cs-CZ" sz="3200" b="1" cap="all" dirty="0" err="1">
                <a:solidFill>
                  <a:srgbClr val="307871"/>
                </a:solidFill>
              </a:rPr>
              <a:t>Methods</a:t>
            </a:r>
            <a:r>
              <a:rPr lang="cs-CZ" sz="3200" b="1" cap="all" dirty="0">
                <a:solidFill>
                  <a:srgbClr val="307871"/>
                </a:solidFill>
              </a:rPr>
              <a:t> </a:t>
            </a:r>
            <a:r>
              <a:rPr lang="cs-CZ" sz="3200" b="1" cap="all" dirty="0" err="1">
                <a:solidFill>
                  <a:srgbClr val="307871"/>
                </a:solidFill>
              </a:rPr>
              <a:t>for</a:t>
            </a:r>
            <a:r>
              <a:rPr lang="cs-CZ" sz="3200" b="1" cap="all" dirty="0">
                <a:solidFill>
                  <a:srgbClr val="307871"/>
                </a:solidFill>
              </a:rPr>
              <a:t> </a:t>
            </a:r>
            <a:r>
              <a:rPr lang="cs-CZ" sz="3200" b="1" cap="all" dirty="0" err="1">
                <a:solidFill>
                  <a:srgbClr val="307871"/>
                </a:solidFill>
              </a:rPr>
              <a:t>Employees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E41F173C-10B2-2FDC-BD04-FC5F95A056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17638"/>
            <a:ext cx="8280920" cy="3340815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1600" dirty="0"/>
              <a:t>On-the-job training (OJT): Learning by doing.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Mentoring and coaching: Personalized guidance.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E-learning: Flexible, cost-effective.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Workshops and seminars: Interactive learning.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Simulations and role-plays: Realistic scenarios.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Virtual Reality (VR): Immersive hands-on training.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Artificial Intelligence (AI)-powered platforms.</a:t>
            </a:r>
          </a:p>
          <a:p>
            <a:pPr>
              <a:buFont typeface="+mj-lt"/>
              <a:buAutoNum type="arabicPeriod"/>
            </a:pPr>
            <a:r>
              <a:rPr lang="cs-CZ" sz="1600" i="1" dirty="0"/>
              <a:t>Q</a:t>
            </a:r>
            <a:r>
              <a:rPr lang="en-US" sz="1600" i="1" dirty="0"/>
              <a:t>: Which method is best for learning soft skills?</a:t>
            </a:r>
            <a:endParaRPr lang="en-US" sz="160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F749A3D9-D89E-0171-A15F-1670E56BCEFC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6120680" cy="639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03C5CA44-6DC1-FC49-5BEB-B923C4B7695F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5BE8BFE9-63C5-D1F4-B1DC-FC8C817A16E7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56A1218-0D99-2AD4-EADB-B4FB5E751D7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25E5F7B4-8E6C-F3AD-5961-0C28904FE1C7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61162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6D492C-5E00-28E3-EAB2-B4F7FA0B28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6177B22F-0E57-10DF-43A3-F3F8C2E1EF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F3DB9931-DBC1-CA25-B4FD-FE1B8A61FB0B}"/>
              </a:ext>
            </a:extLst>
          </p:cNvPr>
          <p:cNvSpPr txBox="1">
            <a:spLocks/>
          </p:cNvSpPr>
          <p:nvPr/>
        </p:nvSpPr>
        <p:spPr>
          <a:xfrm>
            <a:off x="596751" y="462980"/>
            <a:ext cx="7786411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 err="1">
                <a:solidFill>
                  <a:srgbClr val="307871"/>
                </a:solidFill>
              </a:rPr>
              <a:t>Modern</a:t>
            </a:r>
            <a:r>
              <a:rPr lang="cs-CZ" sz="3200" b="1" cap="all" dirty="0">
                <a:solidFill>
                  <a:srgbClr val="307871"/>
                </a:solidFill>
              </a:rPr>
              <a:t> Technologies in </a:t>
            </a:r>
            <a:r>
              <a:rPr lang="cs-CZ" sz="3200" b="1" cap="all" dirty="0" err="1">
                <a:solidFill>
                  <a:srgbClr val="307871"/>
                </a:solidFill>
              </a:rPr>
              <a:t>Training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C797DBD-DE50-8162-E699-974097BC6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17638"/>
            <a:ext cx="8280920" cy="3340815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1600" dirty="0"/>
              <a:t>AI-driven learning platforms (e.g., adaptive learning).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VR for realistic practice environments.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AR overlays for real-time guidance.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Learning management systems (LMS).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Gamification to increase engagement.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Microlearning for bite-sized training.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Mobile learning – accessible anywhere.</a:t>
            </a:r>
          </a:p>
          <a:p>
            <a:pPr>
              <a:buFont typeface="+mj-lt"/>
              <a:buAutoNum type="arabicPeriod"/>
            </a:pPr>
            <a:r>
              <a:rPr lang="en-US" sz="1600" i="1" dirty="0"/>
              <a:t>Video + Reflection: Watch a VR training session and list benefits.</a:t>
            </a:r>
            <a:r>
              <a:rPr lang="cs-CZ" sz="1600" i="1" dirty="0"/>
              <a:t> </a:t>
            </a:r>
            <a:r>
              <a:rPr lang="cs-CZ" sz="1600" i="1" dirty="0">
                <a:hlinkClick r:id="rId3"/>
              </a:rPr>
              <a:t>https://youtu.be/6KuL3QMgM84?feature=shared</a:t>
            </a:r>
            <a:endParaRPr lang="cs-CZ" sz="1600" i="1" dirty="0"/>
          </a:p>
          <a:p>
            <a:pPr>
              <a:buFont typeface="+mj-lt"/>
              <a:buAutoNum type="arabicPeriod"/>
            </a:pPr>
            <a:endParaRPr lang="en-US" sz="160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63DD7E7C-5AB2-C540-EE16-F331B75CB665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6120680" cy="639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50A177C1-425A-E9D9-CE66-D1F25477342D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A1018903-8CAC-0CFE-5AEB-C9093BB4B324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A75C944D-4245-741E-F11D-B35961014C3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FD18C188-85DF-F861-58AB-05761BE6881B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67171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7397C2-A335-9178-571D-E449C41E77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D28D8B2E-CE74-76EF-28DF-A0A888FE3F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5553920A-C2E2-B162-37D7-DC262ABB07D8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47382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 err="1">
                <a:solidFill>
                  <a:srgbClr val="307871"/>
                </a:solidFill>
              </a:rPr>
              <a:t>Career</a:t>
            </a:r>
            <a:r>
              <a:rPr lang="cs-CZ" sz="3200" b="1" cap="all" dirty="0">
                <a:solidFill>
                  <a:srgbClr val="307871"/>
                </a:solidFill>
              </a:rPr>
              <a:t> and </a:t>
            </a:r>
            <a:r>
              <a:rPr lang="cs-CZ" sz="3200" b="1" cap="all" dirty="0" err="1">
                <a:solidFill>
                  <a:srgbClr val="307871"/>
                </a:solidFill>
              </a:rPr>
              <a:t>Succession</a:t>
            </a:r>
            <a:r>
              <a:rPr lang="cs-CZ" sz="3200" b="1" cap="all" dirty="0">
                <a:solidFill>
                  <a:srgbClr val="307871"/>
                </a:solidFill>
              </a:rPr>
              <a:t> </a:t>
            </a:r>
            <a:r>
              <a:rPr lang="cs-CZ" sz="3200" b="1" cap="all" dirty="0" err="1">
                <a:solidFill>
                  <a:srgbClr val="307871"/>
                </a:solidFill>
              </a:rPr>
              <a:t>Planning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CE2711A4-EF73-5D38-1F8D-CD793EAB3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17638"/>
            <a:ext cx="8280920" cy="3340815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1600" dirty="0"/>
              <a:t>Identifies future leaders and fills key roles.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Ensures organizational continuity.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Aligns with strategic workforce planning.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Reduces hiring costs over time.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Supports employee retention.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Involves performance tracking.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HR and managers collaborate closely.</a:t>
            </a:r>
          </a:p>
          <a:p>
            <a:pPr>
              <a:buFont typeface="+mj-lt"/>
              <a:buAutoNum type="arabicPeriod"/>
            </a:pPr>
            <a:r>
              <a:rPr lang="en-US" sz="1600" i="1" dirty="0"/>
              <a:t>Case Task: Design a basic succession plan for a supervisor.</a:t>
            </a:r>
            <a:endParaRPr lang="cs-CZ" sz="1600" i="1" dirty="0"/>
          </a:p>
          <a:p>
            <a:pPr>
              <a:buFont typeface="+mj-lt"/>
              <a:buAutoNum type="arabicPeriod"/>
            </a:pPr>
            <a:r>
              <a:rPr lang="en-US" sz="1600" dirty="0">
                <a:hlinkClick r:id="rId3"/>
              </a:rPr>
              <a:t>https://www.indeed.com/hire/c/info/succession-planning-template</a:t>
            </a:r>
            <a:endParaRPr lang="cs-CZ" sz="1600" i="1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114B36D9-026F-BAE3-2872-E530B254F271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6120680" cy="639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2EF80350-70A4-5BE6-94E2-07D54C58A58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29297BA6-BAC1-4E7B-6451-3374F917967C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86ECE177-3D15-BEBE-D683-6D7D4AC2C6B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46D8D0A3-6B30-C3E3-52A8-31DDACF954F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55163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7397C2-A335-9178-571D-E449C41E77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D28D8B2E-CE74-76EF-28DF-A0A888FE3F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5553920A-C2E2-B162-37D7-DC262ABB07D8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47382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 err="1">
                <a:solidFill>
                  <a:srgbClr val="307871"/>
                </a:solidFill>
              </a:rPr>
              <a:t>concept</a:t>
            </a:r>
            <a:r>
              <a:rPr lang="cs-CZ" sz="3200" b="1" cap="all" dirty="0">
                <a:solidFill>
                  <a:srgbClr val="307871"/>
                </a:solidFill>
              </a:rPr>
              <a:t> </a:t>
            </a:r>
            <a:r>
              <a:rPr lang="cs-CZ" sz="3200" b="1" cap="all" dirty="0" err="1">
                <a:solidFill>
                  <a:srgbClr val="307871"/>
                </a:solidFill>
              </a:rPr>
              <a:t>of</a:t>
            </a:r>
            <a:r>
              <a:rPr lang="cs-CZ" sz="3200" b="1" cap="all" dirty="0">
                <a:solidFill>
                  <a:srgbClr val="307871"/>
                </a:solidFill>
              </a:rPr>
              <a:t> </a:t>
            </a:r>
            <a:r>
              <a:rPr lang="cs-CZ" sz="3200" b="1" cap="all" dirty="0" err="1">
                <a:solidFill>
                  <a:srgbClr val="307871"/>
                </a:solidFill>
              </a:rPr>
              <a:t>career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CE2711A4-EF73-5D38-1F8D-CD793EAB3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17638"/>
            <a:ext cx="8280920" cy="3340815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1400" dirty="0"/>
              <a:t> A career is a lifelong journey of learning and work.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Includes </a:t>
            </a:r>
            <a:r>
              <a:rPr lang="en-US" sz="1400" b="1" dirty="0"/>
              <a:t>vertical and lateral movement</a:t>
            </a:r>
            <a:r>
              <a:rPr lang="en-US" sz="1400" dirty="0"/>
              <a:t>.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Career types: </a:t>
            </a:r>
            <a:r>
              <a:rPr lang="en-US" sz="1400" b="1" dirty="0"/>
              <a:t>linear, expert, spiral, transitory</a:t>
            </a:r>
            <a:r>
              <a:rPr lang="en-US" sz="1400" dirty="0"/>
              <a:t>. </a:t>
            </a:r>
            <a:endParaRPr lang="cs-CZ" sz="1400" dirty="0"/>
          </a:p>
          <a:p>
            <a:pPr>
              <a:buFont typeface="+mj-lt"/>
              <a:buAutoNum type="arabicPeriod"/>
            </a:pPr>
            <a:r>
              <a:rPr lang="en-US" sz="1400" b="1" dirty="0"/>
              <a:t>Spiral career</a:t>
            </a:r>
            <a:r>
              <a:rPr lang="en-US" sz="1400" dirty="0"/>
              <a:t>: Individuals move through different roles that build on previous experiences, expanding expertise in evolving directions.</a:t>
            </a:r>
          </a:p>
          <a:p>
            <a:pPr>
              <a:buFont typeface="+mj-lt"/>
              <a:buAutoNum type="arabicPeriod"/>
            </a:pPr>
            <a:r>
              <a:rPr lang="en-US" sz="1400" b="1" dirty="0"/>
              <a:t>Transitory career</a:t>
            </a:r>
            <a:r>
              <a:rPr lang="en-US" sz="1400" dirty="0"/>
              <a:t>: Frequent changes in roles or industries with little long-term specialization, often driven by exploration or changing interests.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Influenced by individual goals and values.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Career anchors help define direction.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Needs periodic reevaluation.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Intersects with personal development.</a:t>
            </a:r>
          </a:p>
          <a:p>
            <a:pPr>
              <a:buFont typeface="+mj-lt"/>
              <a:buAutoNum type="arabicPeriod"/>
            </a:pPr>
            <a:r>
              <a:rPr lang="en-US" sz="1400" i="1" dirty="0"/>
              <a:t>Task: Sketch your ideal career path and explain why.</a:t>
            </a:r>
            <a:endParaRPr lang="en-US" sz="140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114B36D9-026F-BAE3-2872-E530B254F271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6120680" cy="639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2EF80350-70A4-5BE6-94E2-07D54C58A58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29297BA6-BAC1-4E7B-6451-3374F917967C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86ECE177-3D15-BEBE-D683-6D7D4AC2C6B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46D8D0A3-6B30-C3E3-52A8-31DDACF954F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63784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BAE95B-9B1D-5E1F-8D5D-E7E1F9F37E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5F07BAAE-F519-4660-D236-0BEFB603AA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4BAD859-8EE1-1B71-1E90-05D42E1BE0A9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47382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 err="1">
                <a:solidFill>
                  <a:srgbClr val="307871"/>
                </a:solidFill>
              </a:rPr>
              <a:t>Career</a:t>
            </a:r>
            <a:r>
              <a:rPr lang="cs-CZ" sz="3200" b="1" cap="all" dirty="0">
                <a:solidFill>
                  <a:srgbClr val="307871"/>
                </a:solidFill>
              </a:rPr>
              <a:t> Management and Development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FEAF755-DE8F-62A6-1184-A4857C04C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17638"/>
            <a:ext cx="8280920" cy="3340815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1600" dirty="0"/>
              <a:t>Continuous process led by individual and supported by organization.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Self-assessment and goal setting.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Development plans and learning opportunities.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Regular feedback and mentoring.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Career conversations with managers.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Job rotation and stretch assignments.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Access to coaching and professional growth.</a:t>
            </a:r>
          </a:p>
          <a:p>
            <a:pPr>
              <a:buFont typeface="+mj-lt"/>
              <a:buAutoNum type="arabicPeriod"/>
            </a:pPr>
            <a:r>
              <a:rPr lang="en-US" sz="1600" i="1" dirty="0"/>
              <a:t>Group Task: Create a development plan for an entry-level employee.</a:t>
            </a:r>
            <a:endParaRPr lang="en-US" sz="160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590B917D-734E-3F33-4414-36E68387EE32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6120680" cy="639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3F98EF82-5654-8C38-DE08-D618A55B5F26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9B2519BB-D016-A845-4DBC-97080F4733D1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97E58B25-4596-19D8-0031-A535A9BEE78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E182E7B-4AE4-01C1-5F06-184F790CC356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4" name="TextovéPole 3">
            <a:extLst>
              <a:ext uri="{FF2B5EF4-FFF2-40B4-BE49-F238E27FC236}">
                <a16:creationId xmlns:a16="http://schemas.microsoft.com/office/drawing/2014/main" id="{A5141622-B1B4-1554-6F31-5314B54B6922}"/>
              </a:ext>
            </a:extLst>
          </p:cNvPr>
          <p:cNvSpPr txBox="1"/>
          <p:nvPr/>
        </p:nvSpPr>
        <p:spPr>
          <a:xfrm>
            <a:off x="2286000" y="2386255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974936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1623DFD44D9694DB179A25939B4AF7B" ma:contentTypeVersion="15" ma:contentTypeDescription="Vytvoří nový dokument" ma:contentTypeScope="" ma:versionID="4c03369ef162b4819551cb1636e113a0">
  <xsd:schema xmlns:xsd="http://www.w3.org/2001/XMLSchema" xmlns:xs="http://www.w3.org/2001/XMLSchema" xmlns:p="http://schemas.microsoft.com/office/2006/metadata/properties" xmlns:ns2="869f6d21-e2a1-4499-937e-7cd117887e17" xmlns:ns3="648d1b4a-c446-40a4-8600-633a74140010" targetNamespace="http://schemas.microsoft.com/office/2006/metadata/properties" ma:root="true" ma:fieldsID="74b16deee54aa6a477a3150856fd2369" ns2:_="" ns3:_="">
    <xsd:import namespace="869f6d21-e2a1-4499-937e-7cd117887e17"/>
    <xsd:import namespace="648d1b4a-c446-40a4-8600-633a74140010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9f6d21-e2a1-4499-937e-7cd117887e17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Značky obrázků" ma:readOnly="false" ma:fieldId="{5cf76f15-5ced-4ddc-b409-7134ff3c332f}" ma:taxonomyMulti="true" ma:sspId="bce56c0d-8add-4fe5-85a8-9b3e3d2b7a8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8d1b4a-c446-40a4-8600-633a7414001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d1d8f85b-e74d-45d3-ba12-042c44b05bfd}" ma:internalName="TaxCatchAll" ma:showField="CatchAllData" ma:web="648d1b4a-c446-40a4-8600-633a741400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69f6d21-e2a1-4499-937e-7cd117887e17">
      <Terms xmlns="http://schemas.microsoft.com/office/infopath/2007/PartnerControls"/>
    </lcf76f155ced4ddcb4097134ff3c332f>
    <TaxCatchAll xmlns="648d1b4a-c446-40a4-8600-633a74140010" xsi:nil="true"/>
  </documentManagement>
</p:properties>
</file>

<file path=customXml/itemProps1.xml><?xml version="1.0" encoding="utf-8"?>
<ds:datastoreItem xmlns:ds="http://schemas.openxmlformats.org/officeDocument/2006/customXml" ds:itemID="{D4BF132D-32F7-4CCA-B33B-6E360CFDB6B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47EE3C-3A83-476D-8D23-7355ACE30E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9f6d21-e2a1-4499-937e-7cd117887e17"/>
    <ds:schemaRef ds:uri="648d1b4a-c446-40a4-8600-633a741400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F3937F9-AC47-4E01-87E2-698E64500E49}">
  <ds:schemaRefs>
    <ds:schemaRef ds:uri="http://schemas.microsoft.com/office/2006/metadata/properties"/>
    <ds:schemaRef ds:uri="http://schemas.microsoft.com/office/infopath/2007/PartnerControls"/>
    <ds:schemaRef ds:uri="869f6d21-e2a1-4499-937e-7cd117887e17"/>
    <ds:schemaRef ds:uri="648d1b4a-c446-40a4-8600-633a7414001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4089</TotalTime>
  <Words>1558</Words>
  <Application>Microsoft Office PowerPoint</Application>
  <PresentationFormat>Předvádění na obrazovce (16:9)</PresentationFormat>
  <Paragraphs>224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7" baseType="lpstr">
      <vt:lpstr>Arial</vt:lpstr>
      <vt:lpstr>Calibri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Alexandr Ochonský</dc:creator>
  <cp:lastModifiedBy>Helena Marková</cp:lastModifiedBy>
  <cp:revision>125</cp:revision>
  <dcterms:created xsi:type="dcterms:W3CDTF">2016-07-06T15:42:34Z</dcterms:created>
  <dcterms:modified xsi:type="dcterms:W3CDTF">2025-04-16T20:51:31Z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0x010100A1623DFD44D9694DB179A25939B4AF7B</vt:lpwstr>
  </property>
</Properties>
</file>