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80" r:id="rId4"/>
    <p:sldId id="281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63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6987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2643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7971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788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000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372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269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407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813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260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6856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039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technologie v podnikové praxi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</a:t>
            </a:r>
            <a:r>
              <a:rPr lang="cs-CZ" altLang="cs-CZ" sz="11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Michal Halaška, </a:t>
            </a:r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Re-</a:t>
            </a:r>
            <a:r>
              <a:rPr lang="cs-CZ" dirty="0" err="1"/>
              <a:t>engineering</a:t>
            </a:r>
            <a:r>
              <a:rPr lang="cs-CZ" dirty="0"/>
              <a:t> procesů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800" dirty="0">
                <a:solidFill>
                  <a:srgbClr val="002060"/>
                </a:solidFill>
              </a:rPr>
              <a:t>Představuje optimalizaci podnikových procesů pro zvýšení efektivity jejich průběhu z pohledu času a nákladů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rgbClr val="002060"/>
                </a:solidFill>
              </a:rPr>
              <a:t>Vyplývá z požadované konzistence IS s podnikovými procesy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rgbClr val="002060"/>
                </a:solidFill>
              </a:rPr>
              <a:t>Většinou je součástí implementace rozsáhlejších IT systémů, které podporují nově navržené procesy </a:t>
            </a: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technologie v podnikové praxi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829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Outsourcing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Zatímco v minulosti byla dávána přednost vlastnímu vývoji IS, v současnosti vidíme trend využívání dodavatelských řešení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 případě outsourcingu jde o převedení provozu části nebo celé </a:t>
            </a:r>
            <a:r>
              <a:rPr lang="cs-CZ" sz="2400" b="1" dirty="0">
                <a:solidFill>
                  <a:srgbClr val="002060"/>
                </a:solidFill>
              </a:rPr>
              <a:t>IT infrastruktury</a:t>
            </a:r>
            <a:r>
              <a:rPr lang="cs-CZ" sz="2400" dirty="0">
                <a:solidFill>
                  <a:srgbClr val="002060"/>
                </a:solidFill>
              </a:rPr>
              <a:t> na externí organizaci, která dodává IT původní organizaci formou zpoplatňovaných služeb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Tento přístup k řešení problémů je jistě výhodný, vzhledem k tomu, že organizace může své kapacity soustředit na svou hlavní činnost a podnikový IS spravuje odborná firma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technologie v podnikové praxi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841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Důraz na kvalitu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Důraz na kvalitu můžeme vnímat v rámci tří dimenzí</a:t>
            </a:r>
            <a:endParaRPr lang="cs-CZ" sz="2000" dirty="0">
              <a:solidFill>
                <a:srgbClr val="00206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Kvalita IS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Kvalita dat a informací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Podpora systému řízení jakosti</a:t>
            </a:r>
            <a:endParaRPr lang="cs-CZ" sz="16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Proto musí moderní IS zvládat metody analýzy podnikových procesů, sledující jejich podíl na plnění strategických cílů a způsob jejich podpory IT systémy</a:t>
            </a:r>
          </a:p>
          <a:p>
            <a:pPr>
              <a:lnSpc>
                <a:spcPct val="90000"/>
              </a:lnSpc>
            </a:pPr>
            <a:r>
              <a:rPr lang="cs-CZ" sz="2400" dirty="0" err="1">
                <a:solidFill>
                  <a:srgbClr val="002060"/>
                </a:solidFill>
              </a:rPr>
              <a:t>Benchmarking</a:t>
            </a:r>
            <a:r>
              <a:rPr lang="cs-CZ" sz="2400" dirty="0">
                <a:solidFill>
                  <a:srgbClr val="002060"/>
                </a:solidFill>
              </a:rPr>
              <a:t>, TQM (</a:t>
            </a:r>
            <a:r>
              <a:rPr lang="cs-CZ" sz="2400" dirty="0" err="1">
                <a:solidFill>
                  <a:srgbClr val="002060"/>
                </a:solidFill>
              </a:rPr>
              <a:t>Total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Quality</a:t>
            </a:r>
            <a:r>
              <a:rPr lang="cs-CZ" sz="2400" dirty="0">
                <a:solidFill>
                  <a:srgbClr val="002060"/>
                </a:solidFill>
              </a:rPr>
              <a:t> Management)</a:t>
            </a:r>
            <a:br>
              <a:rPr lang="cs-CZ" sz="2400" dirty="0"/>
            </a:b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technologie v podnikové praxi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718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 err="1"/>
              <a:t>Machine</a:t>
            </a:r>
            <a:r>
              <a:rPr lang="cs-CZ" dirty="0"/>
              <a:t> </a:t>
            </a:r>
            <a:r>
              <a:rPr lang="cs-CZ" dirty="0" err="1"/>
              <a:t>learning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Zabývá výzkumem toho, jak mohou počítačové programy zlepšovat svou výkonnost, aniž by bylo nutno toto explicitně programovat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Součástí disciplíny zvané umělá inteligence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Vybrané </a:t>
            </a:r>
            <a:r>
              <a:rPr lang="cs-CZ" sz="2400" dirty="0" err="1">
                <a:solidFill>
                  <a:srgbClr val="002060"/>
                </a:solidFill>
              </a:rPr>
              <a:t>machine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learninigové</a:t>
            </a:r>
            <a:r>
              <a:rPr lang="cs-CZ" sz="2400" dirty="0">
                <a:solidFill>
                  <a:srgbClr val="002060"/>
                </a:solidFill>
              </a:rPr>
              <a:t> metody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Neuronové sítě (klasifikace, predikce, finanční analýzy, kontrola a optimalizace)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Genetické algoritmy</a:t>
            </a:r>
            <a:br>
              <a:rPr lang="cs-CZ" sz="2000" dirty="0"/>
            </a:br>
            <a:br>
              <a:rPr lang="cs-CZ" sz="2000" dirty="0"/>
            </a:b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technologie v podnikové praxi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981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Systémy umělé inteligence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Mezi tyto systémy můžeme zařadit například </a:t>
            </a:r>
            <a:r>
              <a:rPr lang="cs-CZ" sz="2400" b="1" dirty="0">
                <a:solidFill>
                  <a:srgbClr val="002060"/>
                </a:solidFill>
              </a:rPr>
              <a:t>inteligentní agenty</a:t>
            </a:r>
            <a:r>
              <a:rPr lang="cs-CZ" sz="2400" dirty="0">
                <a:solidFill>
                  <a:srgbClr val="002060"/>
                </a:solidFill>
              </a:rPr>
              <a:t>, kteří umožňují procházet velké množství firemních dat a hledat v nich důležité informace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Můžeme se s nimi setkat v operačních systémech, softwarových aplikacích, emailových systémech atd.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Genetické algoritmy, fuzzy logika, neuronové sítě a expertní systémy, atd., všechny tyto metody mohou být integrovány do jediné aplikace a využít tak nejlepších vlastností každé jedné této technologie</a:t>
            </a:r>
            <a:br>
              <a:rPr lang="cs-CZ" sz="2400" dirty="0"/>
            </a:b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technologie v podnikové praxi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241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 err="1"/>
              <a:t>Quantum</a:t>
            </a:r>
            <a:r>
              <a:rPr lang="cs-CZ" dirty="0"/>
              <a:t> </a:t>
            </a:r>
            <a:r>
              <a:rPr lang="cs-CZ" dirty="0" err="1"/>
              <a:t>computing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Výpočty prováděné na kvantových počítačích (</a:t>
            </a:r>
            <a:r>
              <a:rPr lang="cs-CZ" sz="2400" i="1" dirty="0" err="1">
                <a:solidFill>
                  <a:srgbClr val="002060"/>
                </a:solidFill>
              </a:rPr>
              <a:t>quantum</a:t>
            </a:r>
            <a:r>
              <a:rPr lang="cs-CZ" sz="2400" i="1" dirty="0">
                <a:solidFill>
                  <a:srgbClr val="002060"/>
                </a:solidFill>
              </a:rPr>
              <a:t> </a:t>
            </a:r>
            <a:r>
              <a:rPr lang="cs-CZ" sz="2400" i="1" dirty="0" err="1">
                <a:solidFill>
                  <a:srgbClr val="002060"/>
                </a:solidFill>
              </a:rPr>
              <a:t>computer</a:t>
            </a:r>
            <a:r>
              <a:rPr lang="cs-CZ" sz="2400" dirty="0">
                <a:solidFill>
                  <a:srgbClr val="002060"/>
                </a:solidFill>
              </a:rPr>
              <a:t>), namísto klasických počítačů, které mají značný potenciál v posunutí možností, které technologie nabízí a to zejména v době, kdy klasické počítače začínají dosahovat limitu svých možností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Kvantové počítače jsou založené na principech kvantové fyziky respektive mechaniky</a:t>
            </a:r>
          </a:p>
          <a:p>
            <a:pPr>
              <a:lnSpc>
                <a:spcPct val="90000"/>
              </a:lnSpc>
            </a:pPr>
            <a:r>
              <a:rPr lang="cs-CZ" sz="2400" dirty="0" err="1">
                <a:solidFill>
                  <a:srgbClr val="002060"/>
                </a:solidFill>
              </a:rPr>
              <a:t>Quantum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computing</a:t>
            </a:r>
            <a:r>
              <a:rPr lang="cs-CZ" sz="2400" dirty="0">
                <a:solidFill>
                  <a:srgbClr val="002060"/>
                </a:solidFill>
              </a:rPr>
              <a:t> má potenciál v rámci optimalizačních úloh (logistické úlohy, plánování, optimalizace portfolia), simulací, </a:t>
            </a:r>
            <a:r>
              <a:rPr lang="cs-CZ" sz="2400" dirty="0" err="1">
                <a:solidFill>
                  <a:srgbClr val="002060"/>
                </a:solidFill>
              </a:rPr>
              <a:t>machine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learningu</a:t>
            </a:r>
            <a:r>
              <a:rPr lang="cs-CZ" sz="2400" dirty="0">
                <a:solidFill>
                  <a:srgbClr val="002060"/>
                </a:solidFill>
              </a:rPr>
              <a:t>, kryptografii a dalších</a:t>
            </a:r>
            <a:br>
              <a:rPr lang="cs-CZ" sz="2000" dirty="0"/>
            </a:br>
            <a:br>
              <a:rPr lang="cs-CZ" sz="2000" dirty="0"/>
            </a:br>
            <a:br>
              <a:rPr lang="cs-CZ" sz="2000" dirty="0"/>
            </a:b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technologie v podnikové praxi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018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technologie v podnikové praxi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informačních technologií v podnikové praxi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podniková informatika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Současné a budoucí trendy v </a:t>
            </a:r>
            <a:r>
              <a:rPr 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informačních technologiích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technologie v podnikové praxi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r>
              <a:rPr lang="cs-CZ" dirty="0"/>
              <a:t>Informační technologie v podnikové praxi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Informační technologie jsou nástrojem pro jednodušší, rychlejší a efektivnější dosažení konkrétních řešení a cílů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Informační a komunikační technologie (ICT) zaznamenaly v posledních letech bouřlivý rozvoj nejen v podnikatelské a obchodní sféře, ale státní správě atp.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ICT se staly významným nástrojem pro úspěšné naplňování strategických záměrů a cílů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technologie v podnikové praxi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Podniková informatika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cs-CZ" sz="2400" b="1" dirty="0">
                <a:solidFill>
                  <a:srgbClr val="002060"/>
                </a:solidFill>
              </a:rPr>
              <a:t>Podniková informatika </a:t>
            </a:r>
            <a:r>
              <a:rPr lang="cs-CZ" sz="2400" dirty="0">
                <a:solidFill>
                  <a:srgbClr val="002060"/>
                </a:solidFill>
              </a:rPr>
              <a:t>je široký pojem, který přesahuje působnost specializovaných útvarů. Rychle roste komplexnost problematiky a pochopení role IT je nutné u většiny pracovníků na různých úrovních. ICT se stávají součástí řízení společnosti na nižších, středních i nejvyšších úrovních. </a:t>
            </a:r>
            <a:br>
              <a:rPr lang="cs-CZ" sz="2400" dirty="0">
                <a:solidFill>
                  <a:srgbClr val="002060"/>
                </a:solidFill>
              </a:rPr>
            </a:b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400" dirty="0">
                <a:solidFill>
                  <a:srgbClr val="002060"/>
                </a:solidFill>
              </a:rPr>
              <a:t>S ohledem na rozvoj globální ekonomiky je oblast podnikové informatiky klíčovou pro efektivnost a konkurenceschopnost každé firmy. S tím koresponduje i tzv. </a:t>
            </a:r>
            <a:r>
              <a:rPr lang="cs-CZ" sz="2400" b="1" dirty="0">
                <a:solidFill>
                  <a:srgbClr val="002060"/>
                </a:solidFill>
              </a:rPr>
              <a:t>počítačová a informační gramotnost</a:t>
            </a:r>
            <a:r>
              <a:rPr lang="cs-CZ" sz="2400" dirty="0">
                <a:solidFill>
                  <a:srgbClr val="002060"/>
                </a:solidFill>
              </a:rPr>
              <a:t> jako základní kvalifikační vybavení manažera. </a:t>
            </a:r>
            <a:br>
              <a:rPr lang="cs-CZ" sz="2400" dirty="0"/>
            </a:b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technologie v podnikové praxi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15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Trendy v informačních technologiích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4097604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Digitalizace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Rozvoj managementu znalostí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Komunikace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Rozvoj informační infrastruktury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Re-</a:t>
            </a:r>
            <a:r>
              <a:rPr lang="cs-CZ" sz="2400" dirty="0" err="1">
                <a:solidFill>
                  <a:srgbClr val="002060"/>
                </a:solidFill>
              </a:rPr>
              <a:t>engineering</a:t>
            </a:r>
            <a:r>
              <a:rPr lang="cs-CZ" sz="2400" dirty="0">
                <a:solidFill>
                  <a:srgbClr val="002060"/>
                </a:solidFill>
              </a:rPr>
              <a:t> procesů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technologie v podnikové praxi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283968" y="753503"/>
            <a:ext cx="4097604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Outsourcing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Důraz na jakost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Umělá inteligence</a:t>
            </a:r>
          </a:p>
          <a:p>
            <a:pPr>
              <a:lnSpc>
                <a:spcPct val="90000"/>
              </a:lnSpc>
            </a:pPr>
            <a:r>
              <a:rPr lang="cs-CZ" sz="2400" dirty="0" err="1">
                <a:solidFill>
                  <a:srgbClr val="002060"/>
                </a:solidFill>
              </a:rPr>
              <a:t>Machine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learning</a:t>
            </a: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 err="1">
                <a:solidFill>
                  <a:srgbClr val="002060"/>
                </a:solidFill>
              </a:rPr>
              <a:t>Quantum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computing</a:t>
            </a: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601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Digitalizace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Postupně se všechny formy zpracování údajů o přítomnosti i minulosti zachycují a zpracovávají </a:t>
            </a:r>
            <a:r>
              <a:rPr lang="cs-CZ" sz="2400" b="1" dirty="0">
                <a:solidFill>
                  <a:srgbClr val="002060"/>
                </a:solidFill>
              </a:rPr>
              <a:t>digitálně</a:t>
            </a: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Digitálně jsou zpracovány nejen klasické oblasti, jako jsou texty a číselné údaje, ale také o oblast zvuku, obrazu a animací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Postupně dochází rovněž k propojení výpočetní techniky s technikou komunikační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Na digitálním principu pracuje i celá řada prezentačních zařízení </a:t>
            </a: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technologie v podnikové praxi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143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Rozvoj managementu znalostí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Moderní programové vybavení umožňuje uživatelům umožňuje přímo získávat odpovědi na otázky, tedy informace a znalosti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Tyto programy jsou schopny formou otázek dovést uživatele k poznání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Dochází k tomu jelikož tyto systémy kromě bází dat pracují také s bázemi znalostí</a:t>
            </a: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technologie v podnikové praxi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97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Komunikace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 současnosti je vybudovaná </a:t>
            </a:r>
            <a:r>
              <a:rPr lang="cs-CZ" sz="2400" b="1" dirty="0">
                <a:solidFill>
                  <a:srgbClr val="002060"/>
                </a:solidFill>
              </a:rPr>
              <a:t>komunikační infrastruktura</a:t>
            </a:r>
            <a:r>
              <a:rPr lang="cs-CZ" sz="2400" dirty="0">
                <a:solidFill>
                  <a:srgbClr val="002060"/>
                </a:solidFill>
              </a:rPr>
              <a:t>, která umožňuje veřejnými i neveřejnými komunikačními kanály komunikaci různých objektů ve světě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Na podnikové úrovni rozlišujeme 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Vertikální komunikaci (mezi jednotlivými úrovněmi řízení)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Horizontální komunikaci (mezi jednotlivými podnikovými útvary na stejné úrovni)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Umožněno je i extérní informační propojení (obchodní partneři, banky, státní a místní správa atd.)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technologie v podnikové praxi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480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Rozvoj informační infrastruktury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Informační systém není tvořen pouze hardwarem a softwarem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Aktivními komponentami jsou i lidé a správná data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Celý IS musí být začleněn do podnikového systému tak, aby podporoval řízení a konzistentní s podnikovými procesy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Celková úroveň IS je závislá na úrovni všech prvků, kterými je IS tvořen</a:t>
            </a:r>
            <a:br>
              <a:rPr lang="cs-CZ" sz="2400" dirty="0"/>
            </a:br>
            <a:br>
              <a:rPr lang="cs-CZ" sz="2400" dirty="0"/>
            </a:b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technologie v podnikové praxi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48941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6671</TotalTime>
  <Words>994</Words>
  <Application>Microsoft Office PowerPoint</Application>
  <PresentationFormat>Předvádění na obrazovce (16:9)</PresentationFormat>
  <Paragraphs>142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Informační podpora činnosti firmy</vt:lpstr>
      <vt:lpstr>Obsah prezentace</vt:lpstr>
      <vt:lpstr>Informační technologie v podnikové praxi</vt:lpstr>
      <vt:lpstr>Podniková informatika</vt:lpstr>
      <vt:lpstr>Trendy v informačních technologiích</vt:lpstr>
      <vt:lpstr>Digitalizace</vt:lpstr>
      <vt:lpstr>Rozvoj managementu znalostí</vt:lpstr>
      <vt:lpstr>Komunikace</vt:lpstr>
      <vt:lpstr>Rozvoj informační infrastruktury</vt:lpstr>
      <vt:lpstr>Re-engineering procesů</vt:lpstr>
      <vt:lpstr>Outsourcing</vt:lpstr>
      <vt:lpstr>Důraz na kvalitu</vt:lpstr>
      <vt:lpstr>Machine learning</vt:lpstr>
      <vt:lpstr>Systémy umělé inteligence</vt:lpstr>
      <vt:lpstr>Quantum computing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129</cp:revision>
  <dcterms:created xsi:type="dcterms:W3CDTF">2016-07-06T15:42:34Z</dcterms:created>
  <dcterms:modified xsi:type="dcterms:W3CDTF">2022-03-24T21:17:07Z</dcterms:modified>
</cp:coreProperties>
</file>