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13" r:id="rId3"/>
    <p:sldId id="318" r:id="rId4"/>
    <p:sldId id="314" r:id="rId5"/>
    <p:sldId id="310" r:id="rId6"/>
    <p:sldId id="311" r:id="rId7"/>
    <p:sldId id="315" r:id="rId8"/>
    <p:sldId id="316" r:id="rId9"/>
    <p:sldId id="317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7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427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8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5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465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077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101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04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Specifikujte kroky fakturačního procesu a doklady, které jsou v tomto procesu využívány. Uvažujte ideální scénář.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96586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Spuštění systému Pohoda a seznámení se s prostředím a funkcionalitami systému.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219169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počátečního nastavení přidejte valutovou pokladnu v dolarech, změňte valutovou pokladnu na valutovou pokladnu v eurech. Přidejte bankovní účet u české spořitelny.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12575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OLTP and OLAP</a:t>
            </a: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https://www.youtube.com/watch?v=aRT8E0nD_LE&amp;ab_channel=ExplainByExample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38283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Base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Lake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https://www.youtube.com/watch?v=WgIbvkyY4mI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119329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Ujistěte se, že je účetní období účetní jednotky nastaveno na aktuální rok. V případě, že tomu tak není, změňte jej na účetní období aktuálního roku.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194578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nabídku pro firmu Stavební podnik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Ceny za dané druhy trubek jsou následující: 100 Kč a 250 Kč a jsou bez DPH. Množství trubek je následující: 200 Ks a 500 Ks. Na trubky typu 150D10P dejte zákazníkovi slevu 5 % vzhledem k počtu poptávaných trubek. Následně nabídku připravte k odeslání zákazníkovi.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9168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přijatou objednávku od firmy Stavební podnik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Využijte údaje z příkladu č. 1. Do potvrzení o přijetí objednávky uveďte, že objednávka bude vyřízený nejpozději do 15.5.2022.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14919110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12757</TotalTime>
  <Words>330</Words>
  <Application>Microsoft Office PowerPoint</Application>
  <PresentationFormat>Předvádění na obrazovce (16:9)</PresentationFormat>
  <Paragraphs>39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Seminář 04 </vt:lpstr>
      <vt:lpstr>Příklad č. 1 – samostatný</vt:lpstr>
      <vt:lpstr>Příklad č. 2 – řešený</vt:lpstr>
      <vt:lpstr>Příklad č. 3 – řešený</vt:lpstr>
      <vt:lpstr>Příklad č. 4 – samostatný</vt:lpstr>
      <vt:lpstr>Příklad č. 5 – samostatný</vt:lpstr>
      <vt:lpstr>Příklad č. 6 – samostatný</vt:lpstr>
      <vt:lpstr>Příklad č. 7 – samostatný</vt:lpstr>
      <vt:lpstr>Příklad č. 8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335</cp:revision>
  <dcterms:created xsi:type="dcterms:W3CDTF">2016-07-06T15:42:34Z</dcterms:created>
  <dcterms:modified xsi:type="dcterms:W3CDTF">2025-03-11T09:43:47Z</dcterms:modified>
</cp:coreProperties>
</file>