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62" r:id="rId5"/>
    <p:sldId id="282" r:id="rId6"/>
    <p:sldId id="268" r:id="rId7"/>
    <p:sldId id="303" r:id="rId8"/>
    <p:sldId id="269" r:id="rId9"/>
    <p:sldId id="271" r:id="rId10"/>
    <p:sldId id="300" r:id="rId11"/>
    <p:sldId id="274" r:id="rId12"/>
    <p:sldId id="304" r:id="rId13"/>
    <p:sldId id="273" r:id="rId14"/>
    <p:sldId id="275" r:id="rId15"/>
    <p:sldId id="299" r:id="rId16"/>
    <p:sldId id="287" r:id="rId17"/>
    <p:sldId id="288" r:id="rId18"/>
    <p:sldId id="302" r:id="rId19"/>
    <p:sldId id="276" r:id="rId20"/>
    <p:sldId id="278" r:id="rId21"/>
    <p:sldId id="277" r:id="rId22"/>
    <p:sldId id="279" r:id="rId23"/>
    <p:sldId id="280" r:id="rId24"/>
    <p:sldId id="281" r:id="rId25"/>
    <p:sldId id="285" r:id="rId26"/>
    <p:sldId id="301" r:id="rId27"/>
    <p:sldId id="289" r:id="rId28"/>
    <p:sldId id="292" r:id="rId29"/>
    <p:sldId id="290" r:id="rId30"/>
    <p:sldId id="291" r:id="rId31"/>
    <p:sldId id="293" r:id="rId32"/>
    <p:sldId id="305" r:id="rId33"/>
    <p:sldId id="295" r:id="rId34"/>
    <p:sldId id="296" r:id="rId35"/>
    <p:sldId id="297" r:id="rId36"/>
    <p:sldId id="298" r:id="rId37"/>
    <p:sldId id="272" r:id="rId38"/>
    <p:sldId id="294" r:id="rId39"/>
    <p:sldId id="266" r:id="rId4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780118-7CDA-2444-8BA8-822EFC25B18B}" v="113" dt="2025-03-03T12:50:25.030"/>
    <p1510:client id="{F9594440-C2D9-B34B-B509-0E1BF1EF7869}" v="31" dt="2025-03-03T07:03:59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/>
    <p:restoredTop sz="94654"/>
  </p:normalViewPr>
  <p:slideViewPr>
    <p:cSldViewPr snapToGrid="0">
      <p:cViewPr varScale="1">
        <p:scale>
          <a:sx n="115" d="100"/>
          <a:sy n="115" d="100"/>
        </p:scale>
        <p:origin x="216" y="672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lepek" userId="feb729e6-0e74-477c-a0ae-c9b68d8ac753" providerId="ADAL" clId="{EC9F74A1-1230-6848-9393-6C2418EA0F28}"/>
    <pc:docChg chg="undo redo custSel addSld delSld modSld sldOrd">
      <pc:chgData name="Martin Klepek" userId="feb729e6-0e74-477c-a0ae-c9b68d8ac753" providerId="ADAL" clId="{EC9F74A1-1230-6848-9393-6C2418EA0F28}" dt="2025-03-02T10:29:46.870" v="626" actId="20578"/>
      <pc:docMkLst>
        <pc:docMk/>
      </pc:docMkLst>
      <pc:sldChg chg="modSp mod">
        <pc:chgData name="Martin Klepek" userId="feb729e6-0e74-477c-a0ae-c9b68d8ac753" providerId="ADAL" clId="{EC9F74A1-1230-6848-9393-6C2418EA0F28}" dt="2025-02-28T05:13:24.972" v="321" actId="20577"/>
        <pc:sldMkLst>
          <pc:docMk/>
          <pc:sldMk cId="1338063626" sldId="262"/>
        </pc:sldMkLst>
        <pc:spChg chg="mod">
          <ac:chgData name="Martin Klepek" userId="feb729e6-0e74-477c-a0ae-c9b68d8ac753" providerId="ADAL" clId="{EC9F74A1-1230-6848-9393-6C2418EA0F28}" dt="2025-02-28T05:13:24.972" v="321" actId="20577"/>
          <ac:spMkLst>
            <pc:docMk/>
            <pc:sldMk cId="1338063626" sldId="262"/>
            <ac:spMk id="9" creationId="{687E8438-E225-4B7F-A764-FEFBC2D78C02}"/>
          </ac:spMkLst>
        </pc:spChg>
        <pc:spChg chg="mod">
          <ac:chgData name="Martin Klepek" userId="feb729e6-0e74-477c-a0ae-c9b68d8ac753" providerId="ADAL" clId="{EC9F74A1-1230-6848-9393-6C2418EA0F28}" dt="2025-02-24T11:40:09.516" v="22" actId="1076"/>
          <ac:spMkLst>
            <pc:docMk/>
            <pc:sldMk cId="1338063626" sldId="262"/>
            <ac:spMk id="12" creationId="{78A62DA0-465C-4E19-B567-BEF2445B33A3}"/>
          </ac:spMkLst>
        </pc:spChg>
        <pc:grpChg chg="mod">
          <ac:chgData name="Martin Klepek" userId="feb729e6-0e74-477c-a0ae-c9b68d8ac753" providerId="ADAL" clId="{EC9F74A1-1230-6848-9393-6C2418EA0F28}" dt="2025-02-24T11:39:59.393" v="20" actId="1076"/>
          <ac:grpSpMkLst>
            <pc:docMk/>
            <pc:sldMk cId="1338063626" sldId="262"/>
            <ac:grpSpMk id="4" creationId="{CF937454-C819-4C95-813A-73E6A1E76613}"/>
          </ac:grpSpMkLst>
        </pc:grpChg>
      </pc:sldChg>
      <pc:sldChg chg="addSp modSp mod">
        <pc:chgData name="Martin Klepek" userId="feb729e6-0e74-477c-a0ae-c9b68d8ac753" providerId="ADAL" clId="{EC9F74A1-1230-6848-9393-6C2418EA0F28}" dt="2025-02-28T05:00:53.220" v="284" actId="1076"/>
        <pc:sldMkLst>
          <pc:docMk/>
          <pc:sldMk cId="1677193294" sldId="267"/>
        </pc:sldMkLst>
      </pc:sldChg>
      <pc:sldChg chg="modSp mod">
        <pc:chgData name="Martin Klepek" userId="feb729e6-0e74-477c-a0ae-c9b68d8ac753" providerId="ADAL" clId="{EC9F74A1-1230-6848-9393-6C2418EA0F28}" dt="2025-02-24T11:41:31.322" v="36" actId="14100"/>
        <pc:sldMkLst>
          <pc:docMk/>
          <pc:sldMk cId="648919818" sldId="268"/>
        </pc:sldMkLst>
        <pc:spChg chg="mod">
          <ac:chgData name="Martin Klepek" userId="feb729e6-0e74-477c-a0ae-c9b68d8ac753" providerId="ADAL" clId="{EC9F74A1-1230-6848-9393-6C2418EA0F28}" dt="2025-02-24T11:41:31.322" v="36" actId="14100"/>
          <ac:spMkLst>
            <pc:docMk/>
            <pc:sldMk cId="648919818" sldId="268"/>
            <ac:spMk id="11" creationId="{285D2D7F-0A2B-E2B5-558C-7DB3E8003BF5}"/>
          </ac:spMkLst>
        </pc:spChg>
      </pc:sldChg>
      <pc:sldChg chg="del">
        <pc:chgData name="Martin Klepek" userId="feb729e6-0e74-477c-a0ae-c9b68d8ac753" providerId="ADAL" clId="{EC9F74A1-1230-6848-9393-6C2418EA0F28}" dt="2025-02-24T11:42:35.698" v="45" actId="2696"/>
        <pc:sldMkLst>
          <pc:docMk/>
          <pc:sldMk cId="78747625" sldId="269"/>
        </pc:sldMkLst>
      </pc:sldChg>
      <pc:sldChg chg="addSp modSp del">
        <pc:chgData name="Martin Klepek" userId="feb729e6-0e74-477c-a0ae-c9b68d8ac753" providerId="ADAL" clId="{EC9F74A1-1230-6848-9393-6C2418EA0F28}" dt="2025-02-24T11:43:23.714" v="56" actId="2696"/>
        <pc:sldMkLst>
          <pc:docMk/>
          <pc:sldMk cId="4065325885" sldId="270"/>
        </pc:sldMkLst>
      </pc:sldChg>
      <pc:sldChg chg="modSp mod">
        <pc:chgData name="Martin Klepek" userId="feb729e6-0e74-477c-a0ae-c9b68d8ac753" providerId="ADAL" clId="{EC9F74A1-1230-6848-9393-6C2418EA0F28}" dt="2025-02-28T04:06:35.873" v="109" actId="20577"/>
        <pc:sldMkLst>
          <pc:docMk/>
          <pc:sldMk cId="4008511254" sldId="271"/>
        </pc:sldMkLst>
      </pc:sldChg>
      <pc:sldChg chg="del">
        <pc:chgData name="Martin Klepek" userId="feb729e6-0e74-477c-a0ae-c9b68d8ac753" providerId="ADAL" clId="{EC9F74A1-1230-6848-9393-6C2418EA0F28}" dt="2025-02-24T11:44:22.713" v="78" actId="2696"/>
        <pc:sldMkLst>
          <pc:docMk/>
          <pc:sldMk cId="2157155116" sldId="272"/>
        </pc:sldMkLst>
      </pc:sldChg>
      <pc:sldChg chg="addSp delSp modSp add mod ord">
        <pc:chgData name="Martin Klepek" userId="feb729e6-0e74-477c-a0ae-c9b68d8ac753" providerId="ADAL" clId="{EC9F74A1-1230-6848-9393-6C2418EA0F28}" dt="2025-03-02T10:19:29.713" v="331" actId="20578"/>
        <pc:sldMkLst>
          <pc:docMk/>
          <pc:sldMk cId="908425581" sldId="273"/>
        </pc:sldMkLst>
      </pc:sldChg>
      <pc:sldChg chg="addSp delSp modSp add mod">
        <pc:chgData name="Martin Klepek" userId="feb729e6-0e74-477c-a0ae-c9b68d8ac753" providerId="ADAL" clId="{EC9F74A1-1230-6848-9393-6C2418EA0F28}" dt="2025-02-24T11:44:43.049" v="82" actId="1076"/>
        <pc:sldMkLst>
          <pc:docMk/>
          <pc:sldMk cId="2232549365" sldId="274"/>
        </pc:sldMkLst>
      </pc:sldChg>
      <pc:sldChg chg="modSp add mod ord">
        <pc:chgData name="Martin Klepek" userId="feb729e6-0e74-477c-a0ae-c9b68d8ac753" providerId="ADAL" clId="{EC9F74A1-1230-6848-9393-6C2418EA0F28}" dt="2025-03-02T10:29:46.870" v="626" actId="20578"/>
        <pc:sldMkLst>
          <pc:docMk/>
          <pc:sldMk cId="2475489026" sldId="275"/>
        </pc:sldMkLst>
      </pc:sldChg>
      <pc:sldChg chg="addSp delSp modSp add mod ord">
        <pc:chgData name="Martin Klepek" userId="feb729e6-0e74-477c-a0ae-c9b68d8ac753" providerId="ADAL" clId="{EC9F74A1-1230-6848-9393-6C2418EA0F28}" dt="2025-03-02T10:19:18.150" v="330"/>
        <pc:sldMkLst>
          <pc:docMk/>
          <pc:sldMk cId="902551580" sldId="276"/>
        </pc:sldMkLst>
        <pc:spChg chg="add del mod">
          <ac:chgData name="Martin Klepek" userId="feb729e6-0e74-477c-a0ae-c9b68d8ac753" providerId="ADAL" clId="{EC9F74A1-1230-6848-9393-6C2418EA0F28}" dt="2025-03-02T10:19:18.150" v="330"/>
          <ac:spMkLst>
            <pc:docMk/>
            <pc:sldMk cId="902551580" sldId="276"/>
            <ac:spMk id="2" creationId="{1515AFB8-0997-920A-3649-B61278F20CB4}"/>
          </ac:spMkLst>
        </pc:spChg>
        <pc:spChg chg="add mod">
          <ac:chgData name="Martin Klepek" userId="feb729e6-0e74-477c-a0ae-c9b68d8ac753" providerId="ADAL" clId="{EC9F74A1-1230-6848-9393-6C2418EA0F28}" dt="2025-03-02T10:19:16.601" v="328" actId="207"/>
          <ac:spMkLst>
            <pc:docMk/>
            <pc:sldMk cId="902551580" sldId="276"/>
            <ac:spMk id="24" creationId="{8BC51930-3D1C-AAD9-098A-FD03EBF18E10}"/>
          </ac:spMkLst>
        </pc:spChg>
      </pc:sldChg>
      <pc:sldChg chg="addSp delSp add del mod">
        <pc:chgData name="Martin Klepek" userId="feb729e6-0e74-477c-a0ae-c9b68d8ac753" providerId="ADAL" clId="{EC9F74A1-1230-6848-9393-6C2418EA0F28}" dt="2025-02-28T04:44:49.078" v="114" actId="2890"/>
        <pc:sldMkLst>
          <pc:docMk/>
          <pc:sldMk cId="1887425029" sldId="276"/>
        </pc:sldMkLst>
      </pc:sldChg>
      <pc:sldChg chg="modSp add mod">
        <pc:chgData name="Martin Klepek" userId="feb729e6-0e74-477c-a0ae-c9b68d8ac753" providerId="ADAL" clId="{EC9F74A1-1230-6848-9393-6C2418EA0F28}" dt="2025-03-02T10:17:40.729" v="324" actId="20577"/>
        <pc:sldMkLst>
          <pc:docMk/>
          <pc:sldMk cId="2103703134" sldId="277"/>
        </pc:sldMkLst>
        <pc:spChg chg="mod">
          <ac:chgData name="Martin Klepek" userId="feb729e6-0e74-477c-a0ae-c9b68d8ac753" providerId="ADAL" clId="{EC9F74A1-1230-6848-9393-6C2418EA0F28}" dt="2025-03-02T10:17:40.729" v="324" actId="20577"/>
          <ac:spMkLst>
            <pc:docMk/>
            <pc:sldMk cId="2103703134" sldId="277"/>
            <ac:spMk id="11" creationId="{AA1277B5-4519-9759-4735-8944AB2A52F0}"/>
          </ac:spMkLst>
        </pc:spChg>
      </pc:sldChg>
      <pc:sldChg chg="addSp delSp modSp add mod">
        <pc:chgData name="Martin Klepek" userId="feb729e6-0e74-477c-a0ae-c9b68d8ac753" providerId="ADAL" clId="{EC9F74A1-1230-6848-9393-6C2418EA0F28}" dt="2025-03-02T10:24:55.474" v="470" actId="1076"/>
        <pc:sldMkLst>
          <pc:docMk/>
          <pc:sldMk cId="2696495866" sldId="278"/>
        </pc:sldMkLst>
        <pc:spChg chg="add mod">
          <ac:chgData name="Martin Klepek" userId="feb729e6-0e74-477c-a0ae-c9b68d8ac753" providerId="ADAL" clId="{EC9F74A1-1230-6848-9393-6C2418EA0F28}" dt="2025-03-02T10:24:55.474" v="470" actId="1076"/>
          <ac:spMkLst>
            <pc:docMk/>
            <pc:sldMk cId="2696495866" sldId="278"/>
            <ac:spMk id="2" creationId="{370FBC39-6231-BCD5-7330-9CE2CE0CD738}"/>
          </ac:spMkLst>
        </pc:spChg>
        <pc:spChg chg="del">
          <ac:chgData name="Martin Klepek" userId="feb729e6-0e74-477c-a0ae-c9b68d8ac753" providerId="ADAL" clId="{EC9F74A1-1230-6848-9393-6C2418EA0F28}" dt="2025-03-02T10:23:05.227" v="337" actId="478"/>
          <ac:spMkLst>
            <pc:docMk/>
            <pc:sldMk cId="2696495866" sldId="278"/>
            <ac:spMk id="3" creationId="{D1D16EAC-CFA5-5794-6BB3-F9C171E4ECDA}"/>
          </ac:spMkLst>
        </pc:spChg>
        <pc:picChg chg="del">
          <ac:chgData name="Martin Klepek" userId="feb729e6-0e74-477c-a0ae-c9b68d8ac753" providerId="ADAL" clId="{EC9F74A1-1230-6848-9393-6C2418EA0F28}" dt="2025-03-02T10:22:54.533" v="333" actId="478"/>
          <ac:picMkLst>
            <pc:docMk/>
            <pc:sldMk cId="2696495866" sldId="278"/>
            <ac:picMk id="4" creationId="{2DCC6B21-18FF-9EEE-1E75-990E68401C84}"/>
          </ac:picMkLst>
        </pc:picChg>
        <pc:picChg chg="mod">
          <ac:chgData name="Martin Klepek" userId="feb729e6-0e74-477c-a0ae-c9b68d8ac753" providerId="ADAL" clId="{EC9F74A1-1230-6848-9393-6C2418EA0F28}" dt="2025-03-02T10:24:46.658" v="468" actId="1076"/>
          <ac:picMkLst>
            <pc:docMk/>
            <pc:sldMk cId="2696495866" sldId="278"/>
            <ac:picMk id="14" creationId="{EB95E512-0370-519E-5ECE-E8F522E20C74}"/>
          </ac:picMkLst>
        </pc:picChg>
        <pc:picChg chg="add mod">
          <ac:chgData name="Martin Klepek" userId="feb729e6-0e74-477c-a0ae-c9b68d8ac753" providerId="ADAL" clId="{EC9F74A1-1230-6848-9393-6C2418EA0F28}" dt="2025-03-02T10:24:51.970" v="469" actId="1076"/>
          <ac:picMkLst>
            <pc:docMk/>
            <pc:sldMk cId="2696495866" sldId="278"/>
            <ac:picMk id="1026" creationId="{19A373A7-D759-82A5-C1CF-0E80C1A58F99}"/>
          </ac:picMkLst>
        </pc:picChg>
      </pc:sldChg>
      <pc:sldChg chg="addSp delSp modSp add mod">
        <pc:chgData name="Martin Klepek" userId="feb729e6-0e74-477c-a0ae-c9b68d8ac753" providerId="ADAL" clId="{EC9F74A1-1230-6848-9393-6C2418EA0F28}" dt="2025-03-02T10:29:22.928" v="625" actId="1076"/>
        <pc:sldMkLst>
          <pc:docMk/>
          <pc:sldMk cId="999826177" sldId="279"/>
        </pc:sldMkLst>
        <pc:spChg chg="mod">
          <ac:chgData name="Martin Klepek" userId="feb729e6-0e74-477c-a0ae-c9b68d8ac753" providerId="ADAL" clId="{EC9F74A1-1230-6848-9393-6C2418EA0F28}" dt="2025-03-02T10:27:56.855" v="614" actId="1076"/>
          <ac:spMkLst>
            <pc:docMk/>
            <pc:sldMk cId="999826177" sldId="279"/>
            <ac:spMk id="2" creationId="{4D081288-27D1-1BDE-8C77-00E9A3ABDE64}"/>
          </ac:spMkLst>
        </pc:spChg>
        <pc:spChg chg="add del">
          <ac:chgData name="Martin Klepek" userId="feb729e6-0e74-477c-a0ae-c9b68d8ac753" providerId="ADAL" clId="{EC9F74A1-1230-6848-9393-6C2418EA0F28}" dt="2025-03-02T10:25:30.735" v="474" actId="22"/>
          <ac:spMkLst>
            <pc:docMk/>
            <pc:sldMk cId="999826177" sldId="279"/>
            <ac:spMk id="4" creationId="{4F6DFB94-F8A1-CD58-DF0A-F87EF952DA4F}"/>
          </ac:spMkLst>
        </pc:spChg>
        <pc:spChg chg="add mod">
          <ac:chgData name="Martin Klepek" userId="feb729e6-0e74-477c-a0ae-c9b68d8ac753" providerId="ADAL" clId="{EC9F74A1-1230-6848-9393-6C2418EA0F28}" dt="2025-03-02T10:29:22.928" v="625" actId="1076"/>
          <ac:spMkLst>
            <pc:docMk/>
            <pc:sldMk cId="999826177" sldId="279"/>
            <ac:spMk id="8" creationId="{0C1AB756-4D15-D249-6E46-0CA9197FD7F0}"/>
          </ac:spMkLst>
        </pc:spChg>
        <pc:spChg chg="add mod">
          <ac:chgData name="Martin Klepek" userId="feb729e6-0e74-477c-a0ae-c9b68d8ac753" providerId="ADAL" clId="{EC9F74A1-1230-6848-9393-6C2418EA0F28}" dt="2025-03-02T10:29:22.928" v="625" actId="1076"/>
          <ac:spMkLst>
            <pc:docMk/>
            <pc:sldMk cId="999826177" sldId="279"/>
            <ac:spMk id="10" creationId="{2D34065C-BD4B-8E62-457C-7A0124332632}"/>
          </ac:spMkLst>
        </pc:spChg>
        <pc:spChg chg="add mod">
          <ac:chgData name="Martin Klepek" userId="feb729e6-0e74-477c-a0ae-c9b68d8ac753" providerId="ADAL" clId="{EC9F74A1-1230-6848-9393-6C2418EA0F28}" dt="2025-03-02T10:29:22.928" v="625" actId="1076"/>
          <ac:spMkLst>
            <pc:docMk/>
            <pc:sldMk cId="999826177" sldId="279"/>
            <ac:spMk id="11" creationId="{1B69164A-2490-953A-EBD4-D7F03416BCBB}"/>
          </ac:spMkLst>
        </pc:spChg>
        <pc:spChg chg="add mod">
          <ac:chgData name="Martin Klepek" userId="feb729e6-0e74-477c-a0ae-c9b68d8ac753" providerId="ADAL" clId="{EC9F74A1-1230-6848-9393-6C2418EA0F28}" dt="2025-03-02T10:29:22.928" v="625" actId="1076"/>
          <ac:spMkLst>
            <pc:docMk/>
            <pc:sldMk cId="999826177" sldId="279"/>
            <ac:spMk id="13" creationId="{EA97492E-6497-94D0-CE10-54232FF028F6}"/>
          </ac:spMkLst>
        </pc:spChg>
        <pc:spChg chg="add del mod">
          <ac:chgData name="Martin Klepek" userId="feb729e6-0e74-477c-a0ae-c9b68d8ac753" providerId="ADAL" clId="{EC9F74A1-1230-6848-9393-6C2418EA0F28}" dt="2025-03-02T10:27:01.450" v="587" actId="478"/>
          <ac:spMkLst>
            <pc:docMk/>
            <pc:sldMk cId="999826177" sldId="279"/>
            <ac:spMk id="15" creationId="{BB4DB2D6-334B-37F8-D76A-5CC8B92C79A4}"/>
          </ac:spMkLst>
        </pc:spChg>
        <pc:spChg chg="add mod">
          <ac:chgData name="Martin Klepek" userId="feb729e6-0e74-477c-a0ae-c9b68d8ac753" providerId="ADAL" clId="{EC9F74A1-1230-6848-9393-6C2418EA0F28}" dt="2025-03-02T10:28:55.474" v="620" actId="14100"/>
          <ac:spMkLst>
            <pc:docMk/>
            <pc:sldMk cId="999826177" sldId="279"/>
            <ac:spMk id="16" creationId="{EA183495-A3A7-0D41-83EF-67EAA6BF52AE}"/>
          </ac:spMkLst>
        </pc:spChg>
        <pc:spChg chg="add mod">
          <ac:chgData name="Martin Klepek" userId="feb729e6-0e74-477c-a0ae-c9b68d8ac753" providerId="ADAL" clId="{EC9F74A1-1230-6848-9393-6C2418EA0F28}" dt="2025-03-02T10:28:55.474" v="620" actId="14100"/>
          <ac:spMkLst>
            <pc:docMk/>
            <pc:sldMk cId="999826177" sldId="279"/>
            <ac:spMk id="17" creationId="{716DBA96-D880-6A06-FA8A-3477CF0C2B92}"/>
          </ac:spMkLst>
        </pc:spChg>
        <pc:spChg chg="add mod">
          <ac:chgData name="Martin Klepek" userId="feb729e6-0e74-477c-a0ae-c9b68d8ac753" providerId="ADAL" clId="{EC9F74A1-1230-6848-9393-6C2418EA0F28}" dt="2025-03-02T10:28:55.474" v="620" actId="14100"/>
          <ac:spMkLst>
            <pc:docMk/>
            <pc:sldMk cId="999826177" sldId="279"/>
            <ac:spMk id="18" creationId="{5FE7D785-C84B-0461-7481-DD3F153084F3}"/>
          </ac:spMkLst>
        </pc:spChg>
        <pc:spChg chg="add mod">
          <ac:chgData name="Martin Klepek" userId="feb729e6-0e74-477c-a0ae-c9b68d8ac753" providerId="ADAL" clId="{EC9F74A1-1230-6848-9393-6C2418EA0F28}" dt="2025-03-02T10:28:55.474" v="620" actId="14100"/>
          <ac:spMkLst>
            <pc:docMk/>
            <pc:sldMk cId="999826177" sldId="279"/>
            <ac:spMk id="19" creationId="{E5A1ED5A-B48D-40F3-A95B-E1A475E745F8}"/>
          </ac:spMkLst>
        </pc:spChg>
        <pc:spChg chg="add mod">
          <ac:chgData name="Martin Klepek" userId="feb729e6-0e74-477c-a0ae-c9b68d8ac753" providerId="ADAL" clId="{EC9F74A1-1230-6848-9393-6C2418EA0F28}" dt="2025-03-02T10:29:22.928" v="625" actId="1076"/>
          <ac:spMkLst>
            <pc:docMk/>
            <pc:sldMk cId="999826177" sldId="279"/>
            <ac:spMk id="20" creationId="{294A21FE-B271-8620-9FE4-495F0E077327}"/>
          </ac:spMkLst>
        </pc:spChg>
        <pc:spChg chg="add mod">
          <ac:chgData name="Martin Klepek" userId="feb729e6-0e74-477c-a0ae-c9b68d8ac753" providerId="ADAL" clId="{EC9F74A1-1230-6848-9393-6C2418EA0F28}" dt="2025-03-02T10:28:55.474" v="620" actId="14100"/>
          <ac:spMkLst>
            <pc:docMk/>
            <pc:sldMk cId="999826177" sldId="279"/>
            <ac:spMk id="21" creationId="{E9FDC261-5AE9-028A-51FF-BB2CEFAB205F}"/>
          </ac:spMkLst>
        </pc:spChg>
        <pc:spChg chg="add mod">
          <ac:chgData name="Martin Klepek" userId="feb729e6-0e74-477c-a0ae-c9b68d8ac753" providerId="ADAL" clId="{EC9F74A1-1230-6848-9393-6C2418EA0F28}" dt="2025-03-02T10:28:55.474" v="620" actId="14100"/>
          <ac:spMkLst>
            <pc:docMk/>
            <pc:sldMk cId="999826177" sldId="279"/>
            <ac:spMk id="22" creationId="{2571F6E2-8CE2-43CD-8F34-F556CF23E935}"/>
          </ac:spMkLst>
        </pc:spChg>
        <pc:spChg chg="add mod">
          <ac:chgData name="Martin Klepek" userId="feb729e6-0e74-477c-a0ae-c9b68d8ac753" providerId="ADAL" clId="{EC9F74A1-1230-6848-9393-6C2418EA0F28}" dt="2025-03-02T10:28:55.474" v="620" actId="14100"/>
          <ac:spMkLst>
            <pc:docMk/>
            <pc:sldMk cId="999826177" sldId="279"/>
            <ac:spMk id="23" creationId="{2DE98E9E-8A3E-DF0A-8169-EF8D91D63141}"/>
          </ac:spMkLst>
        </pc:spChg>
        <pc:spChg chg="add mod">
          <ac:chgData name="Martin Klepek" userId="feb729e6-0e74-477c-a0ae-c9b68d8ac753" providerId="ADAL" clId="{EC9F74A1-1230-6848-9393-6C2418EA0F28}" dt="2025-03-02T10:28:55.474" v="620" actId="14100"/>
          <ac:spMkLst>
            <pc:docMk/>
            <pc:sldMk cId="999826177" sldId="279"/>
            <ac:spMk id="24" creationId="{32A808E0-3C43-E56F-9615-E122EE4C06C8}"/>
          </ac:spMkLst>
        </pc:spChg>
        <pc:spChg chg="add mod">
          <ac:chgData name="Martin Klepek" userId="feb729e6-0e74-477c-a0ae-c9b68d8ac753" providerId="ADAL" clId="{EC9F74A1-1230-6848-9393-6C2418EA0F28}" dt="2025-03-02T10:29:22.928" v="625" actId="1076"/>
          <ac:spMkLst>
            <pc:docMk/>
            <pc:sldMk cId="999826177" sldId="279"/>
            <ac:spMk id="25" creationId="{3AC4FCCE-BFED-33B6-660C-96D84758B2C7}"/>
          </ac:spMkLst>
        </pc:spChg>
        <pc:spChg chg="add mod">
          <ac:chgData name="Martin Klepek" userId="feb729e6-0e74-477c-a0ae-c9b68d8ac753" providerId="ADAL" clId="{EC9F74A1-1230-6848-9393-6C2418EA0F28}" dt="2025-03-02T10:29:22.928" v="625" actId="1076"/>
          <ac:spMkLst>
            <pc:docMk/>
            <pc:sldMk cId="999826177" sldId="279"/>
            <ac:spMk id="26" creationId="{4AB4095F-F272-FE7A-4D51-43866F05514D}"/>
          </ac:spMkLst>
        </pc:spChg>
        <pc:spChg chg="add mod">
          <ac:chgData name="Martin Klepek" userId="feb729e6-0e74-477c-a0ae-c9b68d8ac753" providerId="ADAL" clId="{EC9F74A1-1230-6848-9393-6C2418EA0F28}" dt="2025-03-02T10:29:22.928" v="625" actId="1076"/>
          <ac:spMkLst>
            <pc:docMk/>
            <pc:sldMk cId="999826177" sldId="279"/>
            <ac:spMk id="27" creationId="{2377C5B2-94B7-3D8F-85FC-F3697E6D03F7}"/>
          </ac:spMkLst>
        </pc:spChg>
        <pc:spChg chg="add mod">
          <ac:chgData name="Martin Klepek" userId="feb729e6-0e74-477c-a0ae-c9b68d8ac753" providerId="ADAL" clId="{EC9F74A1-1230-6848-9393-6C2418EA0F28}" dt="2025-03-02T10:29:22.928" v="625" actId="1076"/>
          <ac:spMkLst>
            <pc:docMk/>
            <pc:sldMk cId="999826177" sldId="279"/>
            <ac:spMk id="28" creationId="{F6557036-42D3-CED6-1468-7D5EFE157780}"/>
          </ac:spMkLst>
        </pc:spChg>
        <pc:spChg chg="add mod">
          <ac:chgData name="Martin Klepek" userId="feb729e6-0e74-477c-a0ae-c9b68d8ac753" providerId="ADAL" clId="{EC9F74A1-1230-6848-9393-6C2418EA0F28}" dt="2025-03-02T10:28:55.474" v="620" actId="14100"/>
          <ac:spMkLst>
            <pc:docMk/>
            <pc:sldMk cId="999826177" sldId="279"/>
            <ac:spMk id="29" creationId="{438FB907-0306-3625-3BCD-C920D9599BA9}"/>
          </ac:spMkLst>
        </pc:spChg>
        <pc:picChg chg="mod">
          <ac:chgData name="Martin Klepek" userId="feb729e6-0e74-477c-a0ae-c9b68d8ac753" providerId="ADAL" clId="{EC9F74A1-1230-6848-9393-6C2418EA0F28}" dt="2025-03-02T10:27:47.430" v="611" actId="1076"/>
          <ac:picMkLst>
            <pc:docMk/>
            <pc:sldMk cId="999826177" sldId="279"/>
            <ac:picMk id="14" creationId="{4FD638D7-7632-E861-0DAC-277C7A5B2D03}"/>
          </ac:picMkLst>
        </pc:picChg>
        <pc:picChg chg="del">
          <ac:chgData name="Martin Klepek" userId="feb729e6-0e74-477c-a0ae-c9b68d8ac753" providerId="ADAL" clId="{EC9F74A1-1230-6848-9393-6C2418EA0F28}" dt="2025-03-02T10:25:29.116" v="472" actId="478"/>
          <ac:picMkLst>
            <pc:docMk/>
            <pc:sldMk cId="999826177" sldId="279"/>
            <ac:picMk id="1026" creationId="{1C3675DD-3F97-74DC-EA94-3E7930B9C366}"/>
          </ac:picMkLst>
        </pc:picChg>
      </pc:sldChg>
    </pc:docChg>
  </pc:docChgLst>
  <pc:docChgLst>
    <pc:chgData name="Martin Klepek" userId="feb729e6-0e74-477c-a0ae-c9b68d8ac753" providerId="ADAL" clId="{81D25BE7-2B78-7E4E-8D73-C9BC3F9A0DC9}"/>
    <pc:docChg chg="modSld">
      <pc:chgData name="Martin Klepek" userId="feb729e6-0e74-477c-a0ae-c9b68d8ac753" providerId="ADAL" clId="{81D25BE7-2B78-7E4E-8D73-C9BC3F9A0DC9}" dt="2025-02-24T08:50:07.320" v="0" actId="20577"/>
      <pc:docMkLst>
        <pc:docMk/>
      </pc:docMkLst>
      <pc:sldChg chg="modSp mod">
        <pc:chgData name="Martin Klepek" userId="feb729e6-0e74-477c-a0ae-c9b68d8ac753" providerId="ADAL" clId="{81D25BE7-2B78-7E4E-8D73-C9BC3F9A0DC9}" dt="2025-02-24T08:50:07.320" v="0" actId="20577"/>
        <pc:sldMkLst>
          <pc:docMk/>
          <pc:sldMk cId="4008511254" sldId="271"/>
        </pc:sldMkLst>
      </pc:sldChg>
    </pc:docChg>
  </pc:docChgLst>
  <pc:docChgLst>
    <pc:chgData name="Martin Klepek" userId="feb729e6-0e74-477c-a0ae-c9b68d8ac753" providerId="ADAL" clId="{F9594440-C2D9-B34B-B509-0E1BF1EF7869}"/>
    <pc:docChg chg="custSel addSld delSld modSld sldOrd">
      <pc:chgData name="Martin Klepek" userId="feb729e6-0e74-477c-a0ae-c9b68d8ac753" providerId="ADAL" clId="{F9594440-C2D9-B34B-B509-0E1BF1EF7869}" dt="2025-03-03T07:14:19.757" v="268" actId="20577"/>
      <pc:docMkLst>
        <pc:docMk/>
      </pc:docMkLst>
      <pc:sldChg chg="modSp mod">
        <pc:chgData name="Martin Klepek" userId="feb729e6-0e74-477c-a0ae-c9b68d8ac753" providerId="ADAL" clId="{F9594440-C2D9-B34B-B509-0E1BF1EF7869}" dt="2025-03-03T06:40:59.122" v="77" actId="20577"/>
        <pc:sldMkLst>
          <pc:docMk/>
          <pc:sldMk cId="1338063626" sldId="262"/>
        </pc:sldMkLst>
        <pc:spChg chg="mod">
          <ac:chgData name="Martin Klepek" userId="feb729e6-0e74-477c-a0ae-c9b68d8ac753" providerId="ADAL" clId="{F9594440-C2D9-B34B-B509-0E1BF1EF7869}" dt="2025-03-03T06:40:59.122" v="77" actId="20577"/>
          <ac:spMkLst>
            <pc:docMk/>
            <pc:sldMk cId="1338063626" sldId="262"/>
            <ac:spMk id="9" creationId="{687E8438-E225-4B7F-A764-FEFBC2D78C02}"/>
          </ac:spMkLst>
        </pc:spChg>
      </pc:sldChg>
      <pc:sldChg chg="modSp mod">
        <pc:chgData name="Martin Klepek" userId="feb729e6-0e74-477c-a0ae-c9b68d8ac753" providerId="ADAL" clId="{F9594440-C2D9-B34B-B509-0E1BF1EF7869}" dt="2025-03-03T06:42:04.843" v="131" actId="20577"/>
        <pc:sldMkLst>
          <pc:docMk/>
          <pc:sldMk cId="648919818" sldId="268"/>
        </pc:sldMkLst>
        <pc:spChg chg="mod">
          <ac:chgData name="Martin Klepek" userId="feb729e6-0e74-477c-a0ae-c9b68d8ac753" providerId="ADAL" clId="{F9594440-C2D9-B34B-B509-0E1BF1EF7869}" dt="2025-03-03T06:42:04.843" v="131" actId="20577"/>
          <ac:spMkLst>
            <pc:docMk/>
            <pc:sldMk cId="648919818" sldId="268"/>
            <ac:spMk id="11" creationId="{285D2D7F-0A2B-E2B5-558C-7DB3E8003BF5}"/>
          </ac:spMkLst>
        </pc:spChg>
      </pc:sldChg>
      <pc:sldChg chg="modSp mod">
        <pc:chgData name="Martin Klepek" userId="feb729e6-0e74-477c-a0ae-c9b68d8ac753" providerId="ADAL" clId="{F9594440-C2D9-B34B-B509-0E1BF1EF7869}" dt="2025-03-03T06:37:43.830" v="12" actId="6549"/>
        <pc:sldMkLst>
          <pc:docMk/>
          <pc:sldMk cId="2810960381" sldId="269"/>
        </pc:sldMkLst>
        <pc:spChg chg="mod">
          <ac:chgData name="Martin Klepek" userId="feb729e6-0e74-477c-a0ae-c9b68d8ac753" providerId="ADAL" clId="{F9594440-C2D9-B34B-B509-0E1BF1EF7869}" dt="2025-03-03T06:37:43.830" v="12" actId="6549"/>
          <ac:spMkLst>
            <pc:docMk/>
            <pc:sldMk cId="2810960381" sldId="269"/>
            <ac:spMk id="11" creationId="{80EA86F4-721A-014E-B24A-24F892AF93F3}"/>
          </ac:spMkLst>
        </pc:spChg>
      </pc:sldChg>
      <pc:sldChg chg="ord">
        <pc:chgData name="Martin Klepek" userId="feb729e6-0e74-477c-a0ae-c9b68d8ac753" providerId="ADAL" clId="{F9594440-C2D9-B34B-B509-0E1BF1EF7869}" dt="2025-03-03T07:05:15.009" v="182" actId="20578"/>
        <pc:sldMkLst>
          <pc:docMk/>
          <pc:sldMk cId="4085866626" sldId="271"/>
        </pc:sldMkLst>
      </pc:sldChg>
      <pc:sldChg chg="modSp mod">
        <pc:chgData name="Martin Klepek" userId="feb729e6-0e74-477c-a0ae-c9b68d8ac753" providerId="ADAL" clId="{F9594440-C2D9-B34B-B509-0E1BF1EF7869}" dt="2025-03-03T07:12:05.584" v="248" actId="20577"/>
        <pc:sldMkLst>
          <pc:docMk/>
          <pc:sldMk cId="165602402" sldId="272"/>
        </pc:sldMkLst>
        <pc:spChg chg="mod">
          <ac:chgData name="Martin Klepek" userId="feb729e6-0e74-477c-a0ae-c9b68d8ac753" providerId="ADAL" clId="{F9594440-C2D9-B34B-B509-0E1BF1EF7869}" dt="2025-03-03T07:12:05.584" v="248" actId="20577"/>
          <ac:spMkLst>
            <pc:docMk/>
            <pc:sldMk cId="165602402" sldId="272"/>
            <ac:spMk id="2" creationId="{7FFE14B3-66DA-5708-C315-138E02AD9A0D}"/>
          </ac:spMkLst>
        </pc:spChg>
      </pc:sldChg>
      <pc:sldChg chg="modSp mod">
        <pc:chgData name="Martin Klepek" userId="feb729e6-0e74-477c-a0ae-c9b68d8ac753" providerId="ADAL" clId="{F9594440-C2D9-B34B-B509-0E1BF1EF7869}" dt="2025-03-03T07:04:26.713" v="181" actId="20577"/>
        <pc:sldMkLst>
          <pc:docMk/>
          <pc:sldMk cId="3783486189" sldId="273"/>
        </pc:sldMkLst>
        <pc:spChg chg="mod">
          <ac:chgData name="Martin Klepek" userId="feb729e6-0e74-477c-a0ae-c9b68d8ac753" providerId="ADAL" clId="{F9594440-C2D9-B34B-B509-0E1BF1EF7869}" dt="2025-03-03T07:04:26.713" v="181" actId="20577"/>
          <ac:spMkLst>
            <pc:docMk/>
            <pc:sldMk cId="3783486189" sldId="273"/>
            <ac:spMk id="11" creationId="{F72FFBC8-97B6-E3A1-0936-0BB165575328}"/>
          </ac:spMkLst>
        </pc:spChg>
      </pc:sldChg>
      <pc:sldChg chg="addSp modSp mod">
        <pc:chgData name="Martin Klepek" userId="feb729e6-0e74-477c-a0ae-c9b68d8ac753" providerId="ADAL" clId="{F9594440-C2D9-B34B-B509-0E1BF1EF7869}" dt="2025-03-03T07:13:49.744" v="264" actId="20577"/>
        <pc:sldMkLst>
          <pc:docMk/>
          <pc:sldMk cId="1407520580" sldId="275"/>
        </pc:sldMkLst>
        <pc:spChg chg="mod">
          <ac:chgData name="Martin Klepek" userId="feb729e6-0e74-477c-a0ae-c9b68d8ac753" providerId="ADAL" clId="{F9594440-C2D9-B34B-B509-0E1BF1EF7869}" dt="2025-03-03T07:13:49.744" v="264" actId="20577"/>
          <ac:spMkLst>
            <pc:docMk/>
            <pc:sldMk cId="1407520580" sldId="275"/>
            <ac:spMk id="11" creationId="{FC7F6FB1-AA11-DB89-04D9-A1B1917221C4}"/>
          </ac:spMkLst>
        </pc:spChg>
        <pc:picChg chg="add mod">
          <ac:chgData name="Martin Klepek" userId="feb729e6-0e74-477c-a0ae-c9b68d8ac753" providerId="ADAL" clId="{F9594440-C2D9-B34B-B509-0E1BF1EF7869}" dt="2025-03-03T07:03:59.125" v="170" actId="14100"/>
          <ac:picMkLst>
            <pc:docMk/>
            <pc:sldMk cId="1407520580" sldId="275"/>
            <ac:picMk id="3074" creationId="{17D2281E-F108-9C28-453C-7BB9EBC2FACB}"/>
          </ac:picMkLst>
        </pc:picChg>
      </pc:sldChg>
      <pc:sldChg chg="modSp mod">
        <pc:chgData name="Martin Klepek" userId="feb729e6-0e74-477c-a0ae-c9b68d8ac753" providerId="ADAL" clId="{F9594440-C2D9-B34B-B509-0E1BF1EF7869}" dt="2025-03-03T07:07:19.425" v="235" actId="27636"/>
        <pc:sldMkLst>
          <pc:docMk/>
          <pc:sldMk cId="3904803884" sldId="276"/>
        </pc:sldMkLst>
        <pc:spChg chg="mod">
          <ac:chgData name="Martin Klepek" userId="feb729e6-0e74-477c-a0ae-c9b68d8ac753" providerId="ADAL" clId="{F9594440-C2D9-B34B-B509-0E1BF1EF7869}" dt="2025-03-03T07:07:19.425" v="235" actId="27636"/>
          <ac:spMkLst>
            <pc:docMk/>
            <pc:sldMk cId="3904803884" sldId="276"/>
            <ac:spMk id="9" creationId="{29D6282F-E403-9E78-47FC-4B0BED750229}"/>
          </ac:spMkLst>
        </pc:spChg>
      </pc:sldChg>
      <pc:sldChg chg="modSp mod ord">
        <pc:chgData name="Martin Klepek" userId="feb729e6-0e74-477c-a0ae-c9b68d8ac753" providerId="ADAL" clId="{F9594440-C2D9-B34B-B509-0E1BF1EF7869}" dt="2025-03-03T06:52:48.145" v="147" actId="20578"/>
        <pc:sldMkLst>
          <pc:docMk/>
          <pc:sldMk cId="3904053128" sldId="282"/>
        </pc:sldMkLst>
        <pc:spChg chg="mod">
          <ac:chgData name="Martin Klepek" userId="feb729e6-0e74-477c-a0ae-c9b68d8ac753" providerId="ADAL" clId="{F9594440-C2D9-B34B-B509-0E1BF1EF7869}" dt="2025-03-03T06:41:18.797" v="107" actId="20577"/>
          <ac:spMkLst>
            <pc:docMk/>
            <pc:sldMk cId="3904053128" sldId="282"/>
            <ac:spMk id="9" creationId="{E3E5A83C-E3DD-69D4-834B-2D6E7BDCA415}"/>
          </ac:spMkLst>
        </pc:spChg>
      </pc:sldChg>
      <pc:sldChg chg="del">
        <pc:chgData name="Martin Klepek" userId="feb729e6-0e74-477c-a0ae-c9b68d8ac753" providerId="ADAL" clId="{F9594440-C2D9-B34B-B509-0E1BF1EF7869}" dt="2025-03-03T07:09:56.378" v="236" actId="2696"/>
        <pc:sldMkLst>
          <pc:docMk/>
          <pc:sldMk cId="1388493318" sldId="286"/>
        </pc:sldMkLst>
      </pc:sldChg>
      <pc:sldChg chg="modSp mod ord">
        <pc:chgData name="Martin Klepek" userId="feb729e6-0e74-477c-a0ae-c9b68d8ac753" providerId="ADAL" clId="{F9594440-C2D9-B34B-B509-0E1BF1EF7869}" dt="2025-03-03T07:14:19.757" v="268" actId="20577"/>
        <pc:sldMkLst>
          <pc:docMk/>
          <pc:sldMk cId="1239524251" sldId="287"/>
        </pc:sldMkLst>
        <pc:spChg chg="mod">
          <ac:chgData name="Martin Klepek" userId="feb729e6-0e74-477c-a0ae-c9b68d8ac753" providerId="ADAL" clId="{F9594440-C2D9-B34B-B509-0E1BF1EF7869}" dt="2025-03-03T07:14:19.757" v="268" actId="20577"/>
          <ac:spMkLst>
            <pc:docMk/>
            <pc:sldMk cId="1239524251" sldId="287"/>
            <ac:spMk id="10" creationId="{59F32484-077E-9D41-9DA6-BA59FF1FD3CB}"/>
          </ac:spMkLst>
        </pc:spChg>
      </pc:sldChg>
      <pc:sldChg chg="modSp mod ord">
        <pc:chgData name="Martin Klepek" userId="feb729e6-0e74-477c-a0ae-c9b68d8ac753" providerId="ADAL" clId="{F9594440-C2D9-B34B-B509-0E1BF1EF7869}" dt="2025-03-03T07:06:41.214" v="187" actId="20577"/>
        <pc:sldMkLst>
          <pc:docMk/>
          <pc:sldMk cId="2263564602" sldId="288"/>
        </pc:sldMkLst>
        <pc:spChg chg="mod">
          <ac:chgData name="Martin Klepek" userId="feb729e6-0e74-477c-a0ae-c9b68d8ac753" providerId="ADAL" clId="{F9594440-C2D9-B34B-B509-0E1BF1EF7869}" dt="2025-03-03T07:06:41.214" v="187" actId="20577"/>
          <ac:spMkLst>
            <pc:docMk/>
            <pc:sldMk cId="2263564602" sldId="288"/>
            <ac:spMk id="10" creationId="{F0B76468-2F34-494A-4F2A-431F4D0896DD}"/>
          </ac:spMkLst>
        </pc:spChg>
      </pc:sldChg>
      <pc:sldChg chg="ord">
        <pc:chgData name="Martin Klepek" userId="feb729e6-0e74-477c-a0ae-c9b68d8ac753" providerId="ADAL" clId="{F9594440-C2D9-B34B-B509-0E1BF1EF7869}" dt="2025-03-03T06:57:37.491" v="152" actId="20578"/>
        <pc:sldMkLst>
          <pc:docMk/>
          <pc:sldMk cId="1598255909" sldId="299"/>
        </pc:sldMkLst>
      </pc:sldChg>
      <pc:sldChg chg="ord">
        <pc:chgData name="Martin Klepek" userId="feb729e6-0e74-477c-a0ae-c9b68d8ac753" providerId="ADAL" clId="{F9594440-C2D9-B34B-B509-0E1BF1EF7869}" dt="2025-03-03T06:49:37.911" v="132" actId="20578"/>
        <pc:sldMkLst>
          <pc:docMk/>
          <pc:sldMk cId="4235902693" sldId="300"/>
        </pc:sldMkLst>
      </pc:sldChg>
      <pc:sldChg chg="ord">
        <pc:chgData name="Martin Klepek" userId="feb729e6-0e74-477c-a0ae-c9b68d8ac753" providerId="ADAL" clId="{F9594440-C2D9-B34B-B509-0E1BF1EF7869}" dt="2025-03-03T06:40:17.464" v="30" actId="20578"/>
        <pc:sldMkLst>
          <pc:docMk/>
          <pc:sldMk cId="2803621782" sldId="302"/>
        </pc:sldMkLst>
      </pc:sldChg>
      <pc:sldChg chg="addSp delSp modSp new mod modAnim">
        <pc:chgData name="Martin Klepek" userId="feb729e6-0e74-477c-a0ae-c9b68d8ac753" providerId="ADAL" clId="{F9594440-C2D9-B34B-B509-0E1BF1EF7869}" dt="2025-03-03T06:53:45.191" v="151" actId="1076"/>
        <pc:sldMkLst>
          <pc:docMk/>
          <pc:sldMk cId="4150392050" sldId="303"/>
        </pc:sldMkLst>
        <pc:spChg chg="del">
          <ac:chgData name="Martin Klepek" userId="feb729e6-0e74-477c-a0ae-c9b68d8ac753" providerId="ADAL" clId="{F9594440-C2D9-B34B-B509-0E1BF1EF7869}" dt="2025-03-03T06:52:38.071" v="146" actId="478"/>
          <ac:spMkLst>
            <pc:docMk/>
            <pc:sldMk cId="4150392050" sldId="303"/>
            <ac:spMk id="2" creationId="{B522F749-1E65-52DB-34F2-1C52C4D37E6C}"/>
          </ac:spMkLst>
        </pc:spChg>
        <pc:spChg chg="del">
          <ac:chgData name="Martin Klepek" userId="feb729e6-0e74-477c-a0ae-c9b68d8ac753" providerId="ADAL" clId="{F9594440-C2D9-B34B-B509-0E1BF1EF7869}" dt="2025-03-03T06:51:59.088" v="138" actId="478"/>
          <ac:spMkLst>
            <pc:docMk/>
            <pc:sldMk cId="4150392050" sldId="303"/>
            <ac:spMk id="3" creationId="{FAE92559-6635-D82B-238C-04AF6766242E}"/>
          </ac:spMkLst>
        </pc:spChg>
        <pc:picChg chg="add mod">
          <ac:chgData name="Martin Klepek" userId="feb729e6-0e74-477c-a0ae-c9b68d8ac753" providerId="ADAL" clId="{F9594440-C2D9-B34B-B509-0E1BF1EF7869}" dt="2025-03-03T06:53:45.191" v="151" actId="1076"/>
          <ac:picMkLst>
            <pc:docMk/>
            <pc:sldMk cId="4150392050" sldId="303"/>
            <ac:picMk id="4" creationId="{7355C4C1-583E-B929-BB4D-0C0BE903A554}"/>
          </ac:picMkLst>
        </pc:picChg>
        <pc:picChg chg="add mod">
          <ac:chgData name="Martin Klepek" userId="feb729e6-0e74-477c-a0ae-c9b68d8ac753" providerId="ADAL" clId="{F9594440-C2D9-B34B-B509-0E1BF1EF7869}" dt="2025-03-03T06:53:15.267" v="149" actId="1076"/>
          <ac:picMkLst>
            <pc:docMk/>
            <pc:sldMk cId="4150392050" sldId="303"/>
            <ac:picMk id="5" creationId="{FC6092E3-A7A2-6CF2-04BE-A0026E7ECF7C}"/>
          </ac:picMkLst>
        </pc:picChg>
        <pc:picChg chg="add mod">
          <ac:chgData name="Martin Klepek" userId="feb729e6-0e74-477c-a0ae-c9b68d8ac753" providerId="ADAL" clId="{F9594440-C2D9-B34B-B509-0E1BF1EF7869}" dt="2025-03-03T06:52:08.781" v="141" actId="1076"/>
          <ac:picMkLst>
            <pc:docMk/>
            <pc:sldMk cId="4150392050" sldId="303"/>
            <ac:picMk id="1026" creationId="{81AF915D-D5E8-BD2E-8B3C-E022F3B19FA8}"/>
          </ac:picMkLst>
        </pc:picChg>
        <pc:picChg chg="add mod">
          <ac:chgData name="Martin Klepek" userId="feb729e6-0e74-477c-a0ae-c9b68d8ac753" providerId="ADAL" clId="{F9594440-C2D9-B34B-B509-0E1BF1EF7869}" dt="2025-03-03T06:52:12.470" v="142" actId="1076"/>
          <ac:picMkLst>
            <pc:docMk/>
            <pc:sldMk cId="4150392050" sldId="303"/>
            <ac:picMk id="1028" creationId="{075D4F8B-051A-92D0-63A1-8F076A5DF089}"/>
          </ac:picMkLst>
        </pc:picChg>
      </pc:sldChg>
      <pc:sldChg chg="addSp modSp new modAnim">
        <pc:chgData name="Martin Klepek" userId="feb729e6-0e74-477c-a0ae-c9b68d8ac753" providerId="ADAL" clId="{F9594440-C2D9-B34B-B509-0E1BF1EF7869}" dt="2025-03-03T06:58:30.879" v="164" actId="1076"/>
        <pc:sldMkLst>
          <pc:docMk/>
          <pc:sldMk cId="1938749763" sldId="304"/>
        </pc:sldMkLst>
        <pc:picChg chg="add mod">
          <ac:chgData name="Martin Klepek" userId="feb729e6-0e74-477c-a0ae-c9b68d8ac753" providerId="ADAL" clId="{F9594440-C2D9-B34B-B509-0E1BF1EF7869}" dt="2025-03-03T06:58:24.032" v="163"/>
          <ac:picMkLst>
            <pc:docMk/>
            <pc:sldMk cId="1938749763" sldId="304"/>
            <ac:picMk id="4" creationId="{8776ED3E-84E5-048B-3E00-00F845E6E751}"/>
          </ac:picMkLst>
        </pc:picChg>
        <pc:picChg chg="add mod">
          <ac:chgData name="Martin Klepek" userId="feb729e6-0e74-477c-a0ae-c9b68d8ac753" providerId="ADAL" clId="{F9594440-C2D9-B34B-B509-0E1BF1EF7869}" dt="2025-03-03T06:58:30.879" v="164" actId="1076"/>
          <ac:picMkLst>
            <pc:docMk/>
            <pc:sldMk cId="1938749763" sldId="304"/>
            <ac:picMk id="5" creationId="{96C4FF38-2E56-F34E-06B8-677AEDE8306E}"/>
          </ac:picMkLst>
        </pc:picChg>
        <pc:picChg chg="add mod">
          <ac:chgData name="Martin Klepek" userId="feb729e6-0e74-477c-a0ae-c9b68d8ac753" providerId="ADAL" clId="{F9594440-C2D9-B34B-B509-0E1BF1EF7869}" dt="2025-03-03T06:58:11.135" v="162" actId="1076"/>
          <ac:picMkLst>
            <pc:docMk/>
            <pc:sldMk cId="1938749763" sldId="304"/>
            <ac:picMk id="2050" creationId="{05798CCC-FB7A-C252-1E35-69257407C454}"/>
          </ac:picMkLst>
        </pc:picChg>
        <pc:picChg chg="add mod">
          <ac:chgData name="Martin Klepek" userId="feb729e6-0e74-477c-a0ae-c9b68d8ac753" providerId="ADAL" clId="{F9594440-C2D9-B34B-B509-0E1BF1EF7869}" dt="2025-03-03T06:58:07.198" v="161" actId="1076"/>
          <ac:picMkLst>
            <pc:docMk/>
            <pc:sldMk cId="1938749763" sldId="304"/>
            <ac:picMk id="2052" creationId="{CFDB9185-F868-6E81-6239-7A7EAE64F6BB}"/>
          </ac:picMkLst>
        </pc:picChg>
      </pc:sldChg>
    </pc:docChg>
  </pc:docChgLst>
  <pc:docChgLst>
    <pc:chgData name="Martin Klepek" userId="feb729e6-0e74-477c-a0ae-c9b68d8ac753" providerId="ADAL" clId="{BD780118-7CDA-2444-8BA8-822EFC25B18B}"/>
    <pc:docChg chg="undo custSel addSld delSld modSld sldOrd">
      <pc:chgData name="Martin Klepek" userId="feb729e6-0e74-477c-a0ae-c9b68d8ac753" providerId="ADAL" clId="{BD780118-7CDA-2444-8BA8-822EFC25B18B}" dt="2025-03-03T12:50:26.871" v="2008" actId="26606"/>
      <pc:docMkLst>
        <pc:docMk/>
      </pc:docMkLst>
      <pc:sldChg chg="modSp mod">
        <pc:chgData name="Martin Klepek" userId="feb729e6-0e74-477c-a0ae-c9b68d8ac753" providerId="ADAL" clId="{BD780118-7CDA-2444-8BA8-822EFC25B18B}" dt="2025-03-02T15:20:25.300" v="38" actId="20577"/>
        <pc:sldMkLst>
          <pc:docMk/>
          <pc:sldMk cId="1338063626" sldId="262"/>
        </pc:sldMkLst>
        <pc:spChg chg="mod">
          <ac:chgData name="Martin Klepek" userId="feb729e6-0e74-477c-a0ae-c9b68d8ac753" providerId="ADAL" clId="{BD780118-7CDA-2444-8BA8-822EFC25B18B}" dt="2025-03-02T15:20:22.281" v="36" actId="20577"/>
          <ac:spMkLst>
            <pc:docMk/>
            <pc:sldMk cId="1338063626" sldId="262"/>
            <ac:spMk id="9" creationId="{687E8438-E225-4B7F-A764-FEFBC2D78C02}"/>
          </ac:spMkLst>
        </pc:spChg>
        <pc:spChg chg="mod">
          <ac:chgData name="Martin Klepek" userId="feb729e6-0e74-477c-a0ae-c9b68d8ac753" providerId="ADAL" clId="{BD780118-7CDA-2444-8BA8-822EFC25B18B}" dt="2025-03-02T15:20:25.300" v="38" actId="20577"/>
          <ac:spMkLst>
            <pc:docMk/>
            <pc:sldMk cId="1338063626" sldId="262"/>
            <ac:spMk id="12" creationId="{78A62DA0-465C-4E19-B567-BEF2445B33A3}"/>
          </ac:spMkLst>
        </pc:spChg>
      </pc:sldChg>
      <pc:sldChg chg="del">
        <pc:chgData name="Martin Klepek" userId="feb729e6-0e74-477c-a0ae-c9b68d8ac753" providerId="ADAL" clId="{BD780118-7CDA-2444-8BA8-822EFC25B18B}" dt="2025-03-02T15:20:04.624" v="0" actId="2696"/>
        <pc:sldMkLst>
          <pc:docMk/>
          <pc:sldMk cId="1677193294" sldId="267"/>
        </pc:sldMkLst>
      </pc:sldChg>
      <pc:sldChg chg="modSp mod">
        <pc:chgData name="Martin Klepek" userId="feb729e6-0e74-477c-a0ae-c9b68d8ac753" providerId="ADAL" clId="{BD780118-7CDA-2444-8BA8-822EFC25B18B}" dt="2025-03-02T16:16:54.957" v="426" actId="20577"/>
        <pc:sldMkLst>
          <pc:docMk/>
          <pc:sldMk cId="648919818" sldId="268"/>
        </pc:sldMkLst>
        <pc:spChg chg="mod">
          <ac:chgData name="Martin Klepek" userId="feb729e6-0e74-477c-a0ae-c9b68d8ac753" providerId="ADAL" clId="{BD780118-7CDA-2444-8BA8-822EFC25B18B}" dt="2025-03-02T16:16:54.957" v="426" actId="20577"/>
          <ac:spMkLst>
            <pc:docMk/>
            <pc:sldMk cId="648919818" sldId="268"/>
            <ac:spMk id="9" creationId="{035E4341-6A84-7AC5-1C81-F880488A7B47}"/>
          </ac:spMkLst>
        </pc:spChg>
        <pc:spChg chg="mod">
          <ac:chgData name="Martin Klepek" userId="feb729e6-0e74-477c-a0ae-c9b68d8ac753" providerId="ADAL" clId="{BD780118-7CDA-2444-8BA8-822EFC25B18B}" dt="2025-03-02T16:10:32.573" v="256" actId="20577"/>
          <ac:spMkLst>
            <pc:docMk/>
            <pc:sldMk cId="648919818" sldId="268"/>
            <ac:spMk id="11" creationId="{285D2D7F-0A2B-E2B5-558C-7DB3E8003BF5}"/>
          </ac:spMkLst>
        </pc:spChg>
        <pc:picChg chg="mod">
          <ac:chgData name="Martin Klepek" userId="feb729e6-0e74-477c-a0ae-c9b68d8ac753" providerId="ADAL" clId="{BD780118-7CDA-2444-8BA8-822EFC25B18B}" dt="2025-03-02T15:20:36.547" v="40" actId="1076"/>
          <ac:picMkLst>
            <pc:docMk/>
            <pc:sldMk cId="648919818" sldId="268"/>
            <ac:picMk id="14" creationId="{98D602BE-8302-C30F-70FF-CAA53FC267BA}"/>
          </ac:picMkLst>
        </pc:picChg>
      </pc:sldChg>
      <pc:sldChg chg="addSp modSp add mod">
        <pc:chgData name="Martin Klepek" userId="feb729e6-0e74-477c-a0ae-c9b68d8ac753" providerId="ADAL" clId="{BD780118-7CDA-2444-8BA8-822EFC25B18B}" dt="2025-03-02T16:19:33.030" v="475" actId="14100"/>
        <pc:sldMkLst>
          <pc:docMk/>
          <pc:sldMk cId="2810960381" sldId="269"/>
        </pc:sldMkLst>
        <pc:spChg chg="add mod">
          <ac:chgData name="Martin Klepek" userId="feb729e6-0e74-477c-a0ae-c9b68d8ac753" providerId="ADAL" clId="{BD780118-7CDA-2444-8BA8-822EFC25B18B}" dt="2025-03-02T16:16:15.466" v="387" actId="692"/>
          <ac:spMkLst>
            <pc:docMk/>
            <pc:sldMk cId="2810960381" sldId="269"/>
            <ac:spMk id="2" creationId="{45411A96-9665-C617-EF17-8CA2086B0610}"/>
          </ac:spMkLst>
        </pc:spChg>
        <pc:spChg chg="mod">
          <ac:chgData name="Martin Klepek" userId="feb729e6-0e74-477c-a0ae-c9b68d8ac753" providerId="ADAL" clId="{BD780118-7CDA-2444-8BA8-822EFC25B18B}" dt="2025-03-02T16:05:19.642" v="174" actId="27636"/>
          <ac:spMkLst>
            <pc:docMk/>
            <pc:sldMk cId="2810960381" sldId="269"/>
            <ac:spMk id="9" creationId="{131F0083-3FD8-25CE-B8C7-373B204AB79C}"/>
          </ac:spMkLst>
        </pc:spChg>
        <pc:spChg chg="mod">
          <ac:chgData name="Martin Klepek" userId="feb729e6-0e74-477c-a0ae-c9b68d8ac753" providerId="ADAL" clId="{BD780118-7CDA-2444-8BA8-822EFC25B18B}" dt="2025-03-02T16:19:33.030" v="475" actId="14100"/>
          <ac:spMkLst>
            <pc:docMk/>
            <pc:sldMk cId="2810960381" sldId="269"/>
            <ac:spMk id="11" creationId="{80EA86F4-721A-014E-B24A-24F892AF93F3}"/>
          </ac:spMkLst>
        </pc:spChg>
      </pc:sldChg>
      <pc:sldChg chg="addSp delSp modSp add del mod">
        <pc:chgData name="Martin Klepek" userId="feb729e6-0e74-477c-a0ae-c9b68d8ac753" providerId="ADAL" clId="{BD780118-7CDA-2444-8BA8-822EFC25B18B}" dt="2025-03-02T16:19:41.462" v="479" actId="2696"/>
        <pc:sldMkLst>
          <pc:docMk/>
          <pc:sldMk cId="4213798383" sldId="270"/>
        </pc:sldMkLst>
        <pc:spChg chg="add del mod">
          <ac:chgData name="Martin Klepek" userId="feb729e6-0e74-477c-a0ae-c9b68d8ac753" providerId="ADAL" clId="{BD780118-7CDA-2444-8BA8-822EFC25B18B}" dt="2025-03-02T16:05:30.321" v="177" actId="478"/>
          <ac:spMkLst>
            <pc:docMk/>
            <pc:sldMk cId="4213798383" sldId="270"/>
            <ac:spMk id="3" creationId="{B9DB1C1A-0FAF-539B-48FF-0EA786DA0B70}"/>
          </ac:spMkLst>
        </pc:spChg>
        <pc:spChg chg="del">
          <ac:chgData name="Martin Klepek" userId="feb729e6-0e74-477c-a0ae-c9b68d8ac753" providerId="ADAL" clId="{BD780118-7CDA-2444-8BA8-822EFC25B18B}" dt="2025-03-02T16:05:28.870" v="176" actId="478"/>
          <ac:spMkLst>
            <pc:docMk/>
            <pc:sldMk cId="4213798383" sldId="270"/>
            <ac:spMk id="11" creationId="{BAE6DCAE-3E6C-6DCC-EC16-0F4EE60BF3E5}"/>
          </ac:spMkLst>
        </pc:spChg>
        <pc:picChg chg="add del mod">
          <ac:chgData name="Martin Klepek" userId="feb729e6-0e74-477c-a0ae-c9b68d8ac753" providerId="ADAL" clId="{BD780118-7CDA-2444-8BA8-822EFC25B18B}" dt="2025-03-02T16:13:44.811" v="328" actId="21"/>
          <ac:picMkLst>
            <pc:docMk/>
            <pc:sldMk cId="4213798383" sldId="270"/>
            <ac:picMk id="1026" creationId="{C6FD6303-1E37-3E1F-0C78-EAAEB842B0C5}"/>
          </ac:picMkLst>
        </pc:picChg>
      </pc:sldChg>
      <pc:sldChg chg="del">
        <pc:chgData name="Martin Klepek" userId="feb729e6-0e74-477c-a0ae-c9b68d8ac753" providerId="ADAL" clId="{BD780118-7CDA-2444-8BA8-822EFC25B18B}" dt="2025-03-02T15:20:04.629" v="4" actId="2696"/>
        <pc:sldMkLst>
          <pc:docMk/>
          <pc:sldMk cId="4008511254" sldId="271"/>
        </pc:sldMkLst>
      </pc:sldChg>
      <pc:sldChg chg="addSp delSp modSp add mod">
        <pc:chgData name="Martin Klepek" userId="feb729e6-0e74-477c-a0ae-c9b68d8ac753" providerId="ADAL" clId="{BD780118-7CDA-2444-8BA8-822EFC25B18B}" dt="2025-03-02T16:14:02.116" v="334" actId="478"/>
        <pc:sldMkLst>
          <pc:docMk/>
          <pc:sldMk cId="4085866626" sldId="271"/>
        </pc:sldMkLst>
        <pc:spChg chg="mod">
          <ac:chgData name="Martin Klepek" userId="feb729e6-0e74-477c-a0ae-c9b68d8ac753" providerId="ADAL" clId="{BD780118-7CDA-2444-8BA8-822EFC25B18B}" dt="2025-03-02T16:13:42.124" v="327" actId="14100"/>
          <ac:spMkLst>
            <pc:docMk/>
            <pc:sldMk cId="4085866626" sldId="271"/>
            <ac:spMk id="11" creationId="{11B7E88B-9382-5BDF-141F-988D8450D850}"/>
          </ac:spMkLst>
        </pc:spChg>
        <pc:picChg chg="add mod">
          <ac:chgData name="Martin Klepek" userId="feb729e6-0e74-477c-a0ae-c9b68d8ac753" providerId="ADAL" clId="{BD780118-7CDA-2444-8BA8-822EFC25B18B}" dt="2025-03-02T16:13:59.942" v="333" actId="1076"/>
          <ac:picMkLst>
            <pc:docMk/>
            <pc:sldMk cId="4085866626" sldId="271"/>
            <ac:picMk id="2" creationId="{DE277B2C-1CA4-B29F-A181-64249BF23E82}"/>
          </ac:picMkLst>
        </pc:picChg>
        <pc:picChg chg="del">
          <ac:chgData name="Martin Klepek" userId="feb729e6-0e74-477c-a0ae-c9b68d8ac753" providerId="ADAL" clId="{BD780118-7CDA-2444-8BA8-822EFC25B18B}" dt="2025-03-02T16:14:02.116" v="334" actId="478"/>
          <ac:picMkLst>
            <pc:docMk/>
            <pc:sldMk cId="4085866626" sldId="271"/>
            <ac:picMk id="14" creationId="{2D6A7211-B9BE-81F6-5C61-6622E1A16FFF}"/>
          </ac:picMkLst>
        </pc:picChg>
      </pc:sldChg>
      <pc:sldChg chg="addSp modSp add mod">
        <pc:chgData name="Martin Klepek" userId="feb729e6-0e74-477c-a0ae-c9b68d8ac753" providerId="ADAL" clId="{BD780118-7CDA-2444-8BA8-822EFC25B18B}" dt="2025-03-02T18:20:57.269" v="1983" actId="20577"/>
        <pc:sldMkLst>
          <pc:docMk/>
          <pc:sldMk cId="165602402" sldId="272"/>
        </pc:sldMkLst>
        <pc:spChg chg="add mod">
          <ac:chgData name="Martin Klepek" userId="feb729e6-0e74-477c-a0ae-c9b68d8ac753" providerId="ADAL" clId="{BD780118-7CDA-2444-8BA8-822EFC25B18B}" dt="2025-03-02T18:20:57.269" v="1983" actId="20577"/>
          <ac:spMkLst>
            <pc:docMk/>
            <pc:sldMk cId="165602402" sldId="272"/>
            <ac:spMk id="2" creationId="{7FFE14B3-66DA-5708-C315-138E02AD9A0D}"/>
          </ac:spMkLst>
        </pc:spChg>
        <pc:spChg chg="mod">
          <ac:chgData name="Martin Klepek" userId="feb729e6-0e74-477c-a0ae-c9b68d8ac753" providerId="ADAL" clId="{BD780118-7CDA-2444-8BA8-822EFC25B18B}" dt="2025-03-02T17:05:32.662" v="1176" actId="20577"/>
          <ac:spMkLst>
            <pc:docMk/>
            <pc:sldMk cId="165602402" sldId="272"/>
            <ac:spMk id="9" creationId="{2AB038BF-59E8-BE3F-A83F-4C9CC861ACDE}"/>
          </ac:spMkLst>
        </pc:spChg>
      </pc:sldChg>
      <pc:sldChg chg="del">
        <pc:chgData name="Martin Klepek" userId="feb729e6-0e74-477c-a0ae-c9b68d8ac753" providerId="ADAL" clId="{BD780118-7CDA-2444-8BA8-822EFC25B18B}" dt="2025-03-02T15:20:04.632" v="7" actId="2696"/>
        <pc:sldMkLst>
          <pc:docMk/>
          <pc:sldMk cId="908425581" sldId="273"/>
        </pc:sldMkLst>
      </pc:sldChg>
      <pc:sldChg chg="modSp add mod ord">
        <pc:chgData name="Martin Klepek" userId="feb729e6-0e74-477c-a0ae-c9b68d8ac753" providerId="ADAL" clId="{BD780118-7CDA-2444-8BA8-822EFC25B18B}" dt="2025-03-02T16:32:04.627" v="748" actId="20577"/>
        <pc:sldMkLst>
          <pc:docMk/>
          <pc:sldMk cId="3783486189" sldId="273"/>
        </pc:sldMkLst>
        <pc:spChg chg="mod">
          <ac:chgData name="Martin Klepek" userId="feb729e6-0e74-477c-a0ae-c9b68d8ac753" providerId="ADAL" clId="{BD780118-7CDA-2444-8BA8-822EFC25B18B}" dt="2025-03-02T16:22:02.519" v="543" actId="114"/>
          <ac:spMkLst>
            <pc:docMk/>
            <pc:sldMk cId="3783486189" sldId="273"/>
            <ac:spMk id="2" creationId="{46740D45-47A8-C674-A95D-4B5F03F8AA35}"/>
          </ac:spMkLst>
        </pc:spChg>
        <pc:spChg chg="mod">
          <ac:chgData name="Martin Klepek" userId="feb729e6-0e74-477c-a0ae-c9b68d8ac753" providerId="ADAL" clId="{BD780118-7CDA-2444-8BA8-822EFC25B18B}" dt="2025-03-02T16:29:36.007" v="665" actId="20577"/>
          <ac:spMkLst>
            <pc:docMk/>
            <pc:sldMk cId="3783486189" sldId="273"/>
            <ac:spMk id="9" creationId="{D8E242DB-18FF-7D18-CE38-2122B564935B}"/>
          </ac:spMkLst>
        </pc:spChg>
        <pc:spChg chg="mod">
          <ac:chgData name="Martin Klepek" userId="feb729e6-0e74-477c-a0ae-c9b68d8ac753" providerId="ADAL" clId="{BD780118-7CDA-2444-8BA8-822EFC25B18B}" dt="2025-03-02T16:32:04.627" v="748" actId="20577"/>
          <ac:spMkLst>
            <pc:docMk/>
            <pc:sldMk cId="3783486189" sldId="273"/>
            <ac:spMk id="11" creationId="{F72FFBC8-97B6-E3A1-0936-0BB165575328}"/>
          </ac:spMkLst>
        </pc:spChg>
      </pc:sldChg>
      <pc:sldChg chg="del">
        <pc:chgData name="Martin Klepek" userId="feb729e6-0e74-477c-a0ae-c9b68d8ac753" providerId="ADAL" clId="{BD780118-7CDA-2444-8BA8-822EFC25B18B}" dt="2025-03-02T15:20:04.626" v="1" actId="2696"/>
        <pc:sldMkLst>
          <pc:docMk/>
          <pc:sldMk cId="2232549365" sldId="274"/>
        </pc:sldMkLst>
      </pc:sldChg>
      <pc:sldChg chg="addSp delSp modSp add mod ord">
        <pc:chgData name="Martin Klepek" userId="feb729e6-0e74-477c-a0ae-c9b68d8ac753" providerId="ADAL" clId="{BD780118-7CDA-2444-8BA8-822EFC25B18B}" dt="2025-03-02T18:18:20.332" v="1967" actId="20578"/>
        <pc:sldMkLst>
          <pc:docMk/>
          <pc:sldMk cId="3912538366" sldId="274"/>
        </pc:sldMkLst>
        <pc:spChg chg="add del mod">
          <ac:chgData name="Martin Klepek" userId="feb729e6-0e74-477c-a0ae-c9b68d8ac753" providerId="ADAL" clId="{BD780118-7CDA-2444-8BA8-822EFC25B18B}" dt="2025-03-02T16:22:48.019" v="547" actId="478"/>
          <ac:spMkLst>
            <pc:docMk/>
            <pc:sldMk cId="3912538366" sldId="274"/>
            <ac:spMk id="4" creationId="{296514BF-7201-00FB-6412-3D4127C66DFB}"/>
          </ac:spMkLst>
        </pc:spChg>
        <pc:spChg chg="del mod">
          <ac:chgData name="Martin Klepek" userId="feb729e6-0e74-477c-a0ae-c9b68d8ac753" providerId="ADAL" clId="{BD780118-7CDA-2444-8BA8-822EFC25B18B}" dt="2025-03-02T16:22:45.095" v="546" actId="478"/>
          <ac:spMkLst>
            <pc:docMk/>
            <pc:sldMk cId="3912538366" sldId="274"/>
            <ac:spMk id="11" creationId="{DDFCCAD3-AEE5-BE9D-AFFA-24F390D4A1CF}"/>
          </ac:spMkLst>
        </pc:spChg>
        <pc:picChg chg="del">
          <ac:chgData name="Martin Klepek" userId="feb729e6-0e74-477c-a0ae-c9b68d8ac753" providerId="ADAL" clId="{BD780118-7CDA-2444-8BA8-822EFC25B18B}" dt="2025-03-02T16:22:48.952" v="548" actId="478"/>
          <ac:picMkLst>
            <pc:docMk/>
            <pc:sldMk cId="3912538366" sldId="274"/>
            <ac:picMk id="2" creationId="{0686201D-8D72-1BFD-B5B6-E31839994367}"/>
          </ac:picMkLst>
        </pc:picChg>
        <pc:picChg chg="add">
          <ac:chgData name="Martin Klepek" userId="feb729e6-0e74-477c-a0ae-c9b68d8ac753" providerId="ADAL" clId="{BD780118-7CDA-2444-8BA8-822EFC25B18B}" dt="2025-03-02T16:22:50.222" v="549"/>
          <ac:picMkLst>
            <pc:docMk/>
            <pc:sldMk cId="3912538366" sldId="274"/>
            <ac:picMk id="6146" creationId="{424694A2-67B3-E1F2-ABF0-D61F9ECAB0CA}"/>
          </ac:picMkLst>
        </pc:picChg>
      </pc:sldChg>
      <pc:sldChg chg="modSp add mod">
        <pc:chgData name="Martin Klepek" userId="feb729e6-0e74-477c-a0ae-c9b68d8ac753" providerId="ADAL" clId="{BD780118-7CDA-2444-8BA8-822EFC25B18B}" dt="2025-03-02T16:29:40.111" v="667" actId="27636"/>
        <pc:sldMkLst>
          <pc:docMk/>
          <pc:sldMk cId="1407520580" sldId="275"/>
        </pc:sldMkLst>
        <pc:spChg chg="mod">
          <ac:chgData name="Martin Klepek" userId="feb729e6-0e74-477c-a0ae-c9b68d8ac753" providerId="ADAL" clId="{BD780118-7CDA-2444-8BA8-822EFC25B18B}" dt="2025-03-02T16:29:40.111" v="667" actId="27636"/>
          <ac:spMkLst>
            <pc:docMk/>
            <pc:sldMk cId="1407520580" sldId="275"/>
            <ac:spMk id="9" creationId="{A7FAAB67-890C-BE2E-573B-404CBF14A25C}"/>
          </ac:spMkLst>
        </pc:spChg>
        <pc:spChg chg="mod">
          <ac:chgData name="Martin Klepek" userId="feb729e6-0e74-477c-a0ae-c9b68d8ac753" providerId="ADAL" clId="{BD780118-7CDA-2444-8BA8-822EFC25B18B}" dt="2025-03-02T16:26:49.638" v="558" actId="255"/>
          <ac:spMkLst>
            <pc:docMk/>
            <pc:sldMk cId="1407520580" sldId="275"/>
            <ac:spMk id="11" creationId="{FC7F6FB1-AA11-DB89-04D9-A1B1917221C4}"/>
          </ac:spMkLst>
        </pc:spChg>
      </pc:sldChg>
      <pc:sldChg chg="del">
        <pc:chgData name="Martin Klepek" userId="feb729e6-0e74-477c-a0ae-c9b68d8ac753" providerId="ADAL" clId="{BD780118-7CDA-2444-8BA8-822EFC25B18B}" dt="2025-03-02T15:20:04.627" v="2" actId="2696"/>
        <pc:sldMkLst>
          <pc:docMk/>
          <pc:sldMk cId="2475489026" sldId="275"/>
        </pc:sldMkLst>
      </pc:sldChg>
      <pc:sldChg chg="del">
        <pc:chgData name="Martin Klepek" userId="feb729e6-0e74-477c-a0ae-c9b68d8ac753" providerId="ADAL" clId="{BD780118-7CDA-2444-8BA8-822EFC25B18B}" dt="2025-03-02T15:20:04.637" v="8" actId="2696"/>
        <pc:sldMkLst>
          <pc:docMk/>
          <pc:sldMk cId="902551580" sldId="276"/>
        </pc:sldMkLst>
      </pc:sldChg>
      <pc:sldChg chg="addSp delSp modSp add mod">
        <pc:chgData name="Martin Klepek" userId="feb729e6-0e74-477c-a0ae-c9b68d8ac753" providerId="ADAL" clId="{BD780118-7CDA-2444-8BA8-822EFC25B18B}" dt="2025-03-02T16:32:20.596" v="750" actId="14100"/>
        <pc:sldMkLst>
          <pc:docMk/>
          <pc:sldMk cId="3904803884" sldId="276"/>
        </pc:sldMkLst>
        <pc:spChg chg="del">
          <ac:chgData name="Martin Klepek" userId="feb729e6-0e74-477c-a0ae-c9b68d8ac753" providerId="ADAL" clId="{BD780118-7CDA-2444-8BA8-822EFC25B18B}" dt="2025-03-02T16:30:17.772" v="669" actId="478"/>
          <ac:spMkLst>
            <pc:docMk/>
            <pc:sldMk cId="3904803884" sldId="276"/>
            <ac:spMk id="2" creationId="{B373A118-0FF4-A4B1-F3BF-6A746C731819}"/>
          </ac:spMkLst>
        </pc:spChg>
        <pc:spChg chg="mod">
          <ac:chgData name="Martin Klepek" userId="feb729e6-0e74-477c-a0ae-c9b68d8ac753" providerId="ADAL" clId="{BD780118-7CDA-2444-8BA8-822EFC25B18B}" dt="2025-03-02T16:32:20.596" v="750" actId="14100"/>
          <ac:spMkLst>
            <pc:docMk/>
            <pc:sldMk cId="3904803884" sldId="276"/>
            <ac:spMk id="11" creationId="{B2563806-1412-AD11-49BD-F00E79B25CB6}"/>
          </ac:spMkLst>
        </pc:spChg>
        <pc:picChg chg="del mod">
          <ac:chgData name="Martin Klepek" userId="feb729e6-0e74-477c-a0ae-c9b68d8ac753" providerId="ADAL" clId="{BD780118-7CDA-2444-8BA8-822EFC25B18B}" dt="2025-03-02T16:31:18.100" v="700" actId="478"/>
          <ac:picMkLst>
            <pc:docMk/>
            <pc:sldMk cId="3904803884" sldId="276"/>
            <ac:picMk id="14" creationId="{0E5E88DF-B9FB-6EB4-24A3-F9604CB210A4}"/>
          </ac:picMkLst>
        </pc:picChg>
        <pc:picChg chg="add del mod">
          <ac:chgData name="Martin Klepek" userId="feb729e6-0e74-477c-a0ae-c9b68d8ac753" providerId="ADAL" clId="{BD780118-7CDA-2444-8BA8-822EFC25B18B}" dt="2025-03-02T16:31:15.595" v="699" actId="478"/>
          <ac:picMkLst>
            <pc:docMk/>
            <pc:sldMk cId="3904803884" sldId="276"/>
            <ac:picMk id="7170" creationId="{BF8BEEE8-3D77-7B76-2D70-33E667633B79}"/>
          </ac:picMkLst>
        </pc:picChg>
        <pc:picChg chg="add mod">
          <ac:chgData name="Martin Klepek" userId="feb729e6-0e74-477c-a0ae-c9b68d8ac753" providerId="ADAL" clId="{BD780118-7CDA-2444-8BA8-822EFC25B18B}" dt="2025-03-02T16:31:26.062" v="705" actId="1076"/>
          <ac:picMkLst>
            <pc:docMk/>
            <pc:sldMk cId="3904803884" sldId="276"/>
            <ac:picMk id="7172" creationId="{1A7C2DAA-345B-F680-574D-27EF709972A4}"/>
          </ac:picMkLst>
        </pc:picChg>
      </pc:sldChg>
      <pc:sldChg chg="del">
        <pc:chgData name="Martin Klepek" userId="feb729e6-0e74-477c-a0ae-c9b68d8ac753" providerId="ADAL" clId="{BD780118-7CDA-2444-8BA8-822EFC25B18B}" dt="2025-03-02T15:20:04.628" v="3" actId="2696"/>
        <pc:sldMkLst>
          <pc:docMk/>
          <pc:sldMk cId="2103703134" sldId="277"/>
        </pc:sldMkLst>
      </pc:sldChg>
      <pc:sldChg chg="addSp delSp modSp add mod ord">
        <pc:chgData name="Martin Klepek" userId="feb729e6-0e74-477c-a0ae-c9b68d8ac753" providerId="ADAL" clId="{BD780118-7CDA-2444-8BA8-822EFC25B18B}" dt="2025-03-02T16:48:02.332" v="883" actId="20577"/>
        <pc:sldMkLst>
          <pc:docMk/>
          <pc:sldMk cId="3730205134" sldId="277"/>
        </pc:sldMkLst>
        <pc:spChg chg="mod">
          <ac:chgData name="Martin Klepek" userId="feb729e6-0e74-477c-a0ae-c9b68d8ac753" providerId="ADAL" clId="{BD780118-7CDA-2444-8BA8-822EFC25B18B}" dt="2025-03-02T16:37:24.956" v="774" actId="114"/>
          <ac:spMkLst>
            <pc:docMk/>
            <pc:sldMk cId="3730205134" sldId="277"/>
            <ac:spMk id="2" creationId="{5D28D743-8986-3CC9-433E-92588542E2E0}"/>
          </ac:spMkLst>
        </pc:spChg>
        <pc:spChg chg="add del mod">
          <ac:chgData name="Martin Klepek" userId="feb729e6-0e74-477c-a0ae-c9b68d8ac753" providerId="ADAL" clId="{BD780118-7CDA-2444-8BA8-822EFC25B18B}" dt="2025-03-02T16:36:37.131" v="755"/>
          <ac:spMkLst>
            <pc:docMk/>
            <pc:sldMk cId="3730205134" sldId="277"/>
            <ac:spMk id="4" creationId="{82414484-7C79-6C56-E019-91C261FC510A}"/>
          </ac:spMkLst>
        </pc:spChg>
        <pc:spChg chg="add del mod">
          <ac:chgData name="Martin Klepek" userId="feb729e6-0e74-477c-a0ae-c9b68d8ac753" providerId="ADAL" clId="{BD780118-7CDA-2444-8BA8-822EFC25B18B}" dt="2025-03-02T16:39:59.720" v="825" actId="478"/>
          <ac:spMkLst>
            <pc:docMk/>
            <pc:sldMk cId="3730205134" sldId="277"/>
            <ac:spMk id="8" creationId="{214FFABB-0895-BB5A-C51A-D135009B2B9F}"/>
          </ac:spMkLst>
        </pc:spChg>
        <pc:spChg chg="mod">
          <ac:chgData name="Martin Klepek" userId="feb729e6-0e74-477c-a0ae-c9b68d8ac753" providerId="ADAL" clId="{BD780118-7CDA-2444-8BA8-822EFC25B18B}" dt="2025-03-02T16:37:34.542" v="794" actId="20577"/>
          <ac:spMkLst>
            <pc:docMk/>
            <pc:sldMk cId="3730205134" sldId="277"/>
            <ac:spMk id="9" creationId="{0DC4A02E-9878-C227-BFE4-0219E219B41E}"/>
          </ac:spMkLst>
        </pc:spChg>
        <pc:spChg chg="add mod">
          <ac:chgData name="Martin Klepek" userId="feb729e6-0e74-477c-a0ae-c9b68d8ac753" providerId="ADAL" clId="{BD780118-7CDA-2444-8BA8-822EFC25B18B}" dt="2025-03-02T16:48:02.332" v="883" actId="20577"/>
          <ac:spMkLst>
            <pc:docMk/>
            <pc:sldMk cId="3730205134" sldId="277"/>
            <ac:spMk id="10" creationId="{6FCC875F-BAAF-A528-300A-9EA9F76C863A}"/>
          </ac:spMkLst>
        </pc:spChg>
        <pc:spChg chg="del">
          <ac:chgData name="Martin Klepek" userId="feb729e6-0e74-477c-a0ae-c9b68d8ac753" providerId="ADAL" clId="{BD780118-7CDA-2444-8BA8-822EFC25B18B}" dt="2025-03-02T16:36:31.737" v="753" actId="478"/>
          <ac:spMkLst>
            <pc:docMk/>
            <pc:sldMk cId="3730205134" sldId="277"/>
            <ac:spMk id="11" creationId="{382B3262-E7CF-8855-D6C9-C5B9CAA05BFE}"/>
          </ac:spMkLst>
        </pc:spChg>
        <pc:picChg chg="add del mod">
          <ac:chgData name="Martin Klepek" userId="feb729e6-0e74-477c-a0ae-c9b68d8ac753" providerId="ADAL" clId="{BD780118-7CDA-2444-8BA8-822EFC25B18B}" dt="2025-03-02T16:39:35.529" v="822" actId="478"/>
          <ac:picMkLst>
            <pc:docMk/>
            <pc:sldMk cId="3730205134" sldId="277"/>
            <ac:picMk id="8194" creationId="{64A6B95E-18B8-060A-1695-7DF853540C06}"/>
          </ac:picMkLst>
        </pc:picChg>
        <pc:picChg chg="add del mod">
          <ac:chgData name="Martin Klepek" userId="feb729e6-0e74-477c-a0ae-c9b68d8ac753" providerId="ADAL" clId="{BD780118-7CDA-2444-8BA8-822EFC25B18B}" dt="2025-03-02T16:39:36.430" v="823" actId="478"/>
          <ac:picMkLst>
            <pc:docMk/>
            <pc:sldMk cId="3730205134" sldId="277"/>
            <ac:picMk id="8196" creationId="{186A2169-C406-EBFB-89C1-F33CCD0CED9B}"/>
          </ac:picMkLst>
        </pc:picChg>
      </pc:sldChg>
      <pc:sldChg chg="del">
        <pc:chgData name="Martin Klepek" userId="feb729e6-0e74-477c-a0ae-c9b68d8ac753" providerId="ADAL" clId="{BD780118-7CDA-2444-8BA8-822EFC25B18B}" dt="2025-03-02T15:20:04.630" v="5" actId="2696"/>
        <pc:sldMkLst>
          <pc:docMk/>
          <pc:sldMk cId="2696495866" sldId="278"/>
        </pc:sldMkLst>
      </pc:sldChg>
      <pc:sldChg chg="addSp delSp modSp add mod ord modAnim">
        <pc:chgData name="Martin Klepek" userId="feb729e6-0e74-477c-a0ae-c9b68d8ac753" providerId="ADAL" clId="{BD780118-7CDA-2444-8BA8-822EFC25B18B}" dt="2025-03-02T18:15:59.407" v="1964"/>
        <pc:sldMkLst>
          <pc:docMk/>
          <pc:sldMk cId="4272045418" sldId="278"/>
        </pc:sldMkLst>
        <pc:spChg chg="del">
          <ac:chgData name="Martin Klepek" userId="feb729e6-0e74-477c-a0ae-c9b68d8ac753" providerId="ADAL" clId="{BD780118-7CDA-2444-8BA8-822EFC25B18B}" dt="2025-03-02T16:51:23.486" v="936" actId="478"/>
          <ac:spMkLst>
            <pc:docMk/>
            <pc:sldMk cId="4272045418" sldId="278"/>
            <ac:spMk id="2" creationId="{DB8669EF-1ABD-2A01-F31C-91639B668D6B}"/>
          </ac:spMkLst>
        </pc:spChg>
        <pc:picChg chg="add mod">
          <ac:chgData name="Martin Klepek" userId="feb729e6-0e74-477c-a0ae-c9b68d8ac753" providerId="ADAL" clId="{BD780118-7CDA-2444-8BA8-822EFC25B18B}" dt="2025-03-02T16:51:29.790" v="937" actId="1076"/>
          <ac:picMkLst>
            <pc:docMk/>
            <pc:sldMk cId="4272045418" sldId="278"/>
            <ac:picMk id="3" creationId="{F16BB193-8737-88AB-8162-A1E24968EAD9}"/>
          </ac:picMkLst>
        </pc:picChg>
        <pc:picChg chg="mod">
          <ac:chgData name="Martin Klepek" userId="feb729e6-0e74-477c-a0ae-c9b68d8ac753" providerId="ADAL" clId="{BD780118-7CDA-2444-8BA8-822EFC25B18B}" dt="2025-03-02T16:38:27.495" v="803" actId="1076"/>
          <ac:picMkLst>
            <pc:docMk/>
            <pc:sldMk cId="4272045418" sldId="278"/>
            <ac:picMk id="14" creationId="{86BE392B-C353-E4CE-846F-2E704AB80FEC}"/>
          </ac:picMkLst>
        </pc:picChg>
        <pc:picChg chg="mod">
          <ac:chgData name="Martin Klepek" userId="feb729e6-0e74-477c-a0ae-c9b68d8ac753" providerId="ADAL" clId="{BD780118-7CDA-2444-8BA8-822EFC25B18B}" dt="2025-03-02T16:51:29.790" v="937" actId="1076"/>
          <ac:picMkLst>
            <pc:docMk/>
            <pc:sldMk cId="4272045418" sldId="278"/>
            <ac:picMk id="8194" creationId="{8FD1C7A1-BE2A-EE50-66BF-FFD4830D8BB9}"/>
          </ac:picMkLst>
        </pc:picChg>
        <pc:picChg chg="mod">
          <ac:chgData name="Martin Klepek" userId="feb729e6-0e74-477c-a0ae-c9b68d8ac753" providerId="ADAL" clId="{BD780118-7CDA-2444-8BA8-822EFC25B18B}" dt="2025-03-02T16:51:29.790" v="937" actId="1076"/>
          <ac:picMkLst>
            <pc:docMk/>
            <pc:sldMk cId="4272045418" sldId="278"/>
            <ac:picMk id="8196" creationId="{1261D9E8-0CB7-D8B9-1771-5A7530B0727C}"/>
          </ac:picMkLst>
        </pc:picChg>
        <pc:picChg chg="add mod">
          <ac:chgData name="Martin Klepek" userId="feb729e6-0e74-477c-a0ae-c9b68d8ac753" providerId="ADAL" clId="{BD780118-7CDA-2444-8BA8-822EFC25B18B}" dt="2025-03-02T16:51:29.790" v="937" actId="1076"/>
          <ac:picMkLst>
            <pc:docMk/>
            <pc:sldMk cId="4272045418" sldId="278"/>
            <ac:picMk id="10242" creationId="{1BEA2ECB-A2D9-19DF-ADEA-B05F190A94F6}"/>
          </ac:picMkLst>
        </pc:picChg>
      </pc:sldChg>
      <pc:sldChg chg="modSp add mod">
        <pc:chgData name="Martin Klepek" userId="feb729e6-0e74-477c-a0ae-c9b68d8ac753" providerId="ADAL" clId="{BD780118-7CDA-2444-8BA8-822EFC25B18B}" dt="2025-03-02T16:49:21.273" v="915" actId="20577"/>
        <pc:sldMkLst>
          <pc:docMk/>
          <pc:sldMk cId="130014448" sldId="279"/>
        </pc:sldMkLst>
        <pc:spChg chg="mod">
          <ac:chgData name="Martin Klepek" userId="feb729e6-0e74-477c-a0ae-c9b68d8ac753" providerId="ADAL" clId="{BD780118-7CDA-2444-8BA8-822EFC25B18B}" dt="2025-03-02T16:49:21.273" v="915" actId="20577"/>
          <ac:spMkLst>
            <pc:docMk/>
            <pc:sldMk cId="130014448" sldId="279"/>
            <ac:spMk id="10" creationId="{DFA571E0-8B6C-21AA-D682-66BA4A952F5F}"/>
          </ac:spMkLst>
        </pc:spChg>
      </pc:sldChg>
      <pc:sldChg chg="del">
        <pc:chgData name="Martin Klepek" userId="feb729e6-0e74-477c-a0ae-c9b68d8ac753" providerId="ADAL" clId="{BD780118-7CDA-2444-8BA8-822EFC25B18B}" dt="2025-03-02T15:20:04.631" v="6" actId="2696"/>
        <pc:sldMkLst>
          <pc:docMk/>
          <pc:sldMk cId="999826177" sldId="279"/>
        </pc:sldMkLst>
      </pc:sldChg>
      <pc:sldChg chg="addSp delSp modSp add mod ord">
        <pc:chgData name="Martin Klepek" userId="feb729e6-0e74-477c-a0ae-c9b68d8ac753" providerId="ADAL" clId="{BD780118-7CDA-2444-8BA8-822EFC25B18B}" dt="2025-03-02T17:01:35.306" v="1140" actId="20577"/>
        <pc:sldMkLst>
          <pc:docMk/>
          <pc:sldMk cId="3842872365" sldId="280"/>
        </pc:sldMkLst>
        <pc:spChg chg="mod">
          <ac:chgData name="Martin Klepek" userId="feb729e6-0e74-477c-a0ae-c9b68d8ac753" providerId="ADAL" clId="{BD780118-7CDA-2444-8BA8-822EFC25B18B}" dt="2025-03-02T16:57:10.075" v="986" actId="114"/>
          <ac:spMkLst>
            <pc:docMk/>
            <pc:sldMk cId="3842872365" sldId="280"/>
            <ac:spMk id="2" creationId="{86DA4674-79A2-56ED-1AD6-68D7A7078284}"/>
          </ac:spMkLst>
        </pc:spChg>
        <pc:spChg chg="mod">
          <ac:chgData name="Martin Klepek" userId="feb729e6-0e74-477c-a0ae-c9b68d8ac753" providerId="ADAL" clId="{BD780118-7CDA-2444-8BA8-822EFC25B18B}" dt="2025-03-02T16:54:42.248" v="964" actId="20577"/>
          <ac:spMkLst>
            <pc:docMk/>
            <pc:sldMk cId="3842872365" sldId="280"/>
            <ac:spMk id="9" creationId="{D27F11FF-014C-EB18-7B29-0E7CF5108325}"/>
          </ac:spMkLst>
        </pc:spChg>
        <pc:spChg chg="mod">
          <ac:chgData name="Martin Klepek" userId="feb729e6-0e74-477c-a0ae-c9b68d8ac753" providerId="ADAL" clId="{BD780118-7CDA-2444-8BA8-822EFC25B18B}" dt="2025-03-02T17:01:35.306" v="1140" actId="20577"/>
          <ac:spMkLst>
            <pc:docMk/>
            <pc:sldMk cId="3842872365" sldId="280"/>
            <ac:spMk id="10" creationId="{0E00CD7E-53BD-D4D6-E40B-76C4FF648AE5}"/>
          </ac:spMkLst>
        </pc:spChg>
        <pc:picChg chg="add del mod">
          <ac:chgData name="Martin Klepek" userId="feb729e6-0e74-477c-a0ae-c9b68d8ac753" providerId="ADAL" clId="{BD780118-7CDA-2444-8BA8-822EFC25B18B}" dt="2025-03-02T16:54:57.686" v="966" actId="478"/>
          <ac:picMkLst>
            <pc:docMk/>
            <pc:sldMk cId="3842872365" sldId="280"/>
            <ac:picMk id="4" creationId="{05B75FF7-78E3-EC8D-2358-D23D3533B716}"/>
          </ac:picMkLst>
        </pc:picChg>
      </pc:sldChg>
      <pc:sldChg chg="addSp delSp modSp add mod">
        <pc:chgData name="Martin Klepek" userId="feb729e6-0e74-477c-a0ae-c9b68d8ac753" providerId="ADAL" clId="{BD780118-7CDA-2444-8BA8-822EFC25B18B}" dt="2025-03-02T16:57:35.144" v="993" actId="1076"/>
        <pc:sldMkLst>
          <pc:docMk/>
          <pc:sldMk cId="2005933174" sldId="281"/>
        </pc:sldMkLst>
        <pc:spChg chg="del">
          <ac:chgData name="Martin Klepek" userId="feb729e6-0e74-477c-a0ae-c9b68d8ac753" providerId="ADAL" clId="{BD780118-7CDA-2444-8BA8-822EFC25B18B}" dt="2025-03-02T16:57:25.940" v="989" actId="478"/>
          <ac:spMkLst>
            <pc:docMk/>
            <pc:sldMk cId="2005933174" sldId="281"/>
            <ac:spMk id="2" creationId="{A04063BB-537D-066A-F05B-9BBC3669148F}"/>
          </ac:spMkLst>
        </pc:spChg>
        <pc:spChg chg="add mod">
          <ac:chgData name="Martin Klepek" userId="feb729e6-0e74-477c-a0ae-c9b68d8ac753" providerId="ADAL" clId="{BD780118-7CDA-2444-8BA8-822EFC25B18B}" dt="2025-03-02T16:57:26.162" v="990"/>
          <ac:spMkLst>
            <pc:docMk/>
            <pc:sldMk cId="2005933174" sldId="281"/>
            <ac:spMk id="3" creationId="{D4CFFACB-C72F-C140-67AA-D74C26886C72}"/>
          </ac:spMkLst>
        </pc:spChg>
        <pc:spChg chg="del">
          <ac:chgData name="Martin Klepek" userId="feb729e6-0e74-477c-a0ae-c9b68d8ac753" providerId="ADAL" clId="{BD780118-7CDA-2444-8BA8-822EFC25B18B}" dt="2025-03-02T16:57:18.046" v="987" actId="478"/>
          <ac:spMkLst>
            <pc:docMk/>
            <pc:sldMk cId="2005933174" sldId="281"/>
            <ac:spMk id="10" creationId="{2318E995-B2EA-B471-46FB-F7D53342BDCE}"/>
          </ac:spMkLst>
        </pc:spChg>
        <pc:picChg chg="mod">
          <ac:chgData name="Martin Klepek" userId="feb729e6-0e74-477c-a0ae-c9b68d8ac753" providerId="ADAL" clId="{BD780118-7CDA-2444-8BA8-822EFC25B18B}" dt="2025-03-02T16:57:35.144" v="993" actId="1076"/>
          <ac:picMkLst>
            <pc:docMk/>
            <pc:sldMk cId="2005933174" sldId="281"/>
            <ac:picMk id="4" creationId="{25480EF8-C9F0-E517-06C6-6947D041266F}"/>
          </ac:picMkLst>
        </pc:picChg>
      </pc:sldChg>
      <pc:sldChg chg="addSp delSp modSp add mod">
        <pc:chgData name="Martin Klepek" userId="feb729e6-0e74-477c-a0ae-c9b68d8ac753" providerId="ADAL" clId="{BD780118-7CDA-2444-8BA8-822EFC25B18B}" dt="2025-03-02T17:07:46.577" v="1246" actId="14100"/>
        <pc:sldMkLst>
          <pc:docMk/>
          <pc:sldMk cId="3904053128" sldId="282"/>
        </pc:sldMkLst>
        <pc:spChg chg="del mod topLvl">
          <ac:chgData name="Martin Klepek" userId="feb729e6-0e74-477c-a0ae-c9b68d8ac753" providerId="ADAL" clId="{BD780118-7CDA-2444-8BA8-822EFC25B18B}" dt="2025-03-02T17:06:32.152" v="1180" actId="478"/>
          <ac:spMkLst>
            <pc:docMk/>
            <pc:sldMk cId="3904053128" sldId="282"/>
            <ac:spMk id="4" creationId="{9A227232-A079-56AB-FCC2-78C40F524FC8}"/>
          </ac:spMkLst>
        </pc:spChg>
        <pc:spChg chg="del mod topLvl">
          <ac:chgData name="Martin Klepek" userId="feb729e6-0e74-477c-a0ae-c9b68d8ac753" providerId="ADAL" clId="{BD780118-7CDA-2444-8BA8-822EFC25B18B}" dt="2025-03-02T17:06:32.152" v="1180" actId="478"/>
          <ac:spMkLst>
            <pc:docMk/>
            <pc:sldMk cId="3904053128" sldId="282"/>
            <ac:spMk id="8" creationId="{9DE6F043-40A3-515A-1B73-FF95852B5EFF}"/>
          </ac:spMkLst>
        </pc:spChg>
        <pc:spChg chg="mod">
          <ac:chgData name="Martin Klepek" userId="feb729e6-0e74-477c-a0ae-c9b68d8ac753" providerId="ADAL" clId="{BD780118-7CDA-2444-8BA8-822EFC25B18B}" dt="2025-03-02T17:07:46.577" v="1246" actId="14100"/>
          <ac:spMkLst>
            <pc:docMk/>
            <pc:sldMk cId="3904053128" sldId="282"/>
            <ac:spMk id="9" creationId="{E3E5A83C-E3DD-69D4-834B-2D6E7BDCA415}"/>
          </ac:spMkLst>
        </pc:spChg>
        <pc:spChg chg="del">
          <ac:chgData name="Martin Klepek" userId="feb729e6-0e74-477c-a0ae-c9b68d8ac753" providerId="ADAL" clId="{BD780118-7CDA-2444-8BA8-822EFC25B18B}" dt="2025-03-02T17:06:40.212" v="1184" actId="478"/>
          <ac:spMkLst>
            <pc:docMk/>
            <pc:sldMk cId="3904053128" sldId="282"/>
            <ac:spMk id="11" creationId="{AE3D320D-9A9B-909E-5605-C1352064DCA0}"/>
          </ac:spMkLst>
        </pc:spChg>
        <pc:spChg chg="del mod">
          <ac:chgData name="Martin Klepek" userId="feb729e6-0e74-477c-a0ae-c9b68d8ac753" providerId="ADAL" clId="{BD780118-7CDA-2444-8BA8-822EFC25B18B}" dt="2025-03-02T17:06:36.991" v="1183" actId="478"/>
          <ac:spMkLst>
            <pc:docMk/>
            <pc:sldMk cId="3904053128" sldId="282"/>
            <ac:spMk id="16" creationId="{19286D30-0A8E-332F-69D7-5AAC9C0224A3}"/>
          </ac:spMkLst>
        </pc:spChg>
        <pc:spChg chg="del mod topLvl">
          <ac:chgData name="Martin Klepek" userId="feb729e6-0e74-477c-a0ae-c9b68d8ac753" providerId="ADAL" clId="{BD780118-7CDA-2444-8BA8-822EFC25B18B}" dt="2025-03-02T17:07:13.264" v="1194" actId="478"/>
          <ac:spMkLst>
            <pc:docMk/>
            <pc:sldMk cId="3904053128" sldId="282"/>
            <ac:spMk id="17" creationId="{B12E9157-947E-B816-5846-C1E134D8E725}"/>
          </ac:spMkLst>
        </pc:spChg>
        <pc:spChg chg="add del mod">
          <ac:chgData name="Martin Klepek" userId="feb729e6-0e74-477c-a0ae-c9b68d8ac753" providerId="ADAL" clId="{BD780118-7CDA-2444-8BA8-822EFC25B18B}" dt="2025-03-02T17:07:01.213" v="1190" actId="478"/>
          <ac:spMkLst>
            <pc:docMk/>
            <pc:sldMk cId="3904053128" sldId="282"/>
            <ac:spMk id="20" creationId="{B48C37DE-D31F-51E2-18B6-9DC0D530ABE9}"/>
          </ac:spMkLst>
        </pc:spChg>
        <pc:grpChg chg="add del mod">
          <ac:chgData name="Martin Klepek" userId="feb729e6-0e74-477c-a0ae-c9b68d8ac753" providerId="ADAL" clId="{BD780118-7CDA-2444-8BA8-822EFC25B18B}" dt="2025-03-02T17:06:29.698" v="1179" actId="165"/>
          <ac:grpSpMkLst>
            <pc:docMk/>
            <pc:sldMk cId="3904053128" sldId="282"/>
            <ac:grpSpMk id="2" creationId="{86448EC6-8051-F2FB-B382-8D4D6BAB4882}"/>
          </ac:grpSpMkLst>
        </pc:grpChg>
        <pc:grpChg chg="del">
          <ac:chgData name="Martin Klepek" userId="feb729e6-0e74-477c-a0ae-c9b68d8ac753" providerId="ADAL" clId="{BD780118-7CDA-2444-8BA8-822EFC25B18B}" dt="2025-03-02T17:07:02.885" v="1191" actId="478"/>
          <ac:grpSpMkLst>
            <pc:docMk/>
            <pc:sldMk cId="3904053128" sldId="282"/>
            <ac:grpSpMk id="5" creationId="{DE37A62C-9F4A-3EDC-78EE-CE0BB25797F3}"/>
          </ac:grpSpMkLst>
        </pc:grpChg>
        <pc:grpChg chg="add del mod">
          <ac:chgData name="Martin Klepek" userId="feb729e6-0e74-477c-a0ae-c9b68d8ac753" providerId="ADAL" clId="{BD780118-7CDA-2444-8BA8-822EFC25B18B}" dt="2025-03-02T17:07:13.264" v="1194" actId="478"/>
          <ac:grpSpMkLst>
            <pc:docMk/>
            <pc:sldMk cId="3904053128" sldId="282"/>
            <ac:grpSpMk id="13" creationId="{5B2F5F3C-48F3-864B-F242-C93317833811}"/>
          </ac:grpSpMkLst>
        </pc:grpChg>
        <pc:picChg chg="del mod topLvl">
          <ac:chgData name="Martin Klepek" userId="feb729e6-0e74-477c-a0ae-c9b68d8ac753" providerId="ADAL" clId="{BD780118-7CDA-2444-8BA8-822EFC25B18B}" dt="2025-03-02T17:06:32.152" v="1180" actId="478"/>
          <ac:picMkLst>
            <pc:docMk/>
            <pc:sldMk cId="3904053128" sldId="282"/>
            <ac:picMk id="3" creationId="{FF777FEF-2423-74F1-B6BE-D4FF805FE7A3}"/>
          </ac:picMkLst>
        </pc:picChg>
        <pc:picChg chg="del mod topLvl">
          <ac:chgData name="Martin Klepek" userId="feb729e6-0e74-477c-a0ae-c9b68d8ac753" providerId="ADAL" clId="{BD780118-7CDA-2444-8BA8-822EFC25B18B}" dt="2025-03-02T17:06:32.152" v="1180" actId="478"/>
          <ac:picMkLst>
            <pc:docMk/>
            <pc:sldMk cId="3904053128" sldId="282"/>
            <ac:picMk id="10" creationId="{70A308CB-A241-D63D-39D5-624573253908}"/>
          </ac:picMkLst>
        </pc:picChg>
        <pc:picChg chg="del">
          <ac:chgData name="Martin Klepek" userId="feb729e6-0e74-477c-a0ae-c9b68d8ac753" providerId="ADAL" clId="{BD780118-7CDA-2444-8BA8-822EFC25B18B}" dt="2025-03-02T17:07:04.054" v="1192" actId="478"/>
          <ac:picMkLst>
            <pc:docMk/>
            <pc:sldMk cId="3904053128" sldId="282"/>
            <ac:picMk id="14" creationId="{16C94DD1-7D02-6E72-8552-A340FB32A040}"/>
          </ac:picMkLst>
        </pc:picChg>
        <pc:picChg chg="mod topLvl">
          <ac:chgData name="Martin Klepek" userId="feb729e6-0e74-477c-a0ae-c9b68d8ac753" providerId="ADAL" clId="{BD780118-7CDA-2444-8BA8-822EFC25B18B}" dt="2025-03-02T17:07:13.264" v="1194" actId="478"/>
          <ac:picMkLst>
            <pc:docMk/>
            <pc:sldMk cId="3904053128" sldId="282"/>
            <ac:picMk id="15" creationId="{2EC86EB2-1BB8-F07D-FDA6-F5A068F9CA33}"/>
          </ac:picMkLst>
        </pc:picChg>
        <pc:picChg chg="del mod">
          <ac:chgData name="Martin Klepek" userId="feb729e6-0e74-477c-a0ae-c9b68d8ac753" providerId="ADAL" clId="{BD780118-7CDA-2444-8BA8-822EFC25B18B}" dt="2025-03-02T17:06:50.854" v="1188" actId="478"/>
          <ac:picMkLst>
            <pc:docMk/>
            <pc:sldMk cId="3904053128" sldId="282"/>
            <ac:picMk id="18" creationId="{BF49BD74-70C8-7ADF-F33E-BC249B10F9BB}"/>
          </ac:picMkLst>
        </pc:picChg>
      </pc:sldChg>
      <pc:sldChg chg="modSp add del mod">
        <pc:chgData name="Martin Klepek" userId="feb729e6-0e74-477c-a0ae-c9b68d8ac753" providerId="ADAL" clId="{BD780118-7CDA-2444-8BA8-822EFC25B18B}" dt="2025-03-02T17:51:33.400" v="1875" actId="2696"/>
        <pc:sldMkLst>
          <pc:docMk/>
          <pc:sldMk cId="4222675405" sldId="283"/>
        </pc:sldMkLst>
        <pc:spChg chg="mod">
          <ac:chgData name="Martin Klepek" userId="feb729e6-0e74-477c-a0ae-c9b68d8ac753" providerId="ADAL" clId="{BD780118-7CDA-2444-8BA8-822EFC25B18B}" dt="2025-03-02T17:08:28.496" v="1260" actId="20577"/>
          <ac:spMkLst>
            <pc:docMk/>
            <pc:sldMk cId="4222675405" sldId="283"/>
            <ac:spMk id="9" creationId="{A66F8E20-F175-D65B-17DE-8248956B8B94}"/>
          </ac:spMkLst>
        </pc:spChg>
      </pc:sldChg>
      <pc:sldChg chg="modSp add del mod ord">
        <pc:chgData name="Martin Klepek" userId="feb729e6-0e74-477c-a0ae-c9b68d8ac753" providerId="ADAL" clId="{BD780118-7CDA-2444-8BA8-822EFC25B18B}" dt="2025-03-02T17:51:35.095" v="1876" actId="2696"/>
        <pc:sldMkLst>
          <pc:docMk/>
          <pc:sldMk cId="3098068322" sldId="284"/>
        </pc:sldMkLst>
        <pc:spChg chg="mod">
          <ac:chgData name="Martin Klepek" userId="feb729e6-0e74-477c-a0ae-c9b68d8ac753" providerId="ADAL" clId="{BD780118-7CDA-2444-8BA8-822EFC25B18B}" dt="2025-03-02T17:08:47.097" v="1277" actId="20577"/>
          <ac:spMkLst>
            <pc:docMk/>
            <pc:sldMk cId="3098068322" sldId="284"/>
            <ac:spMk id="2" creationId="{5B734B83-F3DF-8744-54E0-AF77583E5F69}"/>
          </ac:spMkLst>
        </pc:spChg>
        <pc:spChg chg="mod">
          <ac:chgData name="Martin Klepek" userId="feb729e6-0e74-477c-a0ae-c9b68d8ac753" providerId="ADAL" clId="{BD780118-7CDA-2444-8BA8-822EFC25B18B}" dt="2025-03-02T17:08:44.383" v="1276" actId="20577"/>
          <ac:spMkLst>
            <pc:docMk/>
            <pc:sldMk cId="3098068322" sldId="284"/>
            <ac:spMk id="9" creationId="{D7ADA48D-7E38-05C7-5BC1-A7679EE01742}"/>
          </ac:spMkLst>
        </pc:spChg>
      </pc:sldChg>
      <pc:sldChg chg="modSp add mod ord">
        <pc:chgData name="Martin Klepek" userId="feb729e6-0e74-477c-a0ae-c9b68d8ac753" providerId="ADAL" clId="{BD780118-7CDA-2444-8BA8-822EFC25B18B}" dt="2025-03-02T17:15:05.434" v="1392" actId="20577"/>
        <pc:sldMkLst>
          <pc:docMk/>
          <pc:sldMk cId="1292307677" sldId="285"/>
        </pc:sldMkLst>
        <pc:spChg chg="mod">
          <ac:chgData name="Martin Klepek" userId="feb729e6-0e74-477c-a0ae-c9b68d8ac753" providerId="ADAL" clId="{BD780118-7CDA-2444-8BA8-822EFC25B18B}" dt="2025-03-02T17:12:31.582" v="1373" actId="20577"/>
          <ac:spMkLst>
            <pc:docMk/>
            <pc:sldMk cId="1292307677" sldId="285"/>
            <ac:spMk id="2" creationId="{5CA2C368-E8AE-DC86-7F32-ADD0D257C9E8}"/>
          </ac:spMkLst>
        </pc:spChg>
        <pc:spChg chg="mod">
          <ac:chgData name="Martin Klepek" userId="feb729e6-0e74-477c-a0ae-c9b68d8ac753" providerId="ADAL" clId="{BD780118-7CDA-2444-8BA8-822EFC25B18B}" dt="2025-03-02T17:15:05.434" v="1392" actId="20577"/>
          <ac:spMkLst>
            <pc:docMk/>
            <pc:sldMk cId="1292307677" sldId="285"/>
            <ac:spMk id="9" creationId="{6BA7FD67-8E70-1DC0-5F2E-26815630CA5F}"/>
          </ac:spMkLst>
        </pc:spChg>
        <pc:spChg chg="mod">
          <ac:chgData name="Martin Klepek" userId="feb729e6-0e74-477c-a0ae-c9b68d8ac753" providerId="ADAL" clId="{BD780118-7CDA-2444-8BA8-822EFC25B18B}" dt="2025-03-02T17:11:50.605" v="1336"/>
          <ac:spMkLst>
            <pc:docMk/>
            <pc:sldMk cId="1292307677" sldId="285"/>
            <ac:spMk id="10" creationId="{F0FBC1BC-0CCB-F936-6593-EA4726D7F114}"/>
          </ac:spMkLst>
        </pc:spChg>
        <pc:picChg chg="mod">
          <ac:chgData name="Martin Klepek" userId="feb729e6-0e74-477c-a0ae-c9b68d8ac753" providerId="ADAL" clId="{BD780118-7CDA-2444-8BA8-822EFC25B18B}" dt="2025-03-02T17:10:37.752" v="1285" actId="1076"/>
          <ac:picMkLst>
            <pc:docMk/>
            <pc:sldMk cId="1292307677" sldId="285"/>
            <ac:picMk id="14" creationId="{FC2C4FD8-B000-23DA-93C8-B6D8FCFD104B}"/>
          </ac:picMkLst>
        </pc:picChg>
      </pc:sldChg>
      <pc:sldChg chg="modSp add mod">
        <pc:chgData name="Martin Klepek" userId="feb729e6-0e74-477c-a0ae-c9b68d8ac753" providerId="ADAL" clId="{BD780118-7CDA-2444-8BA8-822EFC25B18B}" dt="2025-03-02T17:15:00.842" v="1383" actId="20577"/>
        <pc:sldMkLst>
          <pc:docMk/>
          <pc:sldMk cId="1388493318" sldId="286"/>
        </pc:sldMkLst>
        <pc:spChg chg="mod">
          <ac:chgData name="Martin Klepek" userId="feb729e6-0e74-477c-a0ae-c9b68d8ac753" providerId="ADAL" clId="{BD780118-7CDA-2444-8BA8-822EFC25B18B}" dt="2025-03-02T17:15:00.842" v="1383" actId="20577"/>
          <ac:spMkLst>
            <pc:docMk/>
            <pc:sldMk cId="1388493318" sldId="286"/>
            <ac:spMk id="9" creationId="{3F7689D8-1208-F6FA-C87D-A263C7FDB2CC}"/>
          </ac:spMkLst>
        </pc:spChg>
      </pc:sldChg>
      <pc:sldChg chg="addSp delSp modSp add mod">
        <pc:chgData name="Martin Klepek" userId="feb729e6-0e74-477c-a0ae-c9b68d8ac753" providerId="ADAL" clId="{BD780118-7CDA-2444-8BA8-822EFC25B18B}" dt="2025-03-02T17:18:20.809" v="1505"/>
        <pc:sldMkLst>
          <pc:docMk/>
          <pc:sldMk cId="1239524251" sldId="287"/>
        </pc:sldMkLst>
        <pc:spChg chg="del">
          <ac:chgData name="Martin Klepek" userId="feb729e6-0e74-477c-a0ae-c9b68d8ac753" providerId="ADAL" clId="{BD780118-7CDA-2444-8BA8-822EFC25B18B}" dt="2025-03-02T17:18:20.277" v="1504" actId="478"/>
          <ac:spMkLst>
            <pc:docMk/>
            <pc:sldMk cId="1239524251" sldId="287"/>
            <ac:spMk id="2" creationId="{91BC46C6-DC29-A5B4-04BB-198F10525C6D}"/>
          </ac:spMkLst>
        </pc:spChg>
        <pc:spChg chg="add mod">
          <ac:chgData name="Martin Klepek" userId="feb729e6-0e74-477c-a0ae-c9b68d8ac753" providerId="ADAL" clId="{BD780118-7CDA-2444-8BA8-822EFC25B18B}" dt="2025-03-02T17:18:20.809" v="1505"/>
          <ac:spMkLst>
            <pc:docMk/>
            <pc:sldMk cId="1239524251" sldId="287"/>
            <ac:spMk id="3" creationId="{EF882093-CF49-538E-E1CB-59AD4FF02460}"/>
          </ac:spMkLst>
        </pc:spChg>
        <pc:spChg chg="mod">
          <ac:chgData name="Martin Klepek" userId="feb729e6-0e74-477c-a0ae-c9b68d8ac753" providerId="ADAL" clId="{BD780118-7CDA-2444-8BA8-822EFC25B18B}" dt="2025-03-02T17:16:21.447" v="1480" actId="20577"/>
          <ac:spMkLst>
            <pc:docMk/>
            <pc:sldMk cId="1239524251" sldId="287"/>
            <ac:spMk id="9" creationId="{D9DEE97B-4216-165F-845A-4C7D83E2A4F5}"/>
          </ac:spMkLst>
        </pc:spChg>
        <pc:spChg chg="mod">
          <ac:chgData name="Martin Klepek" userId="feb729e6-0e74-477c-a0ae-c9b68d8ac753" providerId="ADAL" clId="{BD780118-7CDA-2444-8BA8-822EFC25B18B}" dt="2025-03-02T17:16:02.608" v="1450"/>
          <ac:spMkLst>
            <pc:docMk/>
            <pc:sldMk cId="1239524251" sldId="287"/>
            <ac:spMk id="10" creationId="{59F32484-077E-9D41-9DA6-BA59FF1FD3CB}"/>
          </ac:spMkLst>
        </pc:spChg>
      </pc:sldChg>
      <pc:sldChg chg="addSp delSp modSp add mod">
        <pc:chgData name="Martin Klepek" userId="feb729e6-0e74-477c-a0ae-c9b68d8ac753" providerId="ADAL" clId="{BD780118-7CDA-2444-8BA8-822EFC25B18B}" dt="2025-03-02T17:24:56.823" v="1659" actId="1076"/>
        <pc:sldMkLst>
          <pc:docMk/>
          <pc:sldMk cId="2263564602" sldId="288"/>
        </pc:sldMkLst>
        <pc:spChg chg="del mod">
          <ac:chgData name="Martin Klepek" userId="feb729e6-0e74-477c-a0ae-c9b68d8ac753" providerId="ADAL" clId="{BD780118-7CDA-2444-8BA8-822EFC25B18B}" dt="2025-03-02T17:24:53.776" v="1657" actId="478"/>
          <ac:spMkLst>
            <pc:docMk/>
            <pc:sldMk cId="2263564602" sldId="288"/>
            <ac:spMk id="2" creationId="{DD3C131D-1321-424D-C848-3BAF8E50623F}"/>
          </ac:spMkLst>
        </pc:spChg>
        <pc:spChg chg="add mod">
          <ac:chgData name="Martin Klepek" userId="feb729e6-0e74-477c-a0ae-c9b68d8ac753" providerId="ADAL" clId="{BD780118-7CDA-2444-8BA8-822EFC25B18B}" dt="2025-03-02T17:24:56.823" v="1659" actId="1076"/>
          <ac:spMkLst>
            <pc:docMk/>
            <pc:sldMk cId="2263564602" sldId="288"/>
            <ac:spMk id="3" creationId="{984A2F6E-F29E-ED46-AB18-A38B15A99942}"/>
          </ac:spMkLst>
        </pc:spChg>
        <pc:spChg chg="mod">
          <ac:chgData name="Martin Klepek" userId="feb729e6-0e74-477c-a0ae-c9b68d8ac753" providerId="ADAL" clId="{BD780118-7CDA-2444-8BA8-822EFC25B18B}" dt="2025-03-02T17:22:10.041" v="1542" actId="20577"/>
          <ac:spMkLst>
            <pc:docMk/>
            <pc:sldMk cId="2263564602" sldId="288"/>
            <ac:spMk id="9" creationId="{232F2BFF-B8D3-B005-5462-E7ADF03F4A6C}"/>
          </ac:spMkLst>
        </pc:spChg>
        <pc:spChg chg="mod">
          <ac:chgData name="Martin Klepek" userId="feb729e6-0e74-477c-a0ae-c9b68d8ac753" providerId="ADAL" clId="{BD780118-7CDA-2444-8BA8-822EFC25B18B}" dt="2025-03-02T17:18:06.148" v="1500" actId="20577"/>
          <ac:spMkLst>
            <pc:docMk/>
            <pc:sldMk cId="2263564602" sldId="288"/>
            <ac:spMk id="10" creationId="{F0B76468-2F34-494A-4F2A-431F4D0896DD}"/>
          </ac:spMkLst>
        </pc:spChg>
        <pc:picChg chg="mod">
          <ac:chgData name="Martin Klepek" userId="feb729e6-0e74-477c-a0ae-c9b68d8ac753" providerId="ADAL" clId="{BD780118-7CDA-2444-8BA8-822EFC25B18B}" dt="2025-03-02T17:18:09.352" v="1502" actId="1076"/>
          <ac:picMkLst>
            <pc:docMk/>
            <pc:sldMk cId="2263564602" sldId="288"/>
            <ac:picMk id="14" creationId="{740B28A1-4670-4A3E-94D6-7AD6F7285F6E}"/>
          </ac:picMkLst>
        </pc:picChg>
      </pc:sldChg>
      <pc:sldChg chg="modSp add mod">
        <pc:chgData name="Martin Klepek" userId="feb729e6-0e74-477c-a0ae-c9b68d8ac753" providerId="ADAL" clId="{BD780118-7CDA-2444-8BA8-822EFC25B18B}" dt="2025-03-02T17:24:14.800" v="1656" actId="114"/>
        <pc:sldMkLst>
          <pc:docMk/>
          <pc:sldMk cId="1549139335" sldId="289"/>
        </pc:sldMkLst>
        <pc:spChg chg="mod">
          <ac:chgData name="Martin Klepek" userId="feb729e6-0e74-477c-a0ae-c9b68d8ac753" providerId="ADAL" clId="{BD780118-7CDA-2444-8BA8-822EFC25B18B}" dt="2025-03-02T17:24:14.800" v="1656" actId="114"/>
          <ac:spMkLst>
            <pc:docMk/>
            <pc:sldMk cId="1549139335" sldId="289"/>
            <ac:spMk id="2" creationId="{7A23F480-232D-8F36-B747-C1DBF530D34A}"/>
          </ac:spMkLst>
        </pc:spChg>
        <pc:spChg chg="mod">
          <ac:chgData name="Martin Klepek" userId="feb729e6-0e74-477c-a0ae-c9b68d8ac753" providerId="ADAL" clId="{BD780118-7CDA-2444-8BA8-822EFC25B18B}" dt="2025-03-02T17:22:38.925" v="1582" actId="20577"/>
          <ac:spMkLst>
            <pc:docMk/>
            <pc:sldMk cId="1549139335" sldId="289"/>
            <ac:spMk id="9" creationId="{52376B75-D576-3841-BCA9-AE846A55F9B6}"/>
          </ac:spMkLst>
        </pc:spChg>
        <pc:spChg chg="mod">
          <ac:chgData name="Martin Klepek" userId="feb729e6-0e74-477c-a0ae-c9b68d8ac753" providerId="ADAL" clId="{BD780118-7CDA-2444-8BA8-822EFC25B18B}" dt="2025-03-02T17:22:24.487" v="1551"/>
          <ac:spMkLst>
            <pc:docMk/>
            <pc:sldMk cId="1549139335" sldId="289"/>
            <ac:spMk id="10" creationId="{CA60F4B4-2852-BD8C-106D-517EFBACF8DE}"/>
          </ac:spMkLst>
        </pc:spChg>
      </pc:sldChg>
      <pc:sldChg chg="addSp delSp modSp add mod">
        <pc:chgData name="Martin Klepek" userId="feb729e6-0e74-477c-a0ae-c9b68d8ac753" providerId="ADAL" clId="{BD780118-7CDA-2444-8BA8-822EFC25B18B}" dt="2025-03-02T17:27:23.542" v="1667" actId="1076"/>
        <pc:sldMkLst>
          <pc:docMk/>
          <pc:sldMk cId="2675069600" sldId="290"/>
        </pc:sldMkLst>
        <pc:spChg chg="del">
          <ac:chgData name="Martin Klepek" userId="feb729e6-0e74-477c-a0ae-c9b68d8ac753" providerId="ADAL" clId="{BD780118-7CDA-2444-8BA8-822EFC25B18B}" dt="2025-03-02T17:27:12.413" v="1662" actId="478"/>
          <ac:spMkLst>
            <pc:docMk/>
            <pc:sldMk cId="2675069600" sldId="290"/>
            <ac:spMk id="2" creationId="{BCD71E76-EBAB-0CA9-CA42-9E46A438F155}"/>
          </ac:spMkLst>
        </pc:spChg>
        <pc:spChg chg="del">
          <ac:chgData name="Martin Klepek" userId="feb729e6-0e74-477c-a0ae-c9b68d8ac753" providerId="ADAL" clId="{BD780118-7CDA-2444-8BA8-822EFC25B18B}" dt="2025-03-02T17:27:10.620" v="1661" actId="478"/>
          <ac:spMkLst>
            <pc:docMk/>
            <pc:sldMk cId="2675069600" sldId="290"/>
            <ac:spMk id="10" creationId="{5BC0651B-4D26-3DEE-6EB7-02A5F82E6BDA}"/>
          </ac:spMkLst>
        </pc:spChg>
        <pc:picChg chg="add mod">
          <ac:chgData name="Martin Klepek" userId="feb729e6-0e74-477c-a0ae-c9b68d8ac753" providerId="ADAL" clId="{BD780118-7CDA-2444-8BA8-822EFC25B18B}" dt="2025-03-02T17:27:23.542" v="1667" actId="1076"/>
          <ac:picMkLst>
            <pc:docMk/>
            <pc:sldMk cId="2675069600" sldId="290"/>
            <ac:picMk id="1026" creationId="{88FC4858-8B28-D132-D507-E5E228CC13FD}"/>
          </ac:picMkLst>
        </pc:picChg>
      </pc:sldChg>
      <pc:sldChg chg="addSp delSp modSp add">
        <pc:chgData name="Martin Klepek" userId="feb729e6-0e74-477c-a0ae-c9b68d8ac753" providerId="ADAL" clId="{BD780118-7CDA-2444-8BA8-822EFC25B18B}" dt="2025-03-02T17:30:15.189" v="1674" actId="1076"/>
        <pc:sldMkLst>
          <pc:docMk/>
          <pc:sldMk cId="87084554" sldId="291"/>
        </pc:sldMkLst>
        <pc:picChg chg="del">
          <ac:chgData name="Martin Klepek" userId="feb729e6-0e74-477c-a0ae-c9b68d8ac753" providerId="ADAL" clId="{BD780118-7CDA-2444-8BA8-822EFC25B18B}" dt="2025-03-02T17:27:26.558" v="1669" actId="478"/>
          <ac:picMkLst>
            <pc:docMk/>
            <pc:sldMk cId="87084554" sldId="291"/>
            <ac:picMk id="1026" creationId="{21F4791C-E6C2-961F-6B2D-A557FBC5F6C3}"/>
          </ac:picMkLst>
        </pc:picChg>
        <pc:picChg chg="add mod">
          <ac:chgData name="Martin Klepek" userId="feb729e6-0e74-477c-a0ae-c9b68d8ac753" providerId="ADAL" clId="{BD780118-7CDA-2444-8BA8-822EFC25B18B}" dt="2025-03-02T17:30:15.189" v="1674" actId="1076"/>
          <ac:picMkLst>
            <pc:docMk/>
            <pc:sldMk cId="87084554" sldId="291"/>
            <ac:picMk id="3074" creationId="{B50531C7-C1C5-08B1-97A2-67AE78C48CBD}"/>
          </ac:picMkLst>
        </pc:picChg>
      </pc:sldChg>
      <pc:sldChg chg="modSp add mod">
        <pc:chgData name="Martin Klepek" userId="feb729e6-0e74-477c-a0ae-c9b68d8ac753" providerId="ADAL" clId="{BD780118-7CDA-2444-8BA8-822EFC25B18B}" dt="2025-03-02T17:38:22.912" v="1758" actId="255"/>
        <pc:sldMkLst>
          <pc:docMk/>
          <pc:sldMk cId="1132681729" sldId="292"/>
        </pc:sldMkLst>
        <pc:spChg chg="mod">
          <ac:chgData name="Martin Klepek" userId="feb729e6-0e74-477c-a0ae-c9b68d8ac753" providerId="ADAL" clId="{BD780118-7CDA-2444-8BA8-822EFC25B18B}" dt="2025-03-02T17:38:22.912" v="1758" actId="255"/>
          <ac:spMkLst>
            <pc:docMk/>
            <pc:sldMk cId="1132681729" sldId="292"/>
            <ac:spMk id="10" creationId="{B8905D37-D600-9044-A0A3-5384EFD25736}"/>
          </ac:spMkLst>
        </pc:spChg>
      </pc:sldChg>
      <pc:sldChg chg="modSp add mod ord">
        <pc:chgData name="Martin Klepek" userId="feb729e6-0e74-477c-a0ae-c9b68d8ac753" providerId="ADAL" clId="{BD780118-7CDA-2444-8BA8-822EFC25B18B}" dt="2025-03-02T17:34:58.182" v="1755" actId="20577"/>
        <pc:sldMkLst>
          <pc:docMk/>
          <pc:sldMk cId="3676863528" sldId="293"/>
        </pc:sldMkLst>
        <pc:spChg chg="mod">
          <ac:chgData name="Martin Klepek" userId="feb729e6-0e74-477c-a0ae-c9b68d8ac753" providerId="ADAL" clId="{BD780118-7CDA-2444-8BA8-822EFC25B18B}" dt="2025-03-02T17:33:46.612" v="1727" actId="114"/>
          <ac:spMkLst>
            <pc:docMk/>
            <pc:sldMk cId="3676863528" sldId="293"/>
            <ac:spMk id="2" creationId="{E83A332A-1E3A-1A7F-A567-22ADC18B701E}"/>
          </ac:spMkLst>
        </pc:spChg>
        <pc:spChg chg="mod">
          <ac:chgData name="Martin Klepek" userId="feb729e6-0e74-477c-a0ae-c9b68d8ac753" providerId="ADAL" clId="{BD780118-7CDA-2444-8BA8-822EFC25B18B}" dt="2025-03-02T17:33:56.749" v="1741" actId="20577"/>
          <ac:spMkLst>
            <pc:docMk/>
            <pc:sldMk cId="3676863528" sldId="293"/>
            <ac:spMk id="9" creationId="{7DD93336-204C-8A92-CEEC-A4EECF67C7AE}"/>
          </ac:spMkLst>
        </pc:spChg>
        <pc:spChg chg="mod">
          <ac:chgData name="Martin Klepek" userId="feb729e6-0e74-477c-a0ae-c9b68d8ac753" providerId="ADAL" clId="{BD780118-7CDA-2444-8BA8-822EFC25B18B}" dt="2025-03-02T17:34:58.182" v="1755" actId="20577"/>
          <ac:spMkLst>
            <pc:docMk/>
            <pc:sldMk cId="3676863528" sldId="293"/>
            <ac:spMk id="10" creationId="{781E1B76-760A-6187-7456-FB964E996416}"/>
          </ac:spMkLst>
        </pc:spChg>
        <pc:picChg chg="mod">
          <ac:chgData name="Martin Klepek" userId="feb729e6-0e74-477c-a0ae-c9b68d8ac753" providerId="ADAL" clId="{BD780118-7CDA-2444-8BA8-822EFC25B18B}" dt="2025-03-02T17:34:13.760" v="1743" actId="1076"/>
          <ac:picMkLst>
            <pc:docMk/>
            <pc:sldMk cId="3676863528" sldId="293"/>
            <ac:picMk id="14" creationId="{9055DCED-7D28-93A8-5C13-0569E933648B}"/>
          </ac:picMkLst>
        </pc:picChg>
      </pc:sldChg>
      <pc:sldChg chg="modSp add mod">
        <pc:chgData name="Martin Klepek" userId="feb729e6-0e74-477c-a0ae-c9b68d8ac753" providerId="ADAL" clId="{BD780118-7CDA-2444-8BA8-822EFC25B18B}" dt="2025-03-02T17:55:39.317" v="1953" actId="20577"/>
        <pc:sldMkLst>
          <pc:docMk/>
          <pc:sldMk cId="2286649143" sldId="294"/>
        </pc:sldMkLst>
        <pc:spChg chg="mod">
          <ac:chgData name="Martin Klepek" userId="feb729e6-0e74-477c-a0ae-c9b68d8ac753" providerId="ADAL" clId="{BD780118-7CDA-2444-8BA8-822EFC25B18B}" dt="2025-03-02T17:55:39.317" v="1953" actId="20577"/>
          <ac:spMkLst>
            <pc:docMk/>
            <pc:sldMk cId="2286649143" sldId="294"/>
            <ac:spMk id="2" creationId="{9BDA34BD-97F9-ADB3-DEEB-D31CBF76B148}"/>
          </ac:spMkLst>
        </pc:spChg>
      </pc:sldChg>
      <pc:sldChg chg="addSp modSp add mod">
        <pc:chgData name="Martin Klepek" userId="feb729e6-0e74-477c-a0ae-c9b68d8ac753" providerId="ADAL" clId="{BD780118-7CDA-2444-8BA8-822EFC25B18B}" dt="2025-03-02T17:44:11.838" v="1849" actId="20577"/>
        <pc:sldMkLst>
          <pc:docMk/>
          <pc:sldMk cId="2705300610" sldId="295"/>
        </pc:sldMkLst>
        <pc:spChg chg="mod">
          <ac:chgData name="Martin Klepek" userId="feb729e6-0e74-477c-a0ae-c9b68d8ac753" providerId="ADAL" clId="{BD780118-7CDA-2444-8BA8-822EFC25B18B}" dt="2025-03-02T17:44:04.122" v="1835" actId="114"/>
          <ac:spMkLst>
            <pc:docMk/>
            <pc:sldMk cId="2705300610" sldId="295"/>
            <ac:spMk id="2" creationId="{F82E53C3-F0B8-D12C-DB43-CEF5193C540D}"/>
          </ac:spMkLst>
        </pc:spChg>
        <pc:spChg chg="mod">
          <ac:chgData name="Martin Klepek" userId="feb729e6-0e74-477c-a0ae-c9b68d8ac753" providerId="ADAL" clId="{BD780118-7CDA-2444-8BA8-822EFC25B18B}" dt="2025-03-02T17:44:11.838" v="1849" actId="20577"/>
          <ac:spMkLst>
            <pc:docMk/>
            <pc:sldMk cId="2705300610" sldId="295"/>
            <ac:spMk id="9" creationId="{66F45CB4-0D72-4936-F82B-6657E28C2792}"/>
          </ac:spMkLst>
        </pc:spChg>
        <pc:spChg chg="mod">
          <ac:chgData name="Martin Klepek" userId="feb729e6-0e74-477c-a0ae-c9b68d8ac753" providerId="ADAL" clId="{BD780118-7CDA-2444-8BA8-822EFC25B18B}" dt="2025-03-02T17:43:29.761" v="1813" actId="313"/>
          <ac:spMkLst>
            <pc:docMk/>
            <pc:sldMk cId="2705300610" sldId="295"/>
            <ac:spMk id="10" creationId="{EA8CA651-607F-BA4E-548B-AFC7C9C5B69A}"/>
          </ac:spMkLst>
        </pc:spChg>
        <pc:picChg chg="add mod">
          <ac:chgData name="Martin Klepek" userId="feb729e6-0e74-477c-a0ae-c9b68d8ac753" providerId="ADAL" clId="{BD780118-7CDA-2444-8BA8-822EFC25B18B}" dt="2025-03-02T17:43:32.061" v="1814" actId="1076"/>
          <ac:picMkLst>
            <pc:docMk/>
            <pc:sldMk cId="2705300610" sldId="295"/>
            <ac:picMk id="4098" creationId="{72FDCD36-D79C-DAC6-CF91-2BAEDAE442FE}"/>
          </ac:picMkLst>
        </pc:picChg>
      </pc:sldChg>
      <pc:sldChg chg="modSp add mod ord">
        <pc:chgData name="Martin Klepek" userId="feb729e6-0e74-477c-a0ae-c9b68d8ac753" providerId="ADAL" clId="{BD780118-7CDA-2444-8BA8-822EFC25B18B}" dt="2025-03-02T17:55:23.797" v="1929" actId="1076"/>
        <pc:sldMkLst>
          <pc:docMk/>
          <pc:sldMk cId="705153152" sldId="296"/>
        </pc:sldMkLst>
        <pc:spChg chg="mod">
          <ac:chgData name="Martin Klepek" userId="feb729e6-0e74-477c-a0ae-c9b68d8ac753" providerId="ADAL" clId="{BD780118-7CDA-2444-8BA8-822EFC25B18B}" dt="2025-03-02T17:55:23.045" v="1928" actId="114"/>
          <ac:spMkLst>
            <pc:docMk/>
            <pc:sldMk cId="705153152" sldId="296"/>
            <ac:spMk id="2" creationId="{32AA957C-A770-1153-3063-0210ED6E7C5B}"/>
          </ac:spMkLst>
        </pc:spChg>
        <pc:spChg chg="mod">
          <ac:chgData name="Martin Klepek" userId="feb729e6-0e74-477c-a0ae-c9b68d8ac753" providerId="ADAL" clId="{BD780118-7CDA-2444-8BA8-822EFC25B18B}" dt="2025-03-02T17:51:46.248" v="1887" actId="20577"/>
          <ac:spMkLst>
            <pc:docMk/>
            <pc:sldMk cId="705153152" sldId="296"/>
            <ac:spMk id="9" creationId="{BB25636A-96DA-1F2F-18FA-D5E17CC5A617}"/>
          </ac:spMkLst>
        </pc:spChg>
        <pc:spChg chg="mod">
          <ac:chgData name="Martin Klepek" userId="feb729e6-0e74-477c-a0ae-c9b68d8ac753" providerId="ADAL" clId="{BD780118-7CDA-2444-8BA8-822EFC25B18B}" dt="2025-03-02T17:54:11.096" v="1914"/>
          <ac:spMkLst>
            <pc:docMk/>
            <pc:sldMk cId="705153152" sldId="296"/>
            <ac:spMk id="10" creationId="{C8835B25-3218-E1EE-D84F-766B67334376}"/>
          </ac:spMkLst>
        </pc:spChg>
        <pc:picChg chg="mod">
          <ac:chgData name="Martin Klepek" userId="feb729e6-0e74-477c-a0ae-c9b68d8ac753" providerId="ADAL" clId="{BD780118-7CDA-2444-8BA8-822EFC25B18B}" dt="2025-03-02T17:55:23.797" v="1929" actId="1076"/>
          <ac:picMkLst>
            <pc:docMk/>
            <pc:sldMk cId="705153152" sldId="296"/>
            <ac:picMk id="14" creationId="{E73C91D3-6DF4-277C-80BD-448CDDF86549}"/>
          </ac:picMkLst>
        </pc:picChg>
      </pc:sldChg>
      <pc:sldChg chg="add del ord">
        <pc:chgData name="Martin Klepek" userId="feb729e6-0e74-477c-a0ae-c9b68d8ac753" providerId="ADAL" clId="{BD780118-7CDA-2444-8BA8-822EFC25B18B}" dt="2025-03-02T17:46:34.181" v="1874" actId="2696"/>
        <pc:sldMkLst>
          <pc:docMk/>
          <pc:sldMk cId="2371499918" sldId="296"/>
        </pc:sldMkLst>
      </pc:sldChg>
      <pc:sldChg chg="addSp delSp modSp add mod">
        <pc:chgData name="Martin Klepek" userId="feb729e6-0e74-477c-a0ae-c9b68d8ac753" providerId="ADAL" clId="{BD780118-7CDA-2444-8BA8-822EFC25B18B}" dt="2025-03-02T17:52:21.440" v="1900" actId="1076"/>
        <pc:sldMkLst>
          <pc:docMk/>
          <pc:sldMk cId="2365563667" sldId="297"/>
        </pc:sldMkLst>
        <pc:spChg chg="del mod">
          <ac:chgData name="Martin Klepek" userId="feb729e6-0e74-477c-a0ae-c9b68d8ac753" providerId="ADAL" clId="{BD780118-7CDA-2444-8BA8-822EFC25B18B}" dt="2025-03-02T17:52:11.692" v="1896" actId="478"/>
          <ac:spMkLst>
            <pc:docMk/>
            <pc:sldMk cId="2365563667" sldId="297"/>
            <ac:spMk id="2" creationId="{FFD1B8A9-E354-6B59-1B04-4819416A5D66}"/>
          </ac:spMkLst>
        </pc:spChg>
        <pc:spChg chg="del">
          <ac:chgData name="Martin Klepek" userId="feb729e6-0e74-477c-a0ae-c9b68d8ac753" providerId="ADAL" clId="{BD780118-7CDA-2444-8BA8-822EFC25B18B}" dt="2025-03-02T17:52:14.117" v="1897" actId="478"/>
          <ac:spMkLst>
            <pc:docMk/>
            <pc:sldMk cId="2365563667" sldId="297"/>
            <ac:spMk id="10" creationId="{4BEEDA3F-AACE-1C2D-B4EF-EEBB7D46D4DE}"/>
          </ac:spMkLst>
        </pc:spChg>
        <pc:picChg chg="add mod">
          <ac:chgData name="Martin Klepek" userId="feb729e6-0e74-477c-a0ae-c9b68d8ac753" providerId="ADAL" clId="{BD780118-7CDA-2444-8BA8-822EFC25B18B}" dt="2025-03-02T17:52:21.440" v="1900" actId="1076"/>
          <ac:picMkLst>
            <pc:docMk/>
            <pc:sldMk cId="2365563667" sldId="297"/>
            <ac:picMk id="5122" creationId="{C7145089-95C1-FD23-E36B-2021B9C19B0C}"/>
          </ac:picMkLst>
        </pc:picChg>
      </pc:sldChg>
      <pc:sldChg chg="addSp delSp modSp add mod">
        <pc:chgData name="Martin Klepek" userId="feb729e6-0e74-477c-a0ae-c9b68d8ac753" providerId="ADAL" clId="{BD780118-7CDA-2444-8BA8-822EFC25B18B}" dt="2025-03-02T17:53:11.154" v="1906" actId="1076"/>
        <pc:sldMkLst>
          <pc:docMk/>
          <pc:sldMk cId="2484515748" sldId="298"/>
        </pc:sldMkLst>
        <pc:picChg chg="mod">
          <ac:chgData name="Martin Klepek" userId="feb729e6-0e74-477c-a0ae-c9b68d8ac753" providerId="ADAL" clId="{BD780118-7CDA-2444-8BA8-822EFC25B18B}" dt="2025-03-02T17:53:11.154" v="1906" actId="1076"/>
          <ac:picMkLst>
            <pc:docMk/>
            <pc:sldMk cId="2484515748" sldId="298"/>
            <ac:picMk id="14" creationId="{CF8590C4-0446-0BB0-2585-1B6751C54831}"/>
          </ac:picMkLst>
        </pc:picChg>
        <pc:picChg chg="del">
          <ac:chgData name="Martin Klepek" userId="feb729e6-0e74-477c-a0ae-c9b68d8ac753" providerId="ADAL" clId="{BD780118-7CDA-2444-8BA8-822EFC25B18B}" dt="2025-03-02T17:53:00.499" v="1902" actId="478"/>
          <ac:picMkLst>
            <pc:docMk/>
            <pc:sldMk cId="2484515748" sldId="298"/>
            <ac:picMk id="5122" creationId="{A0472835-F6DF-F2E7-6E57-1EB0697EECB7}"/>
          </ac:picMkLst>
        </pc:picChg>
        <pc:picChg chg="add mod">
          <ac:chgData name="Martin Klepek" userId="feb729e6-0e74-477c-a0ae-c9b68d8ac753" providerId="ADAL" clId="{BD780118-7CDA-2444-8BA8-822EFC25B18B}" dt="2025-03-02T17:53:07.193" v="1905" actId="1076"/>
          <ac:picMkLst>
            <pc:docMk/>
            <pc:sldMk cId="2484515748" sldId="298"/>
            <ac:picMk id="7170" creationId="{DA050495-DDBF-E901-3B3A-3BC3AABF16BF}"/>
          </ac:picMkLst>
        </pc:picChg>
      </pc:sldChg>
      <pc:sldChg chg="addSp new ord">
        <pc:chgData name="Martin Klepek" userId="feb729e6-0e74-477c-a0ae-c9b68d8ac753" providerId="ADAL" clId="{BD780118-7CDA-2444-8BA8-822EFC25B18B}" dt="2025-03-02T18:18:16.815" v="1966" actId="20578"/>
        <pc:sldMkLst>
          <pc:docMk/>
          <pc:sldMk cId="1598255909" sldId="299"/>
        </pc:sldMkLst>
        <pc:picChg chg="add">
          <ac:chgData name="Martin Klepek" userId="feb729e6-0e74-477c-a0ae-c9b68d8ac753" providerId="ADAL" clId="{BD780118-7CDA-2444-8BA8-822EFC25B18B}" dt="2025-03-02T17:57:23.153" v="1955"/>
          <ac:picMkLst>
            <pc:docMk/>
            <pc:sldMk cId="1598255909" sldId="299"/>
            <ac:picMk id="8194" creationId="{874D76AE-A5CC-EB70-EAA0-45DAD12ADA7D}"/>
          </ac:picMkLst>
        </pc:picChg>
      </pc:sldChg>
      <pc:sldChg chg="addSp new ord">
        <pc:chgData name="Martin Klepek" userId="feb729e6-0e74-477c-a0ae-c9b68d8ac753" providerId="ADAL" clId="{BD780118-7CDA-2444-8BA8-822EFC25B18B}" dt="2025-03-02T18:17:49.184" v="1965" actId="20578"/>
        <pc:sldMkLst>
          <pc:docMk/>
          <pc:sldMk cId="4235902693" sldId="300"/>
        </pc:sldMkLst>
        <pc:picChg chg="add">
          <ac:chgData name="Martin Klepek" userId="feb729e6-0e74-477c-a0ae-c9b68d8ac753" providerId="ADAL" clId="{BD780118-7CDA-2444-8BA8-822EFC25B18B}" dt="2025-03-02T17:57:59.205" v="1957"/>
          <ac:picMkLst>
            <pc:docMk/>
            <pc:sldMk cId="4235902693" sldId="300"/>
            <ac:picMk id="9218" creationId="{8094543E-316E-0283-4419-102F81AF6450}"/>
          </ac:picMkLst>
        </pc:picChg>
      </pc:sldChg>
      <pc:sldChg chg="addSp delSp modSp add mod">
        <pc:chgData name="Martin Klepek" userId="feb729e6-0e74-477c-a0ae-c9b68d8ac753" providerId="ADAL" clId="{BD780118-7CDA-2444-8BA8-822EFC25B18B}" dt="2025-03-02T18:02:12.385" v="1962" actId="1076"/>
        <pc:sldMkLst>
          <pc:docMk/>
          <pc:sldMk cId="1999597943" sldId="301"/>
        </pc:sldMkLst>
        <pc:spChg chg="del">
          <ac:chgData name="Martin Klepek" userId="feb729e6-0e74-477c-a0ae-c9b68d8ac753" providerId="ADAL" clId="{BD780118-7CDA-2444-8BA8-822EFC25B18B}" dt="2025-03-02T17:59:43.213" v="1959" actId="478"/>
          <ac:spMkLst>
            <pc:docMk/>
            <pc:sldMk cId="1999597943" sldId="301"/>
            <ac:spMk id="2" creationId="{66082A7A-EFAF-02D5-08F5-F97E7C1839F7}"/>
          </ac:spMkLst>
        </pc:spChg>
        <pc:spChg chg="del">
          <ac:chgData name="Martin Klepek" userId="feb729e6-0e74-477c-a0ae-c9b68d8ac753" providerId="ADAL" clId="{BD780118-7CDA-2444-8BA8-822EFC25B18B}" dt="2025-03-02T17:59:45.606" v="1960" actId="478"/>
          <ac:spMkLst>
            <pc:docMk/>
            <pc:sldMk cId="1999597943" sldId="301"/>
            <ac:spMk id="10" creationId="{8C40AAE2-A018-DD74-30D9-086E09E5D6AD}"/>
          </ac:spMkLst>
        </pc:spChg>
        <pc:picChg chg="add mod">
          <ac:chgData name="Martin Klepek" userId="feb729e6-0e74-477c-a0ae-c9b68d8ac753" providerId="ADAL" clId="{BD780118-7CDA-2444-8BA8-822EFC25B18B}" dt="2025-03-02T18:02:12.385" v="1962" actId="1076"/>
          <ac:picMkLst>
            <pc:docMk/>
            <pc:sldMk cId="1999597943" sldId="301"/>
            <ac:picMk id="10242" creationId="{F7EC6D28-5FC3-6EEE-CEFF-ABDBD409327F}"/>
          </ac:picMkLst>
        </pc:picChg>
      </pc:sldChg>
      <pc:sldChg chg="addSp delSp modSp new mod">
        <pc:chgData name="Martin Klepek" userId="feb729e6-0e74-477c-a0ae-c9b68d8ac753" providerId="ADAL" clId="{BD780118-7CDA-2444-8BA8-822EFC25B18B}" dt="2025-03-02T18:25:29.938" v="1997" actId="14100"/>
        <pc:sldMkLst>
          <pc:docMk/>
          <pc:sldMk cId="2803621782" sldId="302"/>
        </pc:sldMkLst>
        <pc:spChg chg="del">
          <ac:chgData name="Martin Klepek" userId="feb729e6-0e74-477c-a0ae-c9b68d8ac753" providerId="ADAL" clId="{BD780118-7CDA-2444-8BA8-822EFC25B18B}" dt="2025-03-02T18:23:25.124" v="1989" actId="26606"/>
          <ac:spMkLst>
            <pc:docMk/>
            <pc:sldMk cId="2803621782" sldId="302"/>
            <ac:spMk id="2" creationId="{0791ECB4-5656-703C-38E6-E438AF02FD73}"/>
          </ac:spMkLst>
        </pc:spChg>
        <pc:spChg chg="del">
          <ac:chgData name="Martin Klepek" userId="feb729e6-0e74-477c-a0ae-c9b68d8ac753" providerId="ADAL" clId="{BD780118-7CDA-2444-8BA8-822EFC25B18B}" dt="2025-03-02T18:23:21.409" v="1985"/>
          <ac:spMkLst>
            <pc:docMk/>
            <pc:sldMk cId="2803621782" sldId="302"/>
            <ac:spMk id="3" creationId="{7430AAC2-B828-46B5-644C-95DD985E76CC}"/>
          </ac:spMkLst>
        </pc:spChg>
        <pc:picChg chg="add mod">
          <ac:chgData name="Martin Klepek" userId="feb729e6-0e74-477c-a0ae-c9b68d8ac753" providerId="ADAL" clId="{BD780118-7CDA-2444-8BA8-822EFC25B18B}" dt="2025-03-02T18:25:29.938" v="1997" actId="14100"/>
          <ac:picMkLst>
            <pc:docMk/>
            <pc:sldMk cId="2803621782" sldId="302"/>
            <ac:picMk id="5" creationId="{3B825439-BD0E-F79D-B585-01E13887D47D}"/>
          </ac:picMkLst>
        </pc:picChg>
        <pc:picChg chg="add mod">
          <ac:chgData name="Martin Klepek" userId="feb729e6-0e74-477c-a0ae-c9b68d8ac753" providerId="ADAL" clId="{BD780118-7CDA-2444-8BA8-822EFC25B18B}" dt="2025-03-02T18:25:12.656" v="1993" actId="1076"/>
          <ac:picMkLst>
            <pc:docMk/>
            <pc:sldMk cId="2803621782" sldId="302"/>
            <ac:picMk id="11266" creationId="{83DF0FC4-396D-83C9-EC84-E9BCBC75C1E2}"/>
          </ac:picMkLst>
        </pc:picChg>
      </pc:sldChg>
      <pc:sldChg chg="addSp delSp modSp mod modShow">
        <pc:chgData name="Martin Klepek" userId="feb729e6-0e74-477c-a0ae-c9b68d8ac753" providerId="ADAL" clId="{BD780118-7CDA-2444-8BA8-822EFC25B18B}" dt="2025-03-03T12:49:27.393" v="2004" actId="478"/>
        <pc:sldMkLst>
          <pc:docMk/>
          <pc:sldMk cId="4150392050" sldId="303"/>
        </pc:sldMkLst>
        <pc:picChg chg="add del mod">
          <ac:chgData name="Martin Klepek" userId="feb729e6-0e74-477c-a0ae-c9b68d8ac753" providerId="ADAL" clId="{BD780118-7CDA-2444-8BA8-822EFC25B18B}" dt="2025-03-03T12:49:27.393" v="2004" actId="478"/>
          <ac:picMkLst>
            <pc:docMk/>
            <pc:sldMk cId="4150392050" sldId="303"/>
            <ac:picMk id="2" creationId="{9E77EDE6-60ED-59ED-9068-1FDE8602A1E9}"/>
          </ac:picMkLst>
        </pc:picChg>
        <pc:picChg chg="mod">
          <ac:chgData name="Martin Klepek" userId="feb729e6-0e74-477c-a0ae-c9b68d8ac753" providerId="ADAL" clId="{BD780118-7CDA-2444-8BA8-822EFC25B18B}" dt="2025-03-03T12:47:47.845" v="2000" actId="1076"/>
          <ac:picMkLst>
            <pc:docMk/>
            <pc:sldMk cId="4150392050" sldId="303"/>
            <ac:picMk id="4" creationId="{7355C4C1-583E-B929-BB4D-0C0BE903A554}"/>
          </ac:picMkLst>
        </pc:picChg>
        <pc:picChg chg="mod">
          <ac:chgData name="Martin Klepek" userId="feb729e6-0e74-477c-a0ae-c9b68d8ac753" providerId="ADAL" clId="{BD780118-7CDA-2444-8BA8-822EFC25B18B}" dt="2025-03-03T12:47:42.500" v="1998" actId="1076"/>
          <ac:picMkLst>
            <pc:docMk/>
            <pc:sldMk cId="4150392050" sldId="303"/>
            <ac:picMk id="5" creationId="{FC6092E3-A7A2-6CF2-04BE-A0026E7ECF7C}"/>
          </ac:picMkLst>
        </pc:picChg>
      </pc:sldChg>
      <pc:sldChg chg="addSp delSp modSp new mod">
        <pc:chgData name="Martin Klepek" userId="feb729e6-0e74-477c-a0ae-c9b68d8ac753" providerId="ADAL" clId="{BD780118-7CDA-2444-8BA8-822EFC25B18B}" dt="2025-03-03T12:50:26.871" v="2008" actId="26606"/>
        <pc:sldMkLst>
          <pc:docMk/>
          <pc:sldMk cId="291760801" sldId="305"/>
        </pc:sldMkLst>
        <pc:spChg chg="del">
          <ac:chgData name="Martin Klepek" userId="feb729e6-0e74-477c-a0ae-c9b68d8ac753" providerId="ADAL" clId="{BD780118-7CDA-2444-8BA8-822EFC25B18B}" dt="2025-03-03T12:50:26.871" v="2008" actId="26606"/>
          <ac:spMkLst>
            <pc:docMk/>
            <pc:sldMk cId="291760801" sldId="305"/>
            <ac:spMk id="2" creationId="{6F30438A-93DF-44CB-2302-874388F126DA}"/>
          </ac:spMkLst>
        </pc:spChg>
        <pc:spChg chg="del">
          <ac:chgData name="Martin Klepek" userId="feb729e6-0e74-477c-a0ae-c9b68d8ac753" providerId="ADAL" clId="{BD780118-7CDA-2444-8BA8-822EFC25B18B}" dt="2025-03-03T12:50:26.871" v="2008" actId="26606"/>
          <ac:spMkLst>
            <pc:docMk/>
            <pc:sldMk cId="291760801" sldId="305"/>
            <ac:spMk id="3" creationId="{CD2B9FE2-9A7F-03C8-9D1E-827BF17E6687}"/>
          </ac:spMkLst>
        </pc:spChg>
        <pc:picChg chg="add mod">
          <ac:chgData name="Martin Klepek" userId="feb729e6-0e74-477c-a0ae-c9b68d8ac753" providerId="ADAL" clId="{BD780118-7CDA-2444-8BA8-822EFC25B18B}" dt="2025-03-03T12:50:26.871" v="2008" actId="26606"/>
          <ac:picMkLst>
            <pc:docMk/>
            <pc:sldMk cId="291760801" sldId="305"/>
            <ac:picMk id="4" creationId="{585A70DB-8905-A89A-87A8-C9CB7B027F0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19175-2856-754F-8EFE-F8A81FD6472D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86E01-2FCB-394F-A0AB-0781811B09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83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6E01-2FCB-394F-A0AB-0781811B095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92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163148" y="404446"/>
            <a:ext cx="9307148" cy="5143500"/>
            <a:chOff x="-163148" y="0"/>
            <a:chExt cx="9307148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163148" y="4515966"/>
              <a:ext cx="2480595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7058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709604" y="2354683"/>
            <a:ext cx="504056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b="1" cap="all" dirty="0">
                <a:cs typeface="Aharoni" panose="02010803020104030203" pitchFamily="2" charset="-79"/>
              </a:rPr>
              <a:t>Jak </a:t>
            </a:r>
            <a:r>
              <a:rPr lang="pl-PL" sz="3200" b="1" cap="all" dirty="0" err="1">
                <a:cs typeface="Aharoni" panose="02010803020104030203" pitchFamily="2" charset="-79"/>
              </a:rPr>
              <a:t>umisťovat</a:t>
            </a:r>
            <a:r>
              <a:rPr lang="pl-PL" sz="3200" b="1" cap="all" dirty="0">
                <a:cs typeface="Aharoni" panose="02010803020104030203" pitchFamily="2" charset="-79"/>
              </a:rPr>
              <a:t> do </a:t>
            </a:r>
            <a:r>
              <a:rPr lang="pl-PL" sz="3200" b="1" cap="all" dirty="0" err="1">
                <a:cs typeface="Aharoni" panose="02010803020104030203" pitchFamily="2" charset="-79"/>
              </a:rPr>
              <a:t>vizuálu</a:t>
            </a:r>
            <a:r>
              <a:rPr lang="pl-PL" sz="3200" b="1" cap="all" dirty="0">
                <a:cs typeface="Aharoni" panose="02010803020104030203" pitchFamily="2" charset="-79"/>
              </a:rPr>
              <a:t> produkty?</a:t>
            </a:r>
            <a:endParaRPr lang="cs-CZ" sz="3200" b="1" cap="all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Doc. Ing. Martin </a:t>
            </a:r>
            <a:r>
              <a:rPr lang="cs-CZ" altLang="cs-CZ" sz="1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Klepek</a:t>
            </a:r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Ph.D.</a:t>
            </a:r>
            <a:endParaRPr lang="cs-CZ" altLang="cs-CZ" sz="1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11559" y="363820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Mediální marketing – přednáška 2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2FD15-666B-5BF8-6222-91280D642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AF34796B-5925-4517-496D-2126251FBD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D8E242DB-18FF-7D18-CE38-2122B564935B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Dotýkejte se produktu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F72FFBC8-97B6-E3A1-0936-0BB165575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7628314" cy="2521652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400" dirty="0">
                <a:latin typeface="+mj-lt"/>
              </a:rPr>
              <a:t>Když lidé vidí, jak někdo drží produkt v ruce, zejména z pohledu první osoby, představují si, že produkt sami drží, což zvyšuje jejich úmysl koupit.</a:t>
            </a:r>
          </a:p>
          <a:p>
            <a:pPr>
              <a:buBlip>
                <a:blip r:embed="rId3"/>
              </a:buBlip>
            </a:pPr>
            <a:r>
              <a:rPr lang="cs-CZ" sz="2400" dirty="0">
                <a:latin typeface="+mj-lt"/>
              </a:rPr>
              <a:t>Při experimentech lidé uvedli, že je o 70 % až 78 % pravděpodobnější, že si výrobek koupí, pokud je na obrázcích zobrazen v ruce.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E424E9D-7171-2501-D7B9-11949AD30DE3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943E40D-7F12-71A5-C3AA-B2CAFC30738F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38DE5F0C-7EF2-5DAB-0FF0-833E909157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A4A81279-3BF0-3E43-92CE-5968D575C86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46740D45-47A8-C674-A95D-4B5F03F8AA35}"/>
              </a:ext>
            </a:extLst>
          </p:cNvPr>
          <p:cNvSpPr txBox="1"/>
          <p:nvPr/>
        </p:nvSpPr>
        <p:spPr>
          <a:xfrm>
            <a:off x="709604" y="4052962"/>
            <a:ext cx="6872724" cy="523220"/>
          </a:xfrm>
          <a:prstGeom prst="rect">
            <a:avLst/>
          </a:prstGeom>
          <a:noFill/>
          <a:ln w="12700">
            <a:solidFill>
              <a:srgbClr val="30787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b="0" dirty="0">
                <a:effectLst/>
              </a:rPr>
              <a:t>Hartmann, J., </a:t>
            </a:r>
            <a:r>
              <a:rPr lang="cs-CZ" sz="1400" b="0" dirty="0" err="1">
                <a:effectLst/>
              </a:rPr>
              <a:t>Heitmann</a:t>
            </a:r>
            <a:r>
              <a:rPr lang="cs-CZ" sz="1400" b="0" dirty="0">
                <a:effectLst/>
              </a:rPr>
              <a:t>, M., </a:t>
            </a:r>
            <a:r>
              <a:rPr lang="cs-CZ" sz="1400" b="0" dirty="0" err="1">
                <a:effectLst/>
              </a:rPr>
              <a:t>Schamp</a:t>
            </a:r>
            <a:r>
              <a:rPr lang="cs-CZ" sz="1400" b="0" dirty="0">
                <a:effectLst/>
              </a:rPr>
              <a:t>, C., &amp; </a:t>
            </a:r>
            <a:r>
              <a:rPr lang="cs-CZ" sz="1400" b="0" dirty="0" err="1">
                <a:effectLst/>
              </a:rPr>
              <a:t>Netzer</a:t>
            </a:r>
            <a:r>
              <a:rPr lang="cs-CZ" sz="1400" b="0" dirty="0">
                <a:effectLst/>
              </a:rPr>
              <a:t>, O. (2021) </a:t>
            </a:r>
            <a:r>
              <a:rPr lang="cs-CZ" sz="1400" b="0" dirty="0" err="1">
                <a:effectLst/>
              </a:rPr>
              <a:t>The</a:t>
            </a:r>
            <a:r>
              <a:rPr lang="cs-CZ" sz="1400" b="0" dirty="0">
                <a:effectLst/>
              </a:rPr>
              <a:t> </a:t>
            </a:r>
            <a:r>
              <a:rPr lang="cs-CZ" sz="1400" b="0" dirty="0" err="1">
                <a:effectLst/>
              </a:rPr>
              <a:t>Power</a:t>
            </a:r>
            <a:r>
              <a:rPr lang="cs-CZ" sz="1400" b="0" dirty="0">
                <a:effectLst/>
              </a:rPr>
              <a:t> </a:t>
            </a:r>
            <a:r>
              <a:rPr lang="cs-CZ" sz="1400" b="0" dirty="0" err="1">
                <a:effectLst/>
              </a:rPr>
              <a:t>of</a:t>
            </a:r>
            <a:r>
              <a:rPr lang="cs-CZ" sz="1400" b="0" dirty="0">
                <a:effectLst/>
              </a:rPr>
              <a:t> Brand </a:t>
            </a:r>
            <a:r>
              <a:rPr lang="cs-CZ" sz="1400" b="0" dirty="0" err="1">
                <a:effectLst/>
              </a:rPr>
              <a:t>Selfies</a:t>
            </a:r>
            <a:r>
              <a:rPr lang="cs-CZ" sz="1400" b="0" dirty="0">
                <a:effectLst/>
              </a:rPr>
              <a:t>. </a:t>
            </a:r>
            <a:r>
              <a:rPr lang="cs-CZ" sz="1400" b="0" i="1" dirty="0" err="1">
                <a:effectLst/>
              </a:rPr>
              <a:t>Journal</a:t>
            </a:r>
            <a:r>
              <a:rPr lang="cs-CZ" sz="1400" b="0" i="1" dirty="0">
                <a:effectLst/>
              </a:rPr>
              <a:t> </a:t>
            </a:r>
            <a:r>
              <a:rPr lang="cs-CZ" sz="1400" b="0" i="1" dirty="0" err="1">
                <a:effectLst/>
              </a:rPr>
              <a:t>of</a:t>
            </a:r>
            <a:r>
              <a:rPr lang="cs-CZ" sz="1400" b="0" i="1" dirty="0">
                <a:effectLst/>
              </a:rPr>
              <a:t> Marketing </a:t>
            </a:r>
            <a:r>
              <a:rPr lang="cs-CZ" sz="1400" b="0" i="1" dirty="0" err="1">
                <a:effectLst/>
              </a:rPr>
              <a:t>Research</a:t>
            </a:r>
            <a:r>
              <a:rPr lang="cs-CZ" sz="1400" dirty="0"/>
              <a:t>.</a:t>
            </a:r>
            <a:endParaRPr lang="cs-CZ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348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FD9F5-BB79-529E-2E4F-BA648236F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41561756-7CB9-EDBA-3736-711869EEA9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7FAAB67-890C-BE2E-573B-404CBF14A25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Dotýkejte se produktu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FC7F6FB1-AA11-DB89-04D9-A1B191722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4596544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400" dirty="0">
                <a:latin typeface="+mj-lt"/>
              </a:rPr>
              <a:t>Ne vždy je nutné předmět držet. Stačí se ho jen dotýkat. </a:t>
            </a:r>
          </a:p>
          <a:p>
            <a:pPr>
              <a:buBlip>
                <a:blip r:embed="rId3"/>
              </a:buBlip>
            </a:pPr>
            <a:r>
              <a:rPr lang="cs-CZ" sz="2400" dirty="0">
                <a:latin typeface="+mj-lt"/>
              </a:rPr>
              <a:t>V  experimentech se ukázalo, že dotyk ruky na produktu (svetr) zvyšuje pravděpodobnost nákupu o 16,3 %.</a:t>
            </a:r>
          </a:p>
          <a:p>
            <a:pPr>
              <a:buBlip>
                <a:blip r:embed="rId3"/>
              </a:buBlip>
            </a:pPr>
            <a:endParaRPr lang="cs-CZ" sz="2400" dirty="0">
              <a:latin typeface="+mj-lt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6AA2515-3288-BE29-E987-368B2ABCDD26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8F65F62-A6F0-A034-4903-B6A6B0CE7D65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12DE2867-DE29-BE5A-5E2D-37DC17CDE9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ECB614A8-A948-3E11-F128-5709DBFE96C9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EF89EC30-6D7E-7A6D-222B-6E3C3CEF5463}"/>
              </a:ext>
            </a:extLst>
          </p:cNvPr>
          <p:cNvSpPr txBox="1"/>
          <p:nvPr/>
        </p:nvSpPr>
        <p:spPr>
          <a:xfrm>
            <a:off x="709604" y="4052962"/>
            <a:ext cx="6872724" cy="523220"/>
          </a:xfrm>
          <a:prstGeom prst="rect">
            <a:avLst/>
          </a:prstGeom>
          <a:noFill/>
          <a:ln w="12700">
            <a:solidFill>
              <a:srgbClr val="30787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b="0" dirty="0">
                <a:effectLst/>
              </a:rPr>
              <a:t>Hartmann, J., </a:t>
            </a:r>
            <a:r>
              <a:rPr lang="cs-CZ" sz="1400" b="0" dirty="0" err="1">
                <a:effectLst/>
              </a:rPr>
              <a:t>Heitmann</a:t>
            </a:r>
            <a:r>
              <a:rPr lang="cs-CZ" sz="1400" b="0" dirty="0">
                <a:effectLst/>
              </a:rPr>
              <a:t>, M., </a:t>
            </a:r>
            <a:r>
              <a:rPr lang="cs-CZ" sz="1400" b="0" dirty="0" err="1">
                <a:effectLst/>
              </a:rPr>
              <a:t>Schamp</a:t>
            </a:r>
            <a:r>
              <a:rPr lang="cs-CZ" sz="1400" b="0" dirty="0">
                <a:effectLst/>
              </a:rPr>
              <a:t>, C., &amp; </a:t>
            </a:r>
            <a:r>
              <a:rPr lang="cs-CZ" sz="1400" b="0" dirty="0" err="1">
                <a:effectLst/>
              </a:rPr>
              <a:t>Netzer</a:t>
            </a:r>
            <a:r>
              <a:rPr lang="cs-CZ" sz="1400" b="0" dirty="0">
                <a:effectLst/>
              </a:rPr>
              <a:t>, O. (2021) </a:t>
            </a:r>
            <a:r>
              <a:rPr lang="cs-CZ" sz="1400" b="0" dirty="0" err="1">
                <a:effectLst/>
              </a:rPr>
              <a:t>The</a:t>
            </a:r>
            <a:r>
              <a:rPr lang="cs-CZ" sz="1400" b="0" dirty="0">
                <a:effectLst/>
              </a:rPr>
              <a:t> </a:t>
            </a:r>
            <a:r>
              <a:rPr lang="cs-CZ" sz="1400" b="0" dirty="0" err="1">
                <a:effectLst/>
              </a:rPr>
              <a:t>Power</a:t>
            </a:r>
            <a:r>
              <a:rPr lang="cs-CZ" sz="1400" b="0" dirty="0">
                <a:effectLst/>
              </a:rPr>
              <a:t> </a:t>
            </a:r>
            <a:r>
              <a:rPr lang="cs-CZ" sz="1400" b="0" dirty="0" err="1">
                <a:effectLst/>
              </a:rPr>
              <a:t>of</a:t>
            </a:r>
            <a:r>
              <a:rPr lang="cs-CZ" sz="1400" b="0" dirty="0">
                <a:effectLst/>
              </a:rPr>
              <a:t> Brand </a:t>
            </a:r>
            <a:r>
              <a:rPr lang="cs-CZ" sz="1400" b="0" dirty="0" err="1">
                <a:effectLst/>
              </a:rPr>
              <a:t>Selfies</a:t>
            </a:r>
            <a:r>
              <a:rPr lang="cs-CZ" sz="1400" b="0" dirty="0">
                <a:effectLst/>
              </a:rPr>
              <a:t>. </a:t>
            </a:r>
            <a:r>
              <a:rPr lang="cs-CZ" sz="1400" b="0" i="1" dirty="0" err="1">
                <a:effectLst/>
              </a:rPr>
              <a:t>Journal</a:t>
            </a:r>
            <a:r>
              <a:rPr lang="cs-CZ" sz="1400" b="0" i="1" dirty="0">
                <a:effectLst/>
              </a:rPr>
              <a:t> </a:t>
            </a:r>
            <a:r>
              <a:rPr lang="cs-CZ" sz="1400" b="0" i="1" dirty="0" err="1">
                <a:effectLst/>
              </a:rPr>
              <a:t>of</a:t>
            </a:r>
            <a:r>
              <a:rPr lang="cs-CZ" sz="1400" b="0" i="1" dirty="0">
                <a:effectLst/>
              </a:rPr>
              <a:t> Marketing </a:t>
            </a:r>
            <a:r>
              <a:rPr lang="cs-CZ" sz="1400" b="0" i="1" dirty="0" err="1">
                <a:effectLst/>
              </a:rPr>
              <a:t>Research</a:t>
            </a:r>
            <a:r>
              <a:rPr lang="cs-CZ" sz="1400" dirty="0"/>
              <a:t>.</a:t>
            </a:r>
            <a:endParaRPr lang="cs-CZ" sz="1400" dirty="0">
              <a:effectLst/>
            </a:endParaRPr>
          </a:p>
        </p:txBody>
      </p:sp>
      <p:pic>
        <p:nvPicPr>
          <p:cNvPr id="3074" name="Picture 2" descr="Dr Pepper Zero Sugar TV Spot, 'Short and Sweet' - iSpot.tv">
            <a:extLst>
              <a:ext uri="{FF2B5EF4-FFF2-40B4-BE49-F238E27FC236}">
                <a16:creationId xmlns:a16="http://schemas.microsoft.com/office/drawing/2014/main" id="{17D2281E-F108-9C28-453C-7BB9EBC2F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4"/>
          <a:stretch/>
        </p:blipFill>
        <p:spPr bwMode="auto">
          <a:xfrm>
            <a:off x="5443484" y="1335822"/>
            <a:ext cx="2138844" cy="23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20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7DBF9-930F-10AD-D41A-51E48AB0B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0690D7-E849-DAEB-34AD-1690F6D61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oke Advertisement Design Analysis – Rachel Friebe Design">
            <a:extLst>
              <a:ext uri="{FF2B5EF4-FFF2-40B4-BE49-F238E27FC236}">
                <a16:creationId xmlns:a16="http://schemas.microsoft.com/office/drawing/2014/main" id="{874D76AE-A5CC-EB70-EAA0-45DAD12AD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5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09652-BC9C-5456-BE6E-56AC6E63F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9F86126E-3B65-27B3-3050-15922E720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D9DEE97B-4216-165F-845A-4C7D83E2A4F5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Zobrazte produkt při použití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A689A66B-49E4-E2BE-911F-EB1CD9499D86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4B233AD-81E3-73DF-8D66-BF3E44A1B9FA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8CBBE52-A303-891B-6E65-7C32BE2148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2B04FE6E-A56E-EBAF-FD51-EED6C0E15CC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9F32484-077E-9D41-9DA6-BA59FF1FD3CB}"/>
              </a:ext>
            </a:extLst>
          </p:cNvPr>
          <p:cNvSpPr txBox="1">
            <a:spLocks/>
          </p:cNvSpPr>
          <p:nvPr/>
        </p:nvSpPr>
        <p:spPr>
          <a:xfrm>
            <a:off x="611560" y="1335822"/>
            <a:ext cx="7628314" cy="3036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400" dirty="0">
                <a:latin typeface="+mj-lt"/>
              </a:rPr>
              <a:t>Zobrazte produkt při používání.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400" dirty="0">
                <a:latin typeface="+mj-lt"/>
              </a:rPr>
              <a:t>Tato technika pomáhá lidem představit si, že dělají stejnou věc, a tím se zvyšuje pravděpodobnost, že si budou chtít produkt koupit.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F882093-CF49-538E-E1CB-59AD4FF02460}"/>
              </a:ext>
            </a:extLst>
          </p:cNvPr>
          <p:cNvSpPr txBox="1"/>
          <p:nvPr/>
        </p:nvSpPr>
        <p:spPr>
          <a:xfrm>
            <a:off x="709604" y="3798208"/>
            <a:ext cx="6872724" cy="738664"/>
          </a:xfrm>
          <a:prstGeom prst="rect">
            <a:avLst/>
          </a:prstGeom>
          <a:noFill/>
          <a:ln w="12700">
            <a:solidFill>
              <a:srgbClr val="30787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 err="1"/>
              <a:t>Yim</a:t>
            </a:r>
            <a:r>
              <a:rPr lang="cs-CZ" sz="1400" dirty="0"/>
              <a:t>, M. </a:t>
            </a:r>
            <a:r>
              <a:rPr lang="cs-CZ" sz="1400" dirty="0" err="1"/>
              <a:t>Y</a:t>
            </a:r>
            <a:r>
              <a:rPr lang="cs-CZ" sz="1400" dirty="0"/>
              <a:t>. C., Kim, </a:t>
            </a:r>
            <a:r>
              <a:rPr lang="cs-CZ" sz="1400" dirty="0" err="1"/>
              <a:t>Y</a:t>
            </a:r>
            <a:r>
              <a:rPr lang="cs-CZ" sz="1400" dirty="0"/>
              <a:t>. K., &amp; Lee, J. (2020) </a:t>
            </a:r>
            <a:r>
              <a:rPr lang="cs-CZ" sz="1400" dirty="0" err="1"/>
              <a:t>How</a:t>
            </a:r>
            <a:r>
              <a:rPr lang="cs-CZ" sz="1400" dirty="0"/>
              <a:t> to </a:t>
            </a:r>
            <a:r>
              <a:rPr lang="cs-CZ" sz="1400" dirty="0" err="1"/>
              <a:t>easily</a:t>
            </a:r>
            <a:r>
              <a:rPr lang="cs-CZ" sz="1400" dirty="0"/>
              <a:t> </a:t>
            </a:r>
            <a:r>
              <a:rPr lang="cs-CZ" sz="1400" dirty="0" err="1"/>
              <a:t>facilitate</a:t>
            </a:r>
            <a:r>
              <a:rPr lang="cs-CZ" sz="1400" dirty="0"/>
              <a:t> </a:t>
            </a:r>
            <a:r>
              <a:rPr lang="cs-CZ" sz="1400" dirty="0" err="1"/>
              <a:t>consumers</a:t>
            </a:r>
            <a:r>
              <a:rPr lang="cs-CZ" sz="1400" dirty="0"/>
              <a:t>’ </a:t>
            </a:r>
            <a:r>
              <a:rPr lang="cs-CZ" sz="1400" dirty="0" err="1"/>
              <a:t>mental</a:t>
            </a:r>
            <a:r>
              <a:rPr lang="cs-CZ" sz="1400" dirty="0"/>
              <a:t> </a:t>
            </a:r>
            <a:r>
              <a:rPr lang="cs-CZ" sz="1400" dirty="0" err="1"/>
              <a:t>simulation</a:t>
            </a:r>
            <a:r>
              <a:rPr lang="cs-CZ" sz="1400" dirty="0"/>
              <a:t> </a:t>
            </a:r>
            <a:r>
              <a:rPr lang="cs-CZ" sz="1400" dirty="0" err="1"/>
              <a:t>through</a:t>
            </a:r>
            <a:r>
              <a:rPr lang="cs-CZ" sz="1400" dirty="0"/>
              <a:t> </a:t>
            </a:r>
            <a:r>
              <a:rPr lang="cs-CZ" sz="1400" dirty="0" err="1"/>
              <a:t>advertising</a:t>
            </a:r>
            <a:r>
              <a:rPr lang="cs-CZ" sz="1400" dirty="0"/>
              <a:t>: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effectiveness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self-referencing</a:t>
            </a:r>
            <a:r>
              <a:rPr lang="cs-CZ" sz="1400" dirty="0"/>
              <a:t> image </a:t>
            </a:r>
            <a:r>
              <a:rPr lang="cs-CZ" sz="1400" dirty="0" err="1"/>
              <a:t>dynamics</a:t>
            </a:r>
            <a:r>
              <a:rPr lang="cs-CZ" sz="1400" dirty="0"/>
              <a:t> on </a:t>
            </a:r>
            <a:r>
              <a:rPr lang="cs-CZ" sz="1400" dirty="0" err="1"/>
              <a:t>purchase</a:t>
            </a:r>
            <a:r>
              <a:rPr lang="cs-CZ" sz="1400" dirty="0"/>
              <a:t> </a:t>
            </a:r>
            <a:r>
              <a:rPr lang="cs-CZ" sz="1400" dirty="0" err="1"/>
              <a:t>intention</a:t>
            </a:r>
            <a:r>
              <a:rPr lang="cs-CZ" sz="1400" dirty="0"/>
              <a:t>. International </a:t>
            </a:r>
            <a:r>
              <a:rPr lang="cs-CZ" sz="1400" dirty="0" err="1"/>
              <a:t>Journal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Advertising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9524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C787B-AD5F-AC99-2DE6-5221A3AF9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740B28A1-4670-4A3E-94D6-7AD6F7285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232F2BFF-B8D3-B005-5462-E7ADF03F4A6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Zobrazte produkt při použití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5B414C1-49DB-FAD3-5DD6-FB157E85B87A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C6933B0-2FCB-67E6-FC80-95C8BC9F42A5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EE82E423-D4BA-3CD5-6387-1FB5171500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61BD594-FF77-EA84-D273-2E437FFE5A47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F0B76468-2F34-494A-4F2A-431F4D0896DD}"/>
              </a:ext>
            </a:extLst>
          </p:cNvPr>
          <p:cNvSpPr txBox="1">
            <a:spLocks/>
          </p:cNvSpPr>
          <p:nvPr/>
        </p:nvSpPr>
        <p:spPr>
          <a:xfrm>
            <a:off x="611560" y="1335822"/>
            <a:ext cx="7628314" cy="3036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300" dirty="0">
                <a:latin typeface="+mj-lt"/>
              </a:rPr>
              <a:t>Ukažte někoho v procesu používání vašeho produktu (např. člověka, který se zakusuje do hamburgeru).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300" dirty="0">
                <a:latin typeface="+mj-lt"/>
              </a:rPr>
              <a:t>Probíhající pohyb (např. osoba ve vzduchu, která se chystá kopnout do míče) je účinnější než statická scéna (např. stojící osoba, která drží míč).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300" dirty="0">
                <a:latin typeface="+mj-lt"/>
              </a:rPr>
              <a:t>Pro zvýšení účinku můžete použít dynamičtější média.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84A2F6E-F29E-ED46-AB18-A38B15A99942}"/>
              </a:ext>
            </a:extLst>
          </p:cNvPr>
          <p:cNvSpPr txBox="1"/>
          <p:nvPr/>
        </p:nvSpPr>
        <p:spPr>
          <a:xfrm>
            <a:off x="709604" y="4013652"/>
            <a:ext cx="6872724" cy="523220"/>
          </a:xfrm>
          <a:prstGeom prst="rect">
            <a:avLst/>
          </a:prstGeom>
          <a:noFill/>
          <a:ln w="12700">
            <a:solidFill>
              <a:srgbClr val="30787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Zdroj: Kim, B. </a:t>
            </a:r>
            <a:r>
              <a:rPr lang="cs-CZ" sz="1400" dirty="0" err="1"/>
              <a:t>Kyu</a:t>
            </a:r>
            <a:r>
              <a:rPr lang="cs-CZ" sz="1400" dirty="0"/>
              <a:t>, </a:t>
            </a:r>
            <a:r>
              <a:rPr lang="cs-CZ" sz="1400" dirty="0" err="1"/>
              <a:t>Choi</a:t>
            </a:r>
            <a:r>
              <a:rPr lang="cs-CZ" sz="1400" dirty="0"/>
              <a:t>, </a:t>
            </a:r>
            <a:r>
              <a:rPr lang="cs-CZ" sz="1400" dirty="0" err="1"/>
              <a:t>Jinhee</a:t>
            </a:r>
            <a:r>
              <a:rPr lang="cs-CZ" sz="1400" dirty="0"/>
              <a:t>, &amp; </a:t>
            </a:r>
            <a:r>
              <a:rPr lang="cs-CZ" sz="1400" dirty="0" err="1"/>
              <a:t>Wakslak</a:t>
            </a:r>
            <a:r>
              <a:rPr lang="cs-CZ" sz="1400" dirty="0"/>
              <a:t>, </a:t>
            </a:r>
            <a:r>
              <a:rPr lang="cs-CZ" sz="1400" dirty="0" err="1"/>
              <a:t>Cheryl</a:t>
            </a:r>
            <a:r>
              <a:rPr lang="cs-CZ" sz="1400" dirty="0"/>
              <a:t> J. (2019) </a:t>
            </a:r>
            <a:r>
              <a:rPr lang="cs-CZ" sz="1400" dirty="0" err="1"/>
              <a:t>The</a:t>
            </a:r>
            <a:r>
              <a:rPr lang="cs-CZ" sz="1400" dirty="0"/>
              <a:t> Image </a:t>
            </a:r>
            <a:r>
              <a:rPr lang="cs-CZ" sz="1400" dirty="0" err="1"/>
              <a:t>Realism</a:t>
            </a:r>
            <a:r>
              <a:rPr lang="cs-CZ" sz="1400" dirty="0"/>
              <a:t> </a:t>
            </a:r>
            <a:r>
              <a:rPr lang="cs-CZ" sz="1400" dirty="0" err="1"/>
              <a:t>Effect</a:t>
            </a:r>
            <a:r>
              <a:rPr lang="cs-CZ" sz="1400" dirty="0"/>
              <a:t>: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Effect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Unrealistic</a:t>
            </a:r>
            <a:r>
              <a:rPr lang="cs-CZ" sz="1400" dirty="0"/>
              <a:t> </a:t>
            </a:r>
            <a:r>
              <a:rPr lang="cs-CZ" sz="1400" dirty="0" err="1"/>
              <a:t>Product</a:t>
            </a:r>
            <a:r>
              <a:rPr lang="cs-CZ" sz="1400" dirty="0"/>
              <a:t> </a:t>
            </a:r>
            <a:r>
              <a:rPr lang="cs-CZ" sz="1400" dirty="0" err="1"/>
              <a:t>Images</a:t>
            </a:r>
            <a:r>
              <a:rPr lang="cs-CZ" sz="1400" dirty="0"/>
              <a:t> in </a:t>
            </a:r>
            <a:r>
              <a:rPr lang="cs-CZ" sz="1400" dirty="0" err="1"/>
              <a:t>Advertising</a:t>
            </a:r>
            <a:r>
              <a:rPr lang="cs-CZ" sz="1400" dirty="0"/>
              <a:t>. </a:t>
            </a:r>
            <a:r>
              <a:rPr lang="cs-CZ" sz="1400" i="1" dirty="0" err="1"/>
              <a:t>Journal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Advertising</a:t>
            </a:r>
            <a:r>
              <a:rPr lang="cs-CZ" sz="1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3564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n's Football Boots. Nike UK">
            <a:extLst>
              <a:ext uri="{FF2B5EF4-FFF2-40B4-BE49-F238E27FC236}">
                <a16:creationId xmlns:a16="http://schemas.microsoft.com/office/drawing/2014/main" id="{83DF0FC4-396D-83C9-EC84-E9BCBC75C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obsah 4" descr="Obsah obrázku text, Lidská tvář, oblečení, snímek obrazovky&#10;&#10;Popis byl vytvořen automaticky">
            <a:extLst>
              <a:ext uri="{FF2B5EF4-FFF2-40B4-BE49-F238E27FC236}">
                <a16:creationId xmlns:a16="http://schemas.microsoft.com/office/drawing/2014/main" id="{3B825439-BD0E-F79D-B585-01E13887D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34" y="0"/>
            <a:ext cx="2597467" cy="5143500"/>
          </a:xfrm>
          <a:noFill/>
        </p:spPr>
      </p:pic>
    </p:spTree>
    <p:extLst>
      <p:ext uri="{BB962C8B-B14F-4D97-AF65-F5344CB8AC3E}">
        <p14:creationId xmlns:p14="http://schemas.microsoft.com/office/powerpoint/2010/main" val="2803621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F0611-9FA0-0D74-84F6-4E0636569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29D6282F-E403-9E78-47FC-4B0BED750229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91114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Dotek a používání produktu v reklamě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2563806-1412-AD11-49BD-F00E79B25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1"/>
            <a:ext cx="5542660" cy="336597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300" dirty="0">
                <a:latin typeface="+mj-lt"/>
              </a:rPr>
              <a:t>Co se děje v mozku?</a:t>
            </a:r>
          </a:p>
          <a:p>
            <a:pPr>
              <a:buBlip>
                <a:blip r:embed="rId3"/>
              </a:buBlip>
            </a:pPr>
            <a:r>
              <a:rPr lang="cs-CZ" sz="2300" dirty="0">
                <a:latin typeface="+mj-lt"/>
              </a:rPr>
              <a:t>„</a:t>
            </a:r>
            <a:r>
              <a:rPr lang="cs-CZ" sz="2300" b="1" dirty="0">
                <a:latin typeface="+mj-lt"/>
              </a:rPr>
              <a:t>Zrcadlový neuron </a:t>
            </a:r>
            <a:r>
              <a:rPr lang="cs-CZ" sz="2300" dirty="0">
                <a:latin typeface="+mj-lt"/>
              </a:rPr>
              <a:t>je neuron, který se aktivuje nejen když zvíře nebo člověk vykoná nějaký úkon, ale i když tento subjekt pozoruje stejný úkon u jiného zvířete nebo člověka. Neuron tedy „zrcadlí“ reakci jiného neuronu, neboli se chová tak, jakoby sám pozorovatel daný úkon prováděl.“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58E6E7C-2A29-4AA6-6B16-EC17C7C6A53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10F6C63-C38B-2164-A610-29E728A8B80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F50FCBC3-F2D3-67EC-1F15-0BA82D4BFC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B6F91199-7A62-207C-77DC-3E4D588EC99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7172" name="Picture 4" descr="Brain PNG Images Free Download | Pngfre">
            <a:extLst>
              <a:ext uri="{FF2B5EF4-FFF2-40B4-BE49-F238E27FC236}">
                <a16:creationId xmlns:a16="http://schemas.microsoft.com/office/drawing/2014/main" id="{1A7C2DAA-345B-F680-574D-27EF70997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15" y="1775250"/>
            <a:ext cx="2727218" cy="215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03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D2E55-2084-BB0F-8BE2-7D0F2E21C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86BE392B-C353-E4CE-846F-2E704AB80F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8F4BADA-FA8B-84CE-02B7-E465976154E4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Natočení produktu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3439DD0-7FF0-7F67-2F1C-7DF3A944635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7F06035-F602-02FA-AB6D-81D39CB09FD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A6252788-42D1-CBE9-2878-B9C433CBD5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409646A1-C9EE-F9E1-B90C-36492649EED7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8194" name="Picture 2">
            <a:extLst>
              <a:ext uri="{FF2B5EF4-FFF2-40B4-BE49-F238E27FC236}">
                <a16:creationId xmlns:a16="http://schemas.microsoft.com/office/drawing/2014/main" id="{8FD1C7A1-BE2A-EE50-66BF-FFD4830D8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59" y="1562418"/>
            <a:ext cx="2514601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ell ad1">
            <a:extLst>
              <a:ext uri="{FF2B5EF4-FFF2-40B4-BE49-F238E27FC236}">
                <a16:creationId xmlns:a16="http://schemas.microsoft.com/office/drawing/2014/main" id="{1261D9E8-0CB7-D8B9-1771-5A7530B072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71" y="1562418"/>
            <a:ext cx="25146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Thin line check mark icons. Green tick and red cross ...">
            <a:extLst>
              <a:ext uri="{FF2B5EF4-FFF2-40B4-BE49-F238E27FC236}">
                <a16:creationId xmlns:a16="http://schemas.microsoft.com/office/drawing/2014/main" id="{1BEA2ECB-A2D9-19DF-ADEA-B05F190A9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15"/>
          <a:stretch/>
        </p:blipFill>
        <p:spPr bwMode="auto">
          <a:xfrm>
            <a:off x="2727257" y="3539153"/>
            <a:ext cx="454804" cy="9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in line check mark icons. Green tick and red cross ...">
            <a:extLst>
              <a:ext uri="{FF2B5EF4-FFF2-40B4-BE49-F238E27FC236}">
                <a16:creationId xmlns:a16="http://schemas.microsoft.com/office/drawing/2014/main" id="{F16BB193-8737-88AB-8162-A1E24968E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5"/>
          <a:stretch/>
        </p:blipFill>
        <p:spPr bwMode="auto">
          <a:xfrm>
            <a:off x="5812169" y="3518150"/>
            <a:ext cx="454804" cy="9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0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6EE51-6BD0-1E05-0BFC-2D35EECE8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8D59446E-59D6-596D-4AA6-0890B551C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DC4A02E-9878-C227-BFE4-0219E219B41E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Natočení produktu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1F764B3-3FE9-75BD-CF47-3D9EBE106CFB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818BC3C-EA34-20A0-A59A-208DE9E059A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A0BABDA-36D1-D411-BA7A-48F56AED02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E6715803-513D-DCFE-81B6-FF38235BA9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5D28D743-8986-3CC9-433E-92588542E2E0}"/>
              </a:ext>
            </a:extLst>
          </p:cNvPr>
          <p:cNvSpPr txBox="1"/>
          <p:nvPr/>
        </p:nvSpPr>
        <p:spPr>
          <a:xfrm>
            <a:off x="709604" y="4052962"/>
            <a:ext cx="6872724" cy="738664"/>
          </a:xfrm>
          <a:prstGeom prst="rect">
            <a:avLst/>
          </a:prstGeom>
          <a:noFill/>
          <a:ln w="12700">
            <a:solidFill>
              <a:srgbClr val="30787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b="0" dirty="0" err="1">
                <a:effectLst/>
              </a:rPr>
              <a:t>Leonhardt</a:t>
            </a:r>
            <a:r>
              <a:rPr lang="cs-CZ" sz="1400" b="0" dirty="0">
                <a:effectLst/>
              </a:rPr>
              <a:t>, J. M., </a:t>
            </a:r>
            <a:r>
              <a:rPr lang="cs-CZ" sz="1400" b="0" dirty="0" err="1">
                <a:effectLst/>
              </a:rPr>
              <a:t>Catlin</a:t>
            </a:r>
            <a:r>
              <a:rPr lang="cs-CZ" sz="1400" b="0" dirty="0">
                <a:effectLst/>
              </a:rPr>
              <a:t>, J. R., &amp; </a:t>
            </a:r>
            <a:r>
              <a:rPr lang="cs-CZ" sz="1400" b="0" dirty="0" err="1">
                <a:effectLst/>
              </a:rPr>
              <a:t>Pirouz</a:t>
            </a:r>
            <a:r>
              <a:rPr lang="cs-CZ" sz="1400" b="0" dirty="0">
                <a:effectLst/>
              </a:rPr>
              <a:t>, D. M. (2015) </a:t>
            </a:r>
            <a:r>
              <a:rPr lang="cs-CZ" sz="1400" b="0" dirty="0" err="1">
                <a:effectLst/>
              </a:rPr>
              <a:t>Is</a:t>
            </a:r>
            <a:r>
              <a:rPr lang="cs-CZ" sz="1400" b="0" dirty="0">
                <a:effectLst/>
              </a:rPr>
              <a:t> </a:t>
            </a:r>
            <a:r>
              <a:rPr lang="cs-CZ" sz="1400" b="0" dirty="0" err="1">
                <a:effectLst/>
              </a:rPr>
              <a:t>Your</a:t>
            </a:r>
            <a:r>
              <a:rPr lang="cs-CZ" sz="1400" b="0" dirty="0">
                <a:effectLst/>
              </a:rPr>
              <a:t> </a:t>
            </a:r>
            <a:r>
              <a:rPr lang="cs-CZ" sz="1400" b="0" dirty="0" err="1">
                <a:effectLst/>
              </a:rPr>
              <a:t>Product</a:t>
            </a:r>
            <a:r>
              <a:rPr lang="cs-CZ" sz="1400" b="0" dirty="0">
                <a:effectLst/>
              </a:rPr>
              <a:t> </a:t>
            </a:r>
            <a:r>
              <a:rPr lang="cs-CZ" sz="1400" b="0" dirty="0" err="1">
                <a:effectLst/>
              </a:rPr>
              <a:t>Facing</a:t>
            </a:r>
            <a:r>
              <a:rPr lang="cs-CZ" sz="1400" b="0" dirty="0">
                <a:effectLst/>
              </a:rPr>
              <a:t> </a:t>
            </a:r>
            <a:r>
              <a:rPr lang="cs-CZ" sz="1400" b="0" dirty="0" err="1">
                <a:effectLst/>
              </a:rPr>
              <a:t>the</a:t>
            </a:r>
            <a:r>
              <a:rPr lang="cs-CZ" sz="1400" b="0" dirty="0">
                <a:effectLst/>
              </a:rPr>
              <a:t> </a:t>
            </a:r>
            <a:r>
              <a:rPr lang="cs-CZ" sz="1400" b="0" dirty="0" err="1">
                <a:effectLst/>
              </a:rPr>
              <a:t>Ad’s</a:t>
            </a:r>
            <a:r>
              <a:rPr lang="cs-CZ" sz="1400" b="0" dirty="0">
                <a:effectLst/>
              </a:rPr>
              <a:t> Center? </a:t>
            </a:r>
            <a:r>
              <a:rPr lang="cs-CZ" sz="1400" b="0" dirty="0" err="1">
                <a:effectLst/>
              </a:rPr>
              <a:t>Facing</a:t>
            </a:r>
            <a:r>
              <a:rPr lang="cs-CZ" sz="1400" b="0" dirty="0">
                <a:effectLst/>
              </a:rPr>
              <a:t> </a:t>
            </a:r>
            <a:r>
              <a:rPr lang="cs-CZ" sz="1400" b="0" dirty="0" err="1">
                <a:effectLst/>
              </a:rPr>
              <a:t>Direction</a:t>
            </a:r>
            <a:r>
              <a:rPr lang="cs-CZ" sz="1400" b="0" dirty="0">
                <a:effectLst/>
              </a:rPr>
              <a:t> </a:t>
            </a:r>
            <a:r>
              <a:rPr lang="cs-CZ" sz="1400" b="0" dirty="0" err="1">
                <a:effectLst/>
              </a:rPr>
              <a:t>Affects</a:t>
            </a:r>
            <a:r>
              <a:rPr lang="cs-CZ" sz="1400" b="0" dirty="0">
                <a:effectLst/>
              </a:rPr>
              <a:t> </a:t>
            </a:r>
            <a:r>
              <a:rPr lang="cs-CZ" sz="1400" b="0" dirty="0" err="1">
                <a:effectLst/>
              </a:rPr>
              <a:t>Processing</a:t>
            </a:r>
            <a:r>
              <a:rPr lang="cs-CZ" sz="1400" b="0" dirty="0">
                <a:effectLst/>
              </a:rPr>
              <a:t> </a:t>
            </a:r>
            <a:r>
              <a:rPr lang="cs-CZ" sz="1400" b="0" dirty="0" err="1">
                <a:effectLst/>
              </a:rPr>
              <a:t>Fluency</a:t>
            </a:r>
            <a:r>
              <a:rPr lang="cs-CZ" sz="1400" b="0" dirty="0">
                <a:effectLst/>
              </a:rPr>
              <a:t> and Ad </a:t>
            </a:r>
            <a:r>
              <a:rPr lang="cs-CZ" sz="1400" b="0" dirty="0" err="1">
                <a:effectLst/>
              </a:rPr>
              <a:t>Evaluation</a:t>
            </a:r>
            <a:r>
              <a:rPr lang="cs-CZ" sz="1400" b="0" dirty="0">
                <a:effectLst/>
              </a:rPr>
              <a:t>. </a:t>
            </a:r>
            <a:r>
              <a:rPr lang="cs-CZ" sz="1400" b="0" i="1" dirty="0" err="1">
                <a:effectLst/>
              </a:rPr>
              <a:t>Journal</a:t>
            </a:r>
            <a:r>
              <a:rPr lang="cs-CZ" sz="1400" b="0" i="1" dirty="0">
                <a:effectLst/>
              </a:rPr>
              <a:t> </a:t>
            </a:r>
            <a:r>
              <a:rPr lang="cs-CZ" sz="1400" b="0" i="1" dirty="0" err="1">
                <a:effectLst/>
              </a:rPr>
              <a:t>of</a:t>
            </a:r>
            <a:r>
              <a:rPr lang="cs-CZ" sz="1400" b="0" i="1" dirty="0">
                <a:effectLst/>
              </a:rPr>
              <a:t> </a:t>
            </a:r>
            <a:r>
              <a:rPr lang="cs-CZ" sz="1400" b="0" i="1" dirty="0" err="1">
                <a:effectLst/>
              </a:rPr>
              <a:t>Advertising</a:t>
            </a:r>
            <a:r>
              <a:rPr lang="cs-CZ" sz="1400" b="0" i="1" dirty="0">
                <a:effectLst/>
              </a:rPr>
              <a:t> 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6FCC875F-BAAF-A528-300A-9EA9F76C863A}"/>
              </a:ext>
            </a:extLst>
          </p:cNvPr>
          <p:cNvSpPr txBox="1">
            <a:spLocks/>
          </p:cNvSpPr>
          <p:nvPr/>
        </p:nvSpPr>
        <p:spPr>
          <a:xfrm>
            <a:off x="611560" y="1335822"/>
            <a:ext cx="7628314" cy="3036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400" dirty="0">
                <a:latin typeface="+mj-lt"/>
              </a:rPr>
              <a:t>Lidé věnují v reklamních vizuálech větší pozornost středu prostoru a středu produktu, kde se mozek a oči přirozeně fixují.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400" dirty="0">
                <a:latin typeface="+mj-lt"/>
              </a:rPr>
              <a:t>Pokud je objekt obrácen dovnitř, tedy že je jeho „tvář“ blíže ke středu reklamy, lidé snáze a rychleji informaci zpracovávají, a proto jsou jim tyto produkty sympatičtější.</a:t>
            </a:r>
          </a:p>
        </p:txBody>
      </p:sp>
    </p:spTree>
    <p:extLst>
      <p:ext uri="{BB962C8B-B14F-4D97-AF65-F5344CB8AC3E}">
        <p14:creationId xmlns:p14="http://schemas.microsoft.com/office/powerpoint/2010/main" val="3730205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C692C-DCBF-182F-8A48-7FB382D94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1216431-66A6-591A-A3F9-673A95D677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7B4C5333-E9A8-CD57-D394-186CF1F93325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Natočení produktu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A5F71A3-7C68-0408-F076-10C94E1BAD2A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AA3F5A8-F53E-91D1-EF76-822E7776122F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E0FB6343-1168-7F85-2CAB-0B08AB57FD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CE9DC4D-93E4-DB01-692D-45BEF16064DD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D6551E41-53EA-010A-B7DB-2604C1927249}"/>
              </a:ext>
            </a:extLst>
          </p:cNvPr>
          <p:cNvSpPr txBox="1"/>
          <p:nvPr/>
        </p:nvSpPr>
        <p:spPr>
          <a:xfrm>
            <a:off x="709604" y="4052962"/>
            <a:ext cx="6872724" cy="738664"/>
          </a:xfrm>
          <a:prstGeom prst="rect">
            <a:avLst/>
          </a:prstGeom>
          <a:noFill/>
          <a:ln w="12700">
            <a:solidFill>
              <a:srgbClr val="30787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b="0" dirty="0" err="1">
                <a:effectLst/>
              </a:rPr>
              <a:t>Leonhardt</a:t>
            </a:r>
            <a:r>
              <a:rPr lang="cs-CZ" sz="1400" b="0" dirty="0">
                <a:effectLst/>
              </a:rPr>
              <a:t>, J. M., </a:t>
            </a:r>
            <a:r>
              <a:rPr lang="cs-CZ" sz="1400" b="0" dirty="0" err="1">
                <a:effectLst/>
              </a:rPr>
              <a:t>Catlin</a:t>
            </a:r>
            <a:r>
              <a:rPr lang="cs-CZ" sz="1400" b="0" dirty="0">
                <a:effectLst/>
              </a:rPr>
              <a:t>, J. R., &amp; </a:t>
            </a:r>
            <a:r>
              <a:rPr lang="cs-CZ" sz="1400" b="0" dirty="0" err="1">
                <a:effectLst/>
              </a:rPr>
              <a:t>Pirouz</a:t>
            </a:r>
            <a:r>
              <a:rPr lang="cs-CZ" sz="1400" b="0" dirty="0">
                <a:effectLst/>
              </a:rPr>
              <a:t>, D. M. (2015) </a:t>
            </a:r>
            <a:r>
              <a:rPr lang="cs-CZ" sz="1400" b="0" dirty="0" err="1">
                <a:effectLst/>
              </a:rPr>
              <a:t>Is</a:t>
            </a:r>
            <a:r>
              <a:rPr lang="cs-CZ" sz="1400" b="0" dirty="0">
                <a:effectLst/>
              </a:rPr>
              <a:t> </a:t>
            </a:r>
            <a:r>
              <a:rPr lang="cs-CZ" sz="1400" b="0" dirty="0" err="1">
                <a:effectLst/>
              </a:rPr>
              <a:t>Your</a:t>
            </a:r>
            <a:r>
              <a:rPr lang="cs-CZ" sz="1400" b="0" dirty="0">
                <a:effectLst/>
              </a:rPr>
              <a:t> </a:t>
            </a:r>
            <a:r>
              <a:rPr lang="cs-CZ" sz="1400" b="0" dirty="0" err="1">
                <a:effectLst/>
              </a:rPr>
              <a:t>Product</a:t>
            </a:r>
            <a:r>
              <a:rPr lang="cs-CZ" sz="1400" b="0" dirty="0">
                <a:effectLst/>
              </a:rPr>
              <a:t> </a:t>
            </a:r>
            <a:r>
              <a:rPr lang="cs-CZ" sz="1400" b="0" dirty="0" err="1">
                <a:effectLst/>
              </a:rPr>
              <a:t>Facing</a:t>
            </a:r>
            <a:r>
              <a:rPr lang="cs-CZ" sz="1400" b="0" dirty="0">
                <a:effectLst/>
              </a:rPr>
              <a:t> </a:t>
            </a:r>
            <a:r>
              <a:rPr lang="cs-CZ" sz="1400" b="0" dirty="0" err="1">
                <a:effectLst/>
              </a:rPr>
              <a:t>the</a:t>
            </a:r>
            <a:r>
              <a:rPr lang="cs-CZ" sz="1400" b="0" dirty="0">
                <a:effectLst/>
              </a:rPr>
              <a:t> </a:t>
            </a:r>
            <a:r>
              <a:rPr lang="cs-CZ" sz="1400" b="0" dirty="0" err="1">
                <a:effectLst/>
              </a:rPr>
              <a:t>Ad’s</a:t>
            </a:r>
            <a:r>
              <a:rPr lang="cs-CZ" sz="1400" b="0" dirty="0">
                <a:effectLst/>
              </a:rPr>
              <a:t> Center? </a:t>
            </a:r>
            <a:r>
              <a:rPr lang="cs-CZ" sz="1400" b="0" dirty="0" err="1">
                <a:effectLst/>
              </a:rPr>
              <a:t>Facing</a:t>
            </a:r>
            <a:r>
              <a:rPr lang="cs-CZ" sz="1400" b="0" dirty="0">
                <a:effectLst/>
              </a:rPr>
              <a:t> </a:t>
            </a:r>
            <a:r>
              <a:rPr lang="cs-CZ" sz="1400" b="0" dirty="0" err="1">
                <a:effectLst/>
              </a:rPr>
              <a:t>Direction</a:t>
            </a:r>
            <a:r>
              <a:rPr lang="cs-CZ" sz="1400" b="0" dirty="0">
                <a:effectLst/>
              </a:rPr>
              <a:t> </a:t>
            </a:r>
            <a:r>
              <a:rPr lang="cs-CZ" sz="1400" b="0" dirty="0" err="1">
                <a:effectLst/>
              </a:rPr>
              <a:t>Affects</a:t>
            </a:r>
            <a:r>
              <a:rPr lang="cs-CZ" sz="1400" b="0" dirty="0">
                <a:effectLst/>
              </a:rPr>
              <a:t> </a:t>
            </a:r>
            <a:r>
              <a:rPr lang="cs-CZ" sz="1400" b="0" dirty="0" err="1">
                <a:effectLst/>
              </a:rPr>
              <a:t>Processing</a:t>
            </a:r>
            <a:r>
              <a:rPr lang="cs-CZ" sz="1400" b="0" dirty="0">
                <a:effectLst/>
              </a:rPr>
              <a:t> </a:t>
            </a:r>
            <a:r>
              <a:rPr lang="cs-CZ" sz="1400" b="0" dirty="0" err="1">
                <a:effectLst/>
              </a:rPr>
              <a:t>Fluency</a:t>
            </a:r>
            <a:r>
              <a:rPr lang="cs-CZ" sz="1400" b="0" dirty="0">
                <a:effectLst/>
              </a:rPr>
              <a:t> and Ad </a:t>
            </a:r>
            <a:r>
              <a:rPr lang="cs-CZ" sz="1400" b="0" dirty="0" err="1">
                <a:effectLst/>
              </a:rPr>
              <a:t>Evaluation</a:t>
            </a:r>
            <a:r>
              <a:rPr lang="cs-CZ" sz="1400" b="0" dirty="0">
                <a:effectLst/>
              </a:rPr>
              <a:t>. </a:t>
            </a:r>
            <a:r>
              <a:rPr lang="cs-CZ" sz="1400" b="0" i="1" dirty="0" err="1">
                <a:effectLst/>
              </a:rPr>
              <a:t>Journal</a:t>
            </a:r>
            <a:r>
              <a:rPr lang="cs-CZ" sz="1400" b="0" i="1" dirty="0">
                <a:effectLst/>
              </a:rPr>
              <a:t> </a:t>
            </a:r>
            <a:r>
              <a:rPr lang="cs-CZ" sz="1400" b="0" i="1" dirty="0" err="1">
                <a:effectLst/>
              </a:rPr>
              <a:t>of</a:t>
            </a:r>
            <a:r>
              <a:rPr lang="cs-CZ" sz="1400" b="0" i="1" dirty="0">
                <a:effectLst/>
              </a:rPr>
              <a:t> </a:t>
            </a:r>
            <a:r>
              <a:rPr lang="cs-CZ" sz="1400" b="0" i="1" dirty="0" err="1">
                <a:effectLst/>
              </a:rPr>
              <a:t>Advertising</a:t>
            </a:r>
            <a:r>
              <a:rPr lang="cs-CZ" sz="1400" b="0" i="1" dirty="0">
                <a:effectLst/>
              </a:rPr>
              <a:t> 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DFA571E0-8B6C-21AA-D682-66BA4A952F5F}"/>
              </a:ext>
            </a:extLst>
          </p:cNvPr>
          <p:cNvSpPr txBox="1">
            <a:spLocks/>
          </p:cNvSpPr>
          <p:nvPr/>
        </p:nvSpPr>
        <p:spPr>
          <a:xfrm>
            <a:off x="611560" y="1335822"/>
            <a:ext cx="7628314" cy="3036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400" dirty="0">
                <a:latin typeface="+mj-lt"/>
              </a:rPr>
              <a:t>V rámci 3 experimentů v 15 kategoriích produktů se obrázky produktů obrácených dovnitř líbily o 24 % více a byly zpracovány o 27 % rychleji.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400" dirty="0">
                <a:latin typeface="+mj-lt"/>
              </a:rPr>
              <a:t>Doporučení je proto umístit výrobek tak, aby směřoval dovnitř ke středu obrázku.</a:t>
            </a:r>
          </a:p>
        </p:txBody>
      </p:sp>
    </p:spTree>
    <p:extLst>
      <p:ext uri="{BB962C8B-B14F-4D97-AF65-F5344CB8AC3E}">
        <p14:creationId xmlns:p14="http://schemas.microsoft.com/office/powerpoint/2010/main" val="13001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76BA6-D925-6286-C590-BEAD54A1A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0A337EB-FFDF-AA3A-97C4-F589AA76534E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2EC86EB2-1BB8-F07D-FDA6-F5A068F9C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55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E3E5A83C-E3DD-69D4-834B-2D6E7BDCA415}"/>
              </a:ext>
            </a:extLst>
          </p:cNvPr>
          <p:cNvSpPr txBox="1">
            <a:spLocks/>
          </p:cNvSpPr>
          <p:nvPr/>
        </p:nvSpPr>
        <p:spPr>
          <a:xfrm>
            <a:off x="545381" y="1900725"/>
            <a:ext cx="6279504" cy="1828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Výzkumy </a:t>
            </a:r>
          </a:p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vizuální </a:t>
            </a:r>
          </a:p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komunikace</a:t>
            </a:r>
          </a:p>
        </p:txBody>
      </p:sp>
    </p:spTree>
    <p:extLst>
      <p:ext uri="{BB962C8B-B14F-4D97-AF65-F5344CB8AC3E}">
        <p14:creationId xmlns:p14="http://schemas.microsoft.com/office/powerpoint/2010/main" val="3904053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25B24-67E7-A276-3D8A-2D7A20699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EC7DC186-EB8A-7A3E-79E6-62A685D2C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D27F11FF-014C-EB18-7B29-0E7CF5108325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Umístění produktu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A903544D-1203-8F7D-4BDF-A48C2F2F3AB3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4830EAF-C26C-E836-14AF-B8F493B93912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78064E67-7F47-018D-D15A-0110FDFAFA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6477F857-411C-9B43-6DE8-DFF83A9BFAD0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86DA4674-79A2-56ED-1AD6-68D7A7078284}"/>
              </a:ext>
            </a:extLst>
          </p:cNvPr>
          <p:cNvSpPr txBox="1"/>
          <p:nvPr/>
        </p:nvSpPr>
        <p:spPr>
          <a:xfrm>
            <a:off x="709604" y="4052962"/>
            <a:ext cx="6872724" cy="523220"/>
          </a:xfrm>
          <a:prstGeom prst="rect">
            <a:avLst/>
          </a:prstGeom>
          <a:noFill/>
          <a:ln w="12700">
            <a:solidFill>
              <a:srgbClr val="30787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 err="1"/>
              <a:t>Deng</a:t>
            </a:r>
            <a:r>
              <a:rPr lang="cs-CZ" sz="1400" dirty="0"/>
              <a:t>, X., &amp; </a:t>
            </a:r>
            <a:r>
              <a:rPr lang="cs-CZ" sz="1400" dirty="0" err="1"/>
              <a:t>Kahn</a:t>
            </a:r>
            <a:r>
              <a:rPr lang="cs-CZ" sz="1400" dirty="0"/>
              <a:t>, B. E. (2009)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Your</a:t>
            </a:r>
            <a:r>
              <a:rPr lang="cs-CZ" sz="1400" dirty="0"/>
              <a:t> </a:t>
            </a:r>
            <a:r>
              <a:rPr lang="cs-CZ" sz="1400" dirty="0" err="1"/>
              <a:t>Product</a:t>
            </a:r>
            <a:r>
              <a:rPr lang="cs-CZ" sz="1400" dirty="0"/>
              <a:t> on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Right</a:t>
            </a:r>
            <a:r>
              <a:rPr lang="cs-CZ" sz="1400" dirty="0"/>
              <a:t> </a:t>
            </a:r>
            <a:r>
              <a:rPr lang="cs-CZ" sz="1400" dirty="0" err="1"/>
              <a:t>Side</a:t>
            </a:r>
            <a:r>
              <a:rPr lang="cs-CZ" sz="1400" dirty="0"/>
              <a:t>? </a:t>
            </a:r>
            <a:r>
              <a:rPr lang="cs-CZ" sz="1400" dirty="0" err="1"/>
              <a:t>The</a:t>
            </a:r>
            <a:r>
              <a:rPr lang="cs-CZ" sz="1400" dirty="0"/>
              <a:t> “</a:t>
            </a:r>
            <a:r>
              <a:rPr lang="cs-CZ" sz="1400" dirty="0" err="1"/>
              <a:t>Location</a:t>
            </a:r>
            <a:r>
              <a:rPr lang="cs-CZ" sz="1400" dirty="0"/>
              <a:t> </a:t>
            </a:r>
            <a:r>
              <a:rPr lang="cs-CZ" sz="1400" dirty="0" err="1"/>
              <a:t>Effect</a:t>
            </a:r>
            <a:r>
              <a:rPr lang="cs-CZ" sz="1400" dirty="0"/>
              <a:t>” on </a:t>
            </a:r>
            <a:r>
              <a:rPr lang="cs-CZ" sz="1400" dirty="0" err="1"/>
              <a:t>Perceived</a:t>
            </a:r>
            <a:r>
              <a:rPr lang="cs-CZ" sz="1400" dirty="0"/>
              <a:t> </a:t>
            </a:r>
            <a:r>
              <a:rPr lang="cs-CZ" sz="1400" dirty="0" err="1"/>
              <a:t>Product</a:t>
            </a:r>
            <a:r>
              <a:rPr lang="cs-CZ" sz="1400" dirty="0"/>
              <a:t> </a:t>
            </a:r>
            <a:r>
              <a:rPr lang="cs-CZ" sz="1400" dirty="0" err="1"/>
              <a:t>Heaviness</a:t>
            </a:r>
            <a:r>
              <a:rPr lang="cs-CZ" sz="1400" dirty="0"/>
              <a:t> and </a:t>
            </a:r>
            <a:r>
              <a:rPr lang="cs-CZ" sz="1400" dirty="0" err="1"/>
              <a:t>Package</a:t>
            </a:r>
            <a:r>
              <a:rPr lang="cs-CZ" sz="1400" dirty="0"/>
              <a:t> </a:t>
            </a:r>
            <a:r>
              <a:rPr lang="cs-CZ" sz="1400" dirty="0" err="1"/>
              <a:t>Evaluation</a:t>
            </a:r>
            <a:r>
              <a:rPr lang="cs-CZ" sz="1400" dirty="0"/>
              <a:t>. </a:t>
            </a:r>
            <a:r>
              <a:rPr lang="cs-CZ" sz="1400" i="1" dirty="0" err="1"/>
              <a:t>Journal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Marketing </a:t>
            </a:r>
            <a:r>
              <a:rPr lang="cs-CZ" sz="1400" i="1" dirty="0" err="1"/>
              <a:t>Research</a:t>
            </a:r>
            <a:r>
              <a:rPr lang="cs-CZ" sz="1400" i="1" dirty="0"/>
              <a:t>.</a:t>
            </a:r>
            <a:endParaRPr lang="cs-CZ" sz="1400" b="0" i="1" dirty="0">
              <a:effectLst/>
            </a:endParaRP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0E00CD7E-53BD-D4D6-E40B-76C4FF648AE5}"/>
              </a:ext>
            </a:extLst>
          </p:cNvPr>
          <p:cNvSpPr txBox="1">
            <a:spLocks/>
          </p:cNvSpPr>
          <p:nvPr/>
        </p:nvSpPr>
        <p:spPr>
          <a:xfrm>
            <a:off x="611560" y="1335822"/>
            <a:ext cx="7628314" cy="3036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400" dirty="0">
                <a:latin typeface="+mj-lt"/>
              </a:rPr>
              <a:t>Kvůli gravitaci si lidé intuitivně myslí, že těžké věci (např. kameny) budou nízko nad zemí a lehké věci (např. balóny) zůstanou vysoko. To vytváří předpoklad „dole těžký, nahoře lehký“.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400" dirty="0">
                <a:latin typeface="+mj-lt"/>
              </a:rPr>
              <a:t>Produkty u kterých je výhodou jejich nízká váha je dobré umisťovat v horní části vizuálu. Toto umístění ještě umocní vnímání zákazníka.</a:t>
            </a:r>
          </a:p>
        </p:txBody>
      </p:sp>
    </p:spTree>
    <p:extLst>
      <p:ext uri="{BB962C8B-B14F-4D97-AF65-F5344CB8AC3E}">
        <p14:creationId xmlns:p14="http://schemas.microsoft.com/office/powerpoint/2010/main" val="3842872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42A5D-1C6D-3C42-8666-BB008ECA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66F81B1F-43A0-3240-72FF-CE52D8D6C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5A2EBC33-363C-79DF-462F-3761F781924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Umístění produktu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F0FB927-7100-4174-1AAC-0B8BA8F8F33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0EBCE3C-E503-849B-9390-3D0E0A2F17AE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7BC16D84-DBA7-226F-5DC5-7FF23D74B4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8122F769-4E56-7BD1-26BE-0BFED4AAE3F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4" name="Obrázek 3" descr="Obsah obrázku diagram, Plán, Technický výkres, schématické&#10;&#10;Popis byl vytvořen automaticky">
            <a:extLst>
              <a:ext uri="{FF2B5EF4-FFF2-40B4-BE49-F238E27FC236}">
                <a16:creationId xmlns:a16="http://schemas.microsoft.com/office/drawing/2014/main" id="{25480EF8-C9F0-E517-06C6-6947D0412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06" y="1186455"/>
            <a:ext cx="5675785" cy="280370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4CFFACB-C72F-C140-67AA-D74C26886C72}"/>
              </a:ext>
            </a:extLst>
          </p:cNvPr>
          <p:cNvSpPr txBox="1"/>
          <p:nvPr/>
        </p:nvSpPr>
        <p:spPr>
          <a:xfrm>
            <a:off x="709604" y="4052962"/>
            <a:ext cx="6872724" cy="523220"/>
          </a:xfrm>
          <a:prstGeom prst="rect">
            <a:avLst/>
          </a:prstGeom>
          <a:noFill/>
          <a:ln w="12700">
            <a:solidFill>
              <a:srgbClr val="30787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 err="1"/>
              <a:t>Deng</a:t>
            </a:r>
            <a:r>
              <a:rPr lang="cs-CZ" sz="1400" dirty="0"/>
              <a:t>, X., &amp; </a:t>
            </a:r>
            <a:r>
              <a:rPr lang="cs-CZ" sz="1400" dirty="0" err="1"/>
              <a:t>Kahn</a:t>
            </a:r>
            <a:r>
              <a:rPr lang="cs-CZ" sz="1400" dirty="0"/>
              <a:t>, B. E. (2009)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Your</a:t>
            </a:r>
            <a:r>
              <a:rPr lang="cs-CZ" sz="1400" dirty="0"/>
              <a:t> </a:t>
            </a:r>
            <a:r>
              <a:rPr lang="cs-CZ" sz="1400" dirty="0" err="1"/>
              <a:t>Product</a:t>
            </a:r>
            <a:r>
              <a:rPr lang="cs-CZ" sz="1400" dirty="0"/>
              <a:t> on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Right</a:t>
            </a:r>
            <a:r>
              <a:rPr lang="cs-CZ" sz="1400" dirty="0"/>
              <a:t> </a:t>
            </a:r>
            <a:r>
              <a:rPr lang="cs-CZ" sz="1400" dirty="0" err="1"/>
              <a:t>Side</a:t>
            </a:r>
            <a:r>
              <a:rPr lang="cs-CZ" sz="1400" dirty="0"/>
              <a:t>? </a:t>
            </a:r>
            <a:r>
              <a:rPr lang="cs-CZ" sz="1400" dirty="0" err="1"/>
              <a:t>The</a:t>
            </a:r>
            <a:r>
              <a:rPr lang="cs-CZ" sz="1400" dirty="0"/>
              <a:t> “</a:t>
            </a:r>
            <a:r>
              <a:rPr lang="cs-CZ" sz="1400" dirty="0" err="1"/>
              <a:t>Location</a:t>
            </a:r>
            <a:r>
              <a:rPr lang="cs-CZ" sz="1400" dirty="0"/>
              <a:t> </a:t>
            </a:r>
            <a:r>
              <a:rPr lang="cs-CZ" sz="1400" dirty="0" err="1"/>
              <a:t>Effect</a:t>
            </a:r>
            <a:r>
              <a:rPr lang="cs-CZ" sz="1400" dirty="0"/>
              <a:t>” on </a:t>
            </a:r>
            <a:r>
              <a:rPr lang="cs-CZ" sz="1400" dirty="0" err="1"/>
              <a:t>Perceived</a:t>
            </a:r>
            <a:r>
              <a:rPr lang="cs-CZ" sz="1400" dirty="0"/>
              <a:t> </a:t>
            </a:r>
            <a:r>
              <a:rPr lang="cs-CZ" sz="1400" dirty="0" err="1"/>
              <a:t>Product</a:t>
            </a:r>
            <a:r>
              <a:rPr lang="cs-CZ" sz="1400" dirty="0"/>
              <a:t> </a:t>
            </a:r>
            <a:r>
              <a:rPr lang="cs-CZ" sz="1400" dirty="0" err="1"/>
              <a:t>Heaviness</a:t>
            </a:r>
            <a:r>
              <a:rPr lang="cs-CZ" sz="1400" dirty="0"/>
              <a:t> and </a:t>
            </a:r>
            <a:r>
              <a:rPr lang="cs-CZ" sz="1400" dirty="0" err="1"/>
              <a:t>Package</a:t>
            </a:r>
            <a:r>
              <a:rPr lang="cs-CZ" sz="1400" dirty="0"/>
              <a:t> </a:t>
            </a:r>
            <a:r>
              <a:rPr lang="cs-CZ" sz="1400" dirty="0" err="1"/>
              <a:t>Evaluation</a:t>
            </a:r>
            <a:r>
              <a:rPr lang="cs-CZ" sz="1400" dirty="0"/>
              <a:t>. </a:t>
            </a:r>
            <a:r>
              <a:rPr lang="cs-CZ" sz="1400" i="1" dirty="0" err="1"/>
              <a:t>Journal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Marketing </a:t>
            </a:r>
            <a:r>
              <a:rPr lang="cs-CZ" sz="1400" i="1" dirty="0" err="1"/>
              <a:t>Research</a:t>
            </a:r>
            <a:r>
              <a:rPr lang="cs-CZ" sz="1400" i="1" dirty="0"/>
              <a:t>.</a:t>
            </a:r>
            <a:endParaRPr lang="cs-CZ" sz="1400" b="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5933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A75D9-8055-C3D2-9297-4EE3A198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C2C4FD8-B000-23DA-93C8-B6D8FCFD10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6BA7FD67-8E70-1DC0-5F2E-26815630CA5F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Přibližte produkt problému 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DCD08AD-10CD-24F8-674F-EB706C04509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DDEC342-FF39-CCFF-F0DB-085D24E3D22F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7AAC2E21-E427-ED7E-A95D-76CB2FE56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9E43C3C-3525-E4E9-9EB3-5262C840599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5CA2C368-E8AE-DC86-7F32-ADD0D257C9E8}"/>
              </a:ext>
            </a:extLst>
          </p:cNvPr>
          <p:cNvSpPr txBox="1"/>
          <p:nvPr/>
        </p:nvSpPr>
        <p:spPr>
          <a:xfrm>
            <a:off x="709604" y="4052962"/>
            <a:ext cx="6872724" cy="523220"/>
          </a:xfrm>
          <a:prstGeom prst="rect">
            <a:avLst/>
          </a:prstGeom>
          <a:noFill/>
          <a:ln w="12700">
            <a:solidFill>
              <a:srgbClr val="30787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 err="1"/>
              <a:t>Chae</a:t>
            </a:r>
            <a:r>
              <a:rPr lang="cs-CZ" sz="1400" dirty="0"/>
              <a:t>, B., </a:t>
            </a:r>
            <a:r>
              <a:rPr lang="cs-CZ" sz="1400" dirty="0" err="1"/>
              <a:t>Li</a:t>
            </a:r>
            <a:r>
              <a:rPr lang="cs-CZ" sz="1400" dirty="0"/>
              <a:t>, X., &amp; </a:t>
            </a:r>
            <a:r>
              <a:rPr lang="cs-CZ" sz="1400" dirty="0" err="1"/>
              <a:t>Zhu</a:t>
            </a:r>
            <a:r>
              <a:rPr lang="cs-CZ" sz="1400" dirty="0"/>
              <a:t>, R. (2013) </a:t>
            </a:r>
            <a:r>
              <a:rPr lang="cs-CZ" sz="1400" dirty="0" err="1"/>
              <a:t>Judging</a:t>
            </a:r>
            <a:r>
              <a:rPr lang="cs-CZ" sz="1400" dirty="0"/>
              <a:t> </a:t>
            </a:r>
            <a:r>
              <a:rPr lang="cs-CZ" sz="1400" dirty="0" err="1"/>
              <a:t>Product</a:t>
            </a:r>
            <a:r>
              <a:rPr lang="cs-CZ" sz="1400" dirty="0"/>
              <a:t> </a:t>
            </a:r>
            <a:r>
              <a:rPr lang="cs-CZ" sz="1400" dirty="0" err="1"/>
              <a:t>Effectiveness</a:t>
            </a:r>
            <a:r>
              <a:rPr lang="cs-CZ" sz="1400" dirty="0"/>
              <a:t> </a:t>
            </a:r>
            <a:r>
              <a:rPr lang="cs-CZ" sz="1400" dirty="0" err="1"/>
              <a:t>from</a:t>
            </a:r>
            <a:r>
              <a:rPr lang="cs-CZ" sz="1400" dirty="0"/>
              <a:t> </a:t>
            </a:r>
            <a:r>
              <a:rPr lang="cs-CZ" sz="1400" dirty="0" err="1"/>
              <a:t>Perceived</a:t>
            </a:r>
            <a:r>
              <a:rPr lang="cs-CZ" sz="1400" dirty="0"/>
              <a:t> </a:t>
            </a:r>
            <a:r>
              <a:rPr lang="cs-CZ" sz="1400" dirty="0" err="1"/>
              <a:t>Spatial</a:t>
            </a:r>
            <a:r>
              <a:rPr lang="cs-CZ" sz="1400" dirty="0"/>
              <a:t> </a:t>
            </a:r>
            <a:r>
              <a:rPr lang="cs-CZ" sz="1400" dirty="0" err="1"/>
              <a:t>Proximity</a:t>
            </a:r>
            <a:r>
              <a:rPr lang="cs-CZ" sz="1400" dirty="0"/>
              <a:t>. </a:t>
            </a:r>
            <a:r>
              <a:rPr lang="cs-CZ" sz="1400" dirty="0" err="1"/>
              <a:t>Journal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Consumer</a:t>
            </a:r>
            <a:r>
              <a:rPr lang="cs-CZ" sz="1400" dirty="0"/>
              <a:t> </a:t>
            </a:r>
            <a:r>
              <a:rPr lang="cs-CZ" sz="1400" dirty="0" err="1"/>
              <a:t>Research</a:t>
            </a:r>
            <a:r>
              <a:rPr lang="cs-CZ" sz="1400" dirty="0"/>
              <a:t>.</a:t>
            </a:r>
            <a:endParaRPr lang="cs-CZ" sz="1400" b="0" i="1" dirty="0">
              <a:effectLst/>
            </a:endParaRP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F0FBC1BC-0CCB-F936-6593-EA4726D7F114}"/>
              </a:ext>
            </a:extLst>
          </p:cNvPr>
          <p:cNvSpPr txBox="1">
            <a:spLocks/>
          </p:cNvSpPr>
          <p:nvPr/>
        </p:nvSpPr>
        <p:spPr>
          <a:xfrm>
            <a:off x="611560" y="1335822"/>
            <a:ext cx="7628314" cy="3036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400" dirty="0">
                <a:latin typeface="+mj-lt"/>
              </a:rPr>
              <a:t>Pokud je výrobek umístěn v blízkosti souvisejícího problému nebo účinku, lidé si vytvářejí silnější mentální vazbu mezi výrobkem a jeho funkcí.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400" dirty="0">
                <a:latin typeface="+mj-lt"/>
              </a:rPr>
              <a:t>Lidé předpokládají, že blízkost naznačuje, že produkt je při řešení problému účinnější.</a:t>
            </a:r>
          </a:p>
        </p:txBody>
      </p:sp>
    </p:spTree>
    <p:extLst>
      <p:ext uri="{BB962C8B-B14F-4D97-AF65-F5344CB8AC3E}">
        <p14:creationId xmlns:p14="http://schemas.microsoft.com/office/powerpoint/2010/main" val="1292307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F1D98-141E-6668-1CD3-1C38BBA9B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E03CE22A-D026-EDEC-A80E-9058267F5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A1DE267-5628-528B-3500-2F0CE8FB2E07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Přibližte produkt problému 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080FF74-6AE3-3FBB-F1E8-74DE1975BE96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24D6C2F-65D5-21A4-711F-AA70676942F0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90F7600D-2B99-4C5D-1994-CCE3863499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88E3A597-CF25-A610-C67A-851012282145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0242" name="Picture 2" descr="Tide dubs itself the 'asli' SRK">
            <a:extLst>
              <a:ext uri="{FF2B5EF4-FFF2-40B4-BE49-F238E27FC236}">
                <a16:creationId xmlns:a16="http://schemas.microsoft.com/office/drawing/2014/main" id="{F7EC6D28-5FC3-6EEE-CEFF-ABDBD4093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97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B8378-BC54-3762-18ED-F1F572205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EE6D55D7-6563-7D3F-AF54-421D9868C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52376B75-D576-3841-BCA9-AE846A55F9B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Kdy použít realistické obrázky?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BD4710B-E7C4-51DF-B4F4-1B453CBEFED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E0C9750E-E509-014D-4CAE-383A5CB04680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B114F2BB-E17C-8DEE-07B1-D59D4402A5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2B768891-E247-4B4B-5C2B-87C8774BB477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7A23F480-232D-8F36-B747-C1DBF530D34A}"/>
              </a:ext>
            </a:extLst>
          </p:cNvPr>
          <p:cNvSpPr txBox="1"/>
          <p:nvPr/>
        </p:nvSpPr>
        <p:spPr>
          <a:xfrm>
            <a:off x="709604" y="3798208"/>
            <a:ext cx="6872724" cy="523220"/>
          </a:xfrm>
          <a:prstGeom prst="rect">
            <a:avLst/>
          </a:prstGeom>
          <a:noFill/>
          <a:ln w="12700">
            <a:solidFill>
              <a:srgbClr val="30787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Zdroj: Kim, B. </a:t>
            </a:r>
            <a:r>
              <a:rPr lang="cs-CZ" sz="1400" dirty="0" err="1"/>
              <a:t>Kyu</a:t>
            </a:r>
            <a:r>
              <a:rPr lang="cs-CZ" sz="1400" dirty="0"/>
              <a:t>, </a:t>
            </a:r>
            <a:r>
              <a:rPr lang="cs-CZ" sz="1400" dirty="0" err="1"/>
              <a:t>Choi</a:t>
            </a:r>
            <a:r>
              <a:rPr lang="cs-CZ" sz="1400" dirty="0"/>
              <a:t>, </a:t>
            </a:r>
            <a:r>
              <a:rPr lang="cs-CZ" sz="1400" dirty="0" err="1"/>
              <a:t>Jinhee</a:t>
            </a:r>
            <a:r>
              <a:rPr lang="cs-CZ" sz="1400" dirty="0"/>
              <a:t>, &amp; </a:t>
            </a:r>
            <a:r>
              <a:rPr lang="cs-CZ" sz="1400" dirty="0" err="1"/>
              <a:t>Wakslak</a:t>
            </a:r>
            <a:r>
              <a:rPr lang="cs-CZ" sz="1400" dirty="0"/>
              <a:t>, </a:t>
            </a:r>
            <a:r>
              <a:rPr lang="cs-CZ" sz="1400" dirty="0" err="1"/>
              <a:t>Cheryl</a:t>
            </a:r>
            <a:r>
              <a:rPr lang="cs-CZ" sz="1400" dirty="0"/>
              <a:t> J. (2019) </a:t>
            </a:r>
            <a:r>
              <a:rPr lang="cs-CZ" sz="1400" dirty="0" err="1"/>
              <a:t>The</a:t>
            </a:r>
            <a:r>
              <a:rPr lang="cs-CZ" sz="1400" dirty="0"/>
              <a:t> Image </a:t>
            </a:r>
            <a:r>
              <a:rPr lang="cs-CZ" sz="1400" dirty="0" err="1"/>
              <a:t>Realism</a:t>
            </a:r>
            <a:r>
              <a:rPr lang="cs-CZ" sz="1400" dirty="0"/>
              <a:t> </a:t>
            </a:r>
            <a:r>
              <a:rPr lang="cs-CZ" sz="1400" dirty="0" err="1"/>
              <a:t>Effect</a:t>
            </a:r>
            <a:r>
              <a:rPr lang="cs-CZ" sz="1400" dirty="0"/>
              <a:t>: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Effect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Unrealistic</a:t>
            </a:r>
            <a:r>
              <a:rPr lang="cs-CZ" sz="1400" dirty="0"/>
              <a:t> </a:t>
            </a:r>
            <a:r>
              <a:rPr lang="cs-CZ" sz="1400" dirty="0" err="1"/>
              <a:t>Product</a:t>
            </a:r>
            <a:r>
              <a:rPr lang="cs-CZ" sz="1400" dirty="0"/>
              <a:t> </a:t>
            </a:r>
            <a:r>
              <a:rPr lang="cs-CZ" sz="1400" dirty="0" err="1"/>
              <a:t>Images</a:t>
            </a:r>
            <a:r>
              <a:rPr lang="cs-CZ" sz="1400" dirty="0"/>
              <a:t> in </a:t>
            </a:r>
            <a:r>
              <a:rPr lang="cs-CZ" sz="1400" dirty="0" err="1"/>
              <a:t>Advertising</a:t>
            </a:r>
            <a:r>
              <a:rPr lang="cs-CZ" sz="1400" dirty="0"/>
              <a:t>. </a:t>
            </a:r>
            <a:r>
              <a:rPr lang="cs-CZ" sz="1400" i="1" dirty="0" err="1"/>
              <a:t>Journal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Advertising</a:t>
            </a:r>
            <a:r>
              <a:rPr lang="cs-CZ" sz="1400" i="1" dirty="0"/>
              <a:t>.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60F4B4-2852-BD8C-106D-517EFBACF8DE}"/>
              </a:ext>
            </a:extLst>
          </p:cNvPr>
          <p:cNvSpPr txBox="1">
            <a:spLocks/>
          </p:cNvSpPr>
          <p:nvPr/>
        </p:nvSpPr>
        <p:spPr>
          <a:xfrm>
            <a:off x="611560" y="1335822"/>
            <a:ext cx="7628314" cy="3036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300" dirty="0">
                <a:latin typeface="+mj-lt"/>
              </a:rPr>
              <a:t>Když si lidé představují, že budou výrobek používat, věnují pozornost jeho výhodám a nevýhodám.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300" dirty="0">
                <a:latin typeface="+mj-lt"/>
              </a:rPr>
              <a:t>Realistické obrázky usnadňují představu o výhodách.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300" dirty="0">
                <a:latin typeface="+mj-lt"/>
              </a:rPr>
              <a:t>Nerealistické obrázky ztěžují lidem představu, že výrobek používají, a proto věnují méně pozornosti nevýhodám.</a:t>
            </a:r>
          </a:p>
        </p:txBody>
      </p:sp>
    </p:spTree>
    <p:extLst>
      <p:ext uri="{BB962C8B-B14F-4D97-AF65-F5344CB8AC3E}">
        <p14:creationId xmlns:p14="http://schemas.microsoft.com/office/powerpoint/2010/main" val="1549139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18BD0-BC96-E1F8-C3F9-340B04AE5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565C954-3810-0629-DD02-C7FF72001C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4D24057C-8FA1-982F-6C5C-3DE0AE707F2E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Kdy použít realistické obrázky?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5BBE82A-9AE9-A77C-4AFB-5B3DFDD0369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C92E995-A994-5466-DA33-EA9C48F91483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19188A37-26AA-DB83-7619-F9775D7B89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B9EF4DDA-B9E1-6CE2-D4CC-DD7ABAB50AB9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2633FC9F-68BB-CC6F-3119-5EEE260DA7E7}"/>
              </a:ext>
            </a:extLst>
          </p:cNvPr>
          <p:cNvSpPr txBox="1"/>
          <p:nvPr/>
        </p:nvSpPr>
        <p:spPr>
          <a:xfrm>
            <a:off x="709604" y="3798208"/>
            <a:ext cx="6872724" cy="523220"/>
          </a:xfrm>
          <a:prstGeom prst="rect">
            <a:avLst/>
          </a:prstGeom>
          <a:noFill/>
          <a:ln w="12700">
            <a:solidFill>
              <a:srgbClr val="30787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Zdroj: Kim, B. </a:t>
            </a:r>
            <a:r>
              <a:rPr lang="cs-CZ" sz="1400" dirty="0" err="1"/>
              <a:t>Kyu</a:t>
            </a:r>
            <a:r>
              <a:rPr lang="cs-CZ" sz="1400" dirty="0"/>
              <a:t>, </a:t>
            </a:r>
            <a:r>
              <a:rPr lang="cs-CZ" sz="1400" dirty="0" err="1"/>
              <a:t>Choi</a:t>
            </a:r>
            <a:r>
              <a:rPr lang="cs-CZ" sz="1400" dirty="0"/>
              <a:t>, </a:t>
            </a:r>
            <a:r>
              <a:rPr lang="cs-CZ" sz="1400" dirty="0" err="1"/>
              <a:t>Jinhee</a:t>
            </a:r>
            <a:r>
              <a:rPr lang="cs-CZ" sz="1400" dirty="0"/>
              <a:t>, &amp; </a:t>
            </a:r>
            <a:r>
              <a:rPr lang="cs-CZ" sz="1400" dirty="0" err="1"/>
              <a:t>Wakslak</a:t>
            </a:r>
            <a:r>
              <a:rPr lang="cs-CZ" sz="1400" dirty="0"/>
              <a:t>, </a:t>
            </a:r>
            <a:r>
              <a:rPr lang="cs-CZ" sz="1400" dirty="0" err="1"/>
              <a:t>Cheryl</a:t>
            </a:r>
            <a:r>
              <a:rPr lang="cs-CZ" sz="1400" dirty="0"/>
              <a:t> J. (2019) </a:t>
            </a:r>
            <a:r>
              <a:rPr lang="cs-CZ" sz="1400" dirty="0" err="1"/>
              <a:t>The</a:t>
            </a:r>
            <a:r>
              <a:rPr lang="cs-CZ" sz="1400" dirty="0"/>
              <a:t> Image </a:t>
            </a:r>
            <a:r>
              <a:rPr lang="cs-CZ" sz="1400" dirty="0" err="1"/>
              <a:t>Realism</a:t>
            </a:r>
            <a:r>
              <a:rPr lang="cs-CZ" sz="1400" dirty="0"/>
              <a:t> </a:t>
            </a:r>
            <a:r>
              <a:rPr lang="cs-CZ" sz="1400" dirty="0" err="1"/>
              <a:t>Effect</a:t>
            </a:r>
            <a:r>
              <a:rPr lang="cs-CZ" sz="1400" dirty="0"/>
              <a:t>: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Effect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Unrealistic</a:t>
            </a:r>
            <a:r>
              <a:rPr lang="cs-CZ" sz="1400" dirty="0"/>
              <a:t> </a:t>
            </a:r>
            <a:r>
              <a:rPr lang="cs-CZ" sz="1400" dirty="0" err="1"/>
              <a:t>Product</a:t>
            </a:r>
            <a:r>
              <a:rPr lang="cs-CZ" sz="1400" dirty="0"/>
              <a:t> </a:t>
            </a:r>
            <a:r>
              <a:rPr lang="cs-CZ" sz="1400" dirty="0" err="1"/>
              <a:t>Images</a:t>
            </a:r>
            <a:r>
              <a:rPr lang="cs-CZ" sz="1400" dirty="0"/>
              <a:t> in </a:t>
            </a:r>
            <a:r>
              <a:rPr lang="cs-CZ" sz="1400" dirty="0" err="1"/>
              <a:t>Advertising</a:t>
            </a:r>
            <a:r>
              <a:rPr lang="cs-CZ" sz="1400" dirty="0"/>
              <a:t>. </a:t>
            </a:r>
            <a:r>
              <a:rPr lang="cs-CZ" sz="1400" i="1" dirty="0" err="1"/>
              <a:t>Journal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Advertising</a:t>
            </a:r>
            <a:r>
              <a:rPr lang="cs-CZ" sz="1400" i="1" dirty="0"/>
              <a:t>.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B8905D37-D600-9044-A0A3-5384EFD25736}"/>
              </a:ext>
            </a:extLst>
          </p:cNvPr>
          <p:cNvSpPr txBox="1">
            <a:spLocks/>
          </p:cNvSpPr>
          <p:nvPr/>
        </p:nvSpPr>
        <p:spPr>
          <a:xfrm>
            <a:off x="611560" y="1335822"/>
            <a:ext cx="7628314" cy="3036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200" dirty="0">
                <a:latin typeface="+mj-lt"/>
              </a:rPr>
              <a:t>Používejte realistické fotografie produktů, pokud jsou jejich hlavní prodejní výhody pozitivní (např. fotografie skutečné pleti ukazující účinnost krému proti vráskám).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200" dirty="0">
                <a:latin typeface="+mj-lt"/>
              </a:rPr>
              <a:t>Používejte nerealistické obrázky produktu (např. kreslené nebo grafikou generovanou umělou inteligencí), pokud by hlavní vlastnosti produktu mohly být nevýhodou (např. nezdravé, ale chutné bonbóny). </a:t>
            </a:r>
          </a:p>
        </p:txBody>
      </p:sp>
    </p:spTree>
    <p:extLst>
      <p:ext uri="{BB962C8B-B14F-4D97-AF65-F5344CB8AC3E}">
        <p14:creationId xmlns:p14="http://schemas.microsoft.com/office/powerpoint/2010/main" val="1132681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0CAC2-299E-D34B-D8AD-61AC6B149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A74B3DD-BA83-7F6B-F1C1-E1EC922330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87A45CC3-4966-FF95-9906-E8C234DECDC8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Kdy použít realistické obrázky?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45A597F-3DF6-4FB6-51C0-B1F9737DB4BA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684CCB6-A796-110B-169E-C970AA7171FB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438C375F-F7EF-9EB9-589C-9E05C9BE77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32C7CEB-F567-EFA2-16B4-1F10116C3307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026" name="Picture 2" descr="Cadbury Dairy Milk - Aliens - Canada (40 secs)">
            <a:extLst>
              <a:ext uri="{FF2B5EF4-FFF2-40B4-BE49-F238E27FC236}">
                <a16:creationId xmlns:a16="http://schemas.microsoft.com/office/drawing/2014/main" id="{88FC4858-8B28-D132-D507-E5E228CC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81" y="1246492"/>
            <a:ext cx="5514036" cy="31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069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A8072-8BFA-8847-1711-FE0CC9A82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164C2002-80B1-0DF1-1723-EB45446DB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87F9D141-40C1-D79B-2DBC-30855E0B477E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Kdy použít realistické obrázky?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8A5A460-8702-1B54-3D7C-11211C27CB3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F5B7CC3-B7E5-BB1C-5A81-F5F9C26DBDDF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33CEA20-37B6-83AA-9032-723A57DE1C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54063D8-F84B-0935-39A5-10BC84A8711B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074" name="Picture 2" descr="Magazine Ad Composition | Skincare :: Behance">
            <a:extLst>
              <a:ext uri="{FF2B5EF4-FFF2-40B4-BE49-F238E27FC236}">
                <a16:creationId xmlns:a16="http://schemas.microsoft.com/office/drawing/2014/main" id="{B50531C7-C1C5-08B1-97A2-67AE78C48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14" y="1284027"/>
            <a:ext cx="2530369" cy="327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84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B65D2-B216-3382-A722-69352D1DB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9055DCED-7D28-93A8-5C13-0569E9336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7DD93336-204C-8A92-CEEC-A4EECF67C7AE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Přidejte lesk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4FC4FFF-9901-BEE9-684B-D3F8B749F603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3FD5A33E-BAA2-1F16-9DAD-5B4DE419CCD4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B665CD6D-279E-0272-5933-4827366A0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3513A95-B3E4-7F3B-CB27-0D0E9F69BAB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E83A332A-1E3A-1A7F-A567-22ADC18B701E}"/>
              </a:ext>
            </a:extLst>
          </p:cNvPr>
          <p:cNvSpPr txBox="1"/>
          <p:nvPr/>
        </p:nvSpPr>
        <p:spPr>
          <a:xfrm>
            <a:off x="709604" y="3798208"/>
            <a:ext cx="6872724" cy="523220"/>
          </a:xfrm>
          <a:prstGeom prst="rect">
            <a:avLst/>
          </a:prstGeom>
          <a:noFill/>
          <a:ln w="12700">
            <a:solidFill>
              <a:srgbClr val="30787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 err="1"/>
              <a:t>Sharma</a:t>
            </a:r>
            <a:r>
              <a:rPr lang="cs-CZ" sz="1400" dirty="0"/>
              <a:t>, N., &amp; </a:t>
            </a:r>
            <a:r>
              <a:rPr lang="cs-CZ" sz="1400" dirty="0" err="1"/>
              <a:t>Kumar</a:t>
            </a:r>
            <a:r>
              <a:rPr lang="cs-CZ" sz="1400" dirty="0"/>
              <a:t>, A. (2022) </a:t>
            </a:r>
            <a:r>
              <a:rPr lang="cs-CZ" sz="1400" dirty="0" err="1"/>
              <a:t>Drawn</a:t>
            </a:r>
            <a:r>
              <a:rPr lang="cs-CZ" sz="1400" dirty="0"/>
              <a:t> to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gloss</a:t>
            </a:r>
            <a:r>
              <a:rPr lang="cs-CZ" sz="1400" dirty="0"/>
              <a:t>: </a:t>
            </a:r>
            <a:r>
              <a:rPr lang="cs-CZ" sz="1400" dirty="0" err="1"/>
              <a:t>Examining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effect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product</a:t>
            </a:r>
            <a:r>
              <a:rPr lang="cs-CZ" sz="1400" dirty="0"/>
              <a:t> </a:t>
            </a:r>
            <a:r>
              <a:rPr lang="cs-CZ" sz="1400" dirty="0" err="1"/>
              <a:t>reflection</a:t>
            </a:r>
            <a:r>
              <a:rPr lang="cs-CZ" sz="1400" dirty="0"/>
              <a:t> on </a:t>
            </a:r>
            <a:r>
              <a:rPr lang="cs-CZ" sz="1400" dirty="0" err="1"/>
              <a:t>product</a:t>
            </a:r>
            <a:r>
              <a:rPr lang="cs-CZ" sz="1400" dirty="0"/>
              <a:t> </a:t>
            </a:r>
            <a:r>
              <a:rPr lang="cs-CZ" sz="1400" dirty="0" err="1"/>
              <a:t>aesthetics</a:t>
            </a:r>
            <a:r>
              <a:rPr lang="cs-CZ" sz="1400" dirty="0"/>
              <a:t>. </a:t>
            </a:r>
            <a:r>
              <a:rPr lang="cs-CZ" sz="1400" i="1" dirty="0" err="1"/>
              <a:t>Journal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Consumer</a:t>
            </a:r>
            <a:r>
              <a:rPr lang="cs-CZ" sz="1400" i="1" dirty="0"/>
              <a:t> </a:t>
            </a:r>
            <a:r>
              <a:rPr lang="cs-CZ" sz="1400" i="1" dirty="0" err="1"/>
              <a:t>Behaviour</a:t>
            </a:r>
            <a:r>
              <a:rPr lang="cs-CZ" sz="1400" i="1" dirty="0"/>
              <a:t>.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781E1B76-760A-6187-7456-FB964E996416}"/>
              </a:ext>
            </a:extLst>
          </p:cNvPr>
          <p:cNvSpPr txBox="1">
            <a:spLocks/>
          </p:cNvSpPr>
          <p:nvPr/>
        </p:nvSpPr>
        <p:spPr>
          <a:xfrm>
            <a:off x="611560" y="1335822"/>
            <a:ext cx="7628314" cy="3036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300" dirty="0">
                <a:latin typeface="+mj-lt"/>
              </a:rPr>
              <a:t>Lidé jsou přirozeně přitahováni lesklými předměty, protože jim připomínají čistou vodu. 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300" dirty="0">
                <a:latin typeface="+mj-lt"/>
              </a:rPr>
              <a:t>Lidé tedy považují lesklé předměty za novější a čistší - a mají je raději.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300" dirty="0">
                <a:latin typeface="+mj-lt"/>
              </a:rPr>
              <a:t>Při experimentech lidé hodnotili lesklé produkty až o 23 % atraktivněji a o 32 % častěji se rozhodli, že si je koupí.</a:t>
            </a:r>
          </a:p>
        </p:txBody>
      </p:sp>
    </p:spTree>
    <p:extLst>
      <p:ext uri="{BB962C8B-B14F-4D97-AF65-F5344CB8AC3E}">
        <p14:creationId xmlns:p14="http://schemas.microsoft.com/office/powerpoint/2010/main" val="3676863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ums Up Soft Drink Pet Bottle, 750 Ml, Cola : Amazon.in: Grocery &amp; Gourmet  Foods">
            <a:extLst>
              <a:ext uri="{FF2B5EF4-FFF2-40B4-BE49-F238E27FC236}">
                <a16:creationId xmlns:a16="http://schemas.microsoft.com/office/drawing/2014/main" id="{585A70DB-8905-A89A-87A8-C9CB7B027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b="35875"/>
          <a:stretch/>
        </p:blipFill>
        <p:spPr bwMode="auto">
          <a:xfrm>
            <a:off x="20" y="10"/>
            <a:ext cx="9143980" cy="51434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6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32C20-D7D5-3335-1C0F-82A3A4B03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98D602BE-8302-C30F-70FF-CAA53FC26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35E4341-6A84-7AC5-1C81-F880488A7B47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Proč se inspirovat výzkumy?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85D2D7F-0A2B-E2B5-558C-7DB3E8003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031278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000" b="1" dirty="0">
                <a:latin typeface="+mj-lt"/>
              </a:rPr>
              <a:t>Význam rozhodování podloženého daty</a:t>
            </a:r>
          </a:p>
          <a:p>
            <a:pPr lvl="1">
              <a:buBlip>
                <a:blip r:embed="rId3"/>
              </a:buBlip>
            </a:pPr>
            <a:r>
              <a:rPr lang="cs-CZ" sz="1600" dirty="0">
                <a:latin typeface="+mj-lt"/>
              </a:rPr>
              <a:t>Umožňuje grafikům zacílit na to, co skutečně funguje</a:t>
            </a:r>
          </a:p>
          <a:p>
            <a:pPr lvl="1">
              <a:buBlip>
                <a:blip r:embed="rId3"/>
              </a:buBlip>
            </a:pPr>
            <a:r>
              <a:rPr lang="cs-CZ" sz="1600" dirty="0">
                <a:latin typeface="+mj-lt"/>
              </a:rPr>
              <a:t>Přináší objektivní pohled na preference publika</a:t>
            </a:r>
          </a:p>
          <a:p>
            <a:pPr>
              <a:buBlip>
                <a:blip r:embed="rId3"/>
              </a:buBlip>
            </a:pPr>
            <a:r>
              <a:rPr lang="cs-CZ" sz="2000" b="1" dirty="0">
                <a:latin typeface="+mj-lt"/>
              </a:rPr>
              <a:t>Role výzkumů uživatelského vnímání</a:t>
            </a:r>
          </a:p>
          <a:p>
            <a:pPr lvl="1">
              <a:buBlip>
                <a:blip r:embed="rId3"/>
              </a:buBlip>
            </a:pPr>
            <a:r>
              <a:rPr lang="cs-CZ" sz="1600" dirty="0">
                <a:latin typeface="+mj-lt"/>
              </a:rPr>
              <a:t>Odhalují, jak lidé reagují na umístění produktu, barvy, kompozici a styl</a:t>
            </a:r>
          </a:p>
          <a:p>
            <a:pPr lvl="1">
              <a:buBlip>
                <a:blip r:embed="rId3"/>
              </a:buBlip>
            </a:pPr>
            <a:r>
              <a:rPr lang="cs-CZ" sz="1600" dirty="0">
                <a:latin typeface="+mj-lt"/>
              </a:rPr>
              <a:t>Pomáhají určit, které prvky posilují sdělení a prodejnost</a:t>
            </a:r>
          </a:p>
          <a:p>
            <a:pPr>
              <a:buBlip>
                <a:blip r:embed="rId3"/>
              </a:buBlip>
            </a:pPr>
            <a:r>
              <a:rPr lang="cs-CZ" sz="2000" b="1" dirty="0">
                <a:latin typeface="+mj-lt"/>
              </a:rPr>
              <a:t>Metody hodnocení efektivity</a:t>
            </a:r>
          </a:p>
          <a:p>
            <a:pPr lvl="1">
              <a:buBlip>
                <a:blip r:embed="rId3"/>
              </a:buBlip>
            </a:pPr>
            <a:r>
              <a:rPr lang="cs-CZ" sz="1600" dirty="0" err="1">
                <a:latin typeface="+mj-lt"/>
              </a:rPr>
              <a:t>Eye-tracking</a:t>
            </a:r>
            <a:r>
              <a:rPr lang="cs-CZ" sz="1600" dirty="0">
                <a:latin typeface="+mj-lt"/>
              </a:rPr>
              <a:t>, A/B testování, analýza socio-demografických dat</a:t>
            </a:r>
            <a:endParaRPr lang="cs-CZ" sz="2000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2000" b="1" i="1" dirty="0">
                <a:latin typeface="+mj-lt"/>
              </a:rPr>
              <a:t>Vede k přesvědčivějším a lépe cíleným reklamním materiálům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35F10F1-D951-2539-8215-FC844E55CBD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E4EFEFA-3B40-A8AE-1C24-EC4A43ED6FED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5135650-A7DB-DA14-FD17-D65C1D2671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4633F56A-ABC4-A559-A0C8-AC90D2C4EB30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8919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C64F8-C7AC-1A61-42DE-CE5858481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F2DA313-A909-8C29-7591-B66CFA22E4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66F45CB4-0D72-4936-F82B-6657E28C27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Zobrazte vůni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FC95934-A58E-C487-6908-04A9A4569DBF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99C0166-0F67-4B49-7B5E-8F0F3766C6D2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FB9E8BCE-CC99-C72E-7F20-FE1BC54A9A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828B3B0B-2009-7BBD-BDA5-82AE78454E2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F82E53C3-F0B8-D12C-DB43-CEF5193C540D}"/>
              </a:ext>
            </a:extLst>
          </p:cNvPr>
          <p:cNvSpPr txBox="1"/>
          <p:nvPr/>
        </p:nvSpPr>
        <p:spPr>
          <a:xfrm>
            <a:off x="709604" y="3798208"/>
            <a:ext cx="6872724" cy="523220"/>
          </a:xfrm>
          <a:prstGeom prst="rect">
            <a:avLst/>
          </a:prstGeom>
          <a:noFill/>
          <a:ln w="12700">
            <a:solidFill>
              <a:srgbClr val="30787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 err="1"/>
              <a:t>Sharma</a:t>
            </a:r>
            <a:r>
              <a:rPr lang="cs-CZ" sz="1400" dirty="0"/>
              <a:t>, V. &amp; </a:t>
            </a:r>
            <a:r>
              <a:rPr lang="cs-CZ" sz="1400" dirty="0" err="1"/>
              <a:t>Estes</a:t>
            </a:r>
            <a:r>
              <a:rPr lang="cs-CZ" sz="1400" dirty="0"/>
              <a:t>, Z. (2024) </a:t>
            </a:r>
            <a:r>
              <a:rPr lang="cs-CZ" sz="1400" dirty="0" err="1"/>
              <a:t>Seeing</a:t>
            </a:r>
            <a:r>
              <a:rPr lang="cs-CZ" sz="1400" dirty="0"/>
              <a:t>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Smelling</a:t>
            </a:r>
            <a:r>
              <a:rPr lang="cs-CZ" sz="1400" dirty="0"/>
              <a:t>: </a:t>
            </a:r>
            <a:r>
              <a:rPr lang="cs-CZ" sz="1400" dirty="0" err="1"/>
              <a:t>Pictures</a:t>
            </a:r>
            <a:r>
              <a:rPr lang="cs-CZ" sz="1400" dirty="0"/>
              <a:t> </a:t>
            </a:r>
            <a:r>
              <a:rPr lang="cs-CZ" sz="1400" dirty="0" err="1"/>
              <a:t>improve</a:t>
            </a:r>
            <a:r>
              <a:rPr lang="cs-CZ" sz="1400" dirty="0"/>
              <a:t> </a:t>
            </a:r>
            <a:r>
              <a:rPr lang="cs-CZ" sz="1400" dirty="0" err="1"/>
              <a:t>product</a:t>
            </a:r>
            <a:r>
              <a:rPr lang="cs-CZ" sz="1400" dirty="0"/>
              <a:t> </a:t>
            </a:r>
            <a:r>
              <a:rPr lang="cs-CZ" sz="1400" dirty="0" err="1"/>
              <a:t>evaluations</a:t>
            </a:r>
            <a:r>
              <a:rPr lang="cs-CZ" sz="1400" dirty="0"/>
              <a:t> by </a:t>
            </a:r>
            <a:r>
              <a:rPr lang="cs-CZ" sz="1400" dirty="0" err="1"/>
              <a:t>evoking</a:t>
            </a:r>
            <a:r>
              <a:rPr lang="cs-CZ" sz="1400" dirty="0"/>
              <a:t> </a:t>
            </a:r>
            <a:r>
              <a:rPr lang="cs-CZ" sz="1400" dirty="0" err="1"/>
              <a:t>olfactory</a:t>
            </a:r>
            <a:r>
              <a:rPr lang="cs-CZ" sz="1400" dirty="0"/>
              <a:t> </a:t>
            </a:r>
            <a:r>
              <a:rPr lang="cs-CZ" sz="1400" dirty="0" err="1"/>
              <a:t>imagery</a:t>
            </a:r>
            <a:r>
              <a:rPr lang="cs-CZ" sz="1400" dirty="0"/>
              <a:t>. </a:t>
            </a:r>
            <a:r>
              <a:rPr lang="cs-CZ" sz="1400" i="1" dirty="0"/>
              <a:t>International </a:t>
            </a:r>
            <a:r>
              <a:rPr lang="cs-CZ" sz="1400" i="1" dirty="0" err="1"/>
              <a:t>Journal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Research</a:t>
            </a:r>
            <a:r>
              <a:rPr lang="cs-CZ" sz="1400" i="1" dirty="0"/>
              <a:t> in Marketing.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EA8CA651-607F-BA4E-548B-AFC7C9C5B69A}"/>
              </a:ext>
            </a:extLst>
          </p:cNvPr>
          <p:cNvSpPr txBox="1">
            <a:spLocks/>
          </p:cNvSpPr>
          <p:nvPr/>
        </p:nvSpPr>
        <p:spPr>
          <a:xfrm>
            <a:off x="611560" y="1335822"/>
            <a:ext cx="4936386" cy="3036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300" dirty="0">
                <a:latin typeface="+mj-lt"/>
              </a:rPr>
              <a:t>Pokud prodáváte výrobek s příjemnou vůní, uveďte v reklamě obrázek, který tuto vůni ilustruje.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300" dirty="0">
                <a:latin typeface="+mj-lt"/>
              </a:rPr>
              <a:t>Když si lidé představí vůni, začne se jim produkt více líbit, protože se jim zdá hmatatelnější a „</a:t>
            </a:r>
            <a:r>
              <a:rPr lang="cs-CZ" sz="2300" dirty="0" err="1">
                <a:latin typeface="+mj-lt"/>
              </a:rPr>
              <a:t>přítomnější</a:t>
            </a:r>
            <a:r>
              <a:rPr lang="cs-CZ" sz="2300" dirty="0">
                <a:latin typeface="+mj-lt"/>
              </a:rPr>
              <a:t>“.</a:t>
            </a:r>
          </a:p>
        </p:txBody>
      </p:sp>
      <p:pic>
        <p:nvPicPr>
          <p:cNvPr id="4098" name="Picture 2" descr="Glade by Brise Aerosol Fresh Lemon osvěžovač vzduchu 300 ml | alfachem.cz">
            <a:extLst>
              <a:ext uri="{FF2B5EF4-FFF2-40B4-BE49-F238E27FC236}">
                <a16:creationId xmlns:a16="http://schemas.microsoft.com/office/drawing/2014/main" id="{72FDCD36-D79C-DAC6-CF91-2BAEDAE44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95" y="283517"/>
            <a:ext cx="1862525" cy="346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00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72D3F-2622-AA94-F7BC-A1AAAB908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E73C91D3-6DF4-277C-80BD-448CDDF865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3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B25636A-96DA-1F2F-18FA-D5E17CC5A617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naklonění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4E84F0C-C917-1C6C-2582-AEF654D6C30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271F9A1-8C8D-5ECB-F090-F808BFBE2737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308B403-8055-366E-D134-AF2D7D1C0E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E1552ED7-0E10-B53A-2F82-E8EC163B12CE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32AA957C-A770-1153-3063-0210ED6E7C5B}"/>
              </a:ext>
            </a:extLst>
          </p:cNvPr>
          <p:cNvSpPr txBox="1"/>
          <p:nvPr/>
        </p:nvSpPr>
        <p:spPr>
          <a:xfrm>
            <a:off x="709604" y="3798208"/>
            <a:ext cx="6872724" cy="738664"/>
          </a:xfrm>
          <a:prstGeom prst="rect">
            <a:avLst/>
          </a:prstGeom>
          <a:noFill/>
          <a:ln w="12700">
            <a:solidFill>
              <a:srgbClr val="30787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 err="1"/>
              <a:t>Schlosser</a:t>
            </a:r>
            <a:r>
              <a:rPr lang="cs-CZ" sz="1400" dirty="0"/>
              <a:t>, A.E., </a:t>
            </a:r>
            <a:r>
              <a:rPr lang="cs-CZ" sz="1400" dirty="0" err="1"/>
              <a:t>Rikhi</a:t>
            </a:r>
            <a:r>
              <a:rPr lang="cs-CZ" sz="1400" dirty="0"/>
              <a:t>, R.R. and </a:t>
            </a:r>
            <a:r>
              <a:rPr lang="cs-CZ" sz="1400" dirty="0" err="1"/>
              <a:t>Dagogo</a:t>
            </a:r>
            <a:r>
              <a:rPr lang="cs-CZ" sz="1400" dirty="0"/>
              <a:t>-Jack, S.W. (2016)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ups</a:t>
            </a:r>
            <a:r>
              <a:rPr lang="cs-CZ" sz="1400" dirty="0"/>
              <a:t> and </a:t>
            </a:r>
            <a:r>
              <a:rPr lang="cs-CZ" sz="1400" dirty="0" err="1"/>
              <a:t>downs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visual</a:t>
            </a:r>
            <a:r>
              <a:rPr lang="cs-CZ" sz="1400" dirty="0"/>
              <a:t> </a:t>
            </a:r>
            <a:r>
              <a:rPr lang="cs-CZ" sz="1400" dirty="0" err="1"/>
              <a:t>orientation</a:t>
            </a:r>
            <a:r>
              <a:rPr lang="cs-CZ" sz="1400" dirty="0"/>
              <a:t>: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effects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diagonal</a:t>
            </a:r>
            <a:r>
              <a:rPr lang="cs-CZ" sz="1400" dirty="0"/>
              <a:t> </a:t>
            </a:r>
            <a:r>
              <a:rPr lang="cs-CZ" sz="1400" dirty="0" err="1"/>
              <a:t>orientation</a:t>
            </a:r>
            <a:r>
              <a:rPr lang="cs-CZ" sz="1400" dirty="0"/>
              <a:t> on </a:t>
            </a:r>
            <a:r>
              <a:rPr lang="cs-CZ" sz="1400" dirty="0" err="1"/>
              <a:t>product</a:t>
            </a:r>
            <a:r>
              <a:rPr lang="cs-CZ" sz="1400" dirty="0"/>
              <a:t> </a:t>
            </a:r>
            <a:r>
              <a:rPr lang="cs-CZ" sz="1400" dirty="0" err="1"/>
              <a:t>judgment</a:t>
            </a:r>
            <a:r>
              <a:rPr lang="cs-CZ" sz="1400" dirty="0"/>
              <a:t>. </a:t>
            </a:r>
            <a:r>
              <a:rPr lang="cs-CZ" sz="1400" i="1" dirty="0" err="1"/>
              <a:t>Journal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Consumer</a:t>
            </a:r>
            <a:r>
              <a:rPr lang="cs-CZ" sz="1400" i="1" dirty="0"/>
              <a:t> Psychology.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8835B25-3218-E1EE-D84F-766B67334376}"/>
              </a:ext>
            </a:extLst>
          </p:cNvPr>
          <p:cNvSpPr txBox="1">
            <a:spLocks/>
          </p:cNvSpPr>
          <p:nvPr/>
        </p:nvSpPr>
        <p:spPr>
          <a:xfrm>
            <a:off x="611560" y="1335822"/>
            <a:ext cx="7628314" cy="3036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300" dirty="0">
                <a:latin typeface="+mj-lt"/>
              </a:rPr>
              <a:t>Pokud váš produkt podporuje energii a aktivitu (např. energetické nápoje), nakloňte text a obrázky šikmo nahoru.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cs-CZ" sz="2300" dirty="0">
                <a:latin typeface="+mj-lt"/>
              </a:rPr>
              <a:t>Pokud je váš produkt zaměřen na relaxaci a klid (např. lázně), nakloňte text a obrázky šikmo dolů.</a:t>
            </a:r>
          </a:p>
        </p:txBody>
      </p:sp>
    </p:spTree>
    <p:extLst>
      <p:ext uri="{BB962C8B-B14F-4D97-AF65-F5344CB8AC3E}">
        <p14:creationId xmlns:p14="http://schemas.microsoft.com/office/powerpoint/2010/main" val="705153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14BB9-411A-8213-D147-EABD28C50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3C46B43B-A6D0-2EB4-E7D8-896B4B4562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1A697B27-E5F4-369C-1F31-C78128AA9C1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naklonění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F0C3B33-38E8-FAB0-95F7-0DAD3A1B3B7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91AD53F-4A24-754A-ED73-1F1C18E6F7C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E89B9793-0F02-CB59-81A7-5A372AEB86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E9FD72DB-59E1-FAEB-C06A-351153DE6775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5122" name="Picture 2" descr="Premium Vector | Energy drink ad">
            <a:extLst>
              <a:ext uri="{FF2B5EF4-FFF2-40B4-BE49-F238E27FC236}">
                <a16:creationId xmlns:a16="http://schemas.microsoft.com/office/drawing/2014/main" id="{C7145089-95C1-FD23-E36B-2021B9C19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96" y="1189710"/>
            <a:ext cx="4486806" cy="336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63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4B79F-318B-E5C1-BC50-56CA67B2C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CF8590C4-0446-0BB0-2585-1B6751C54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0C4B37C-59DF-EA35-83BA-593EAA51298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naklonění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269442E-495D-2A03-7DB7-3037B19875FA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EFFD09C-C3EA-EA0F-58D0-595A9B046DB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E8B6E6D-C37F-1F06-9D01-A09E4DE7A0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6D725854-0411-C39B-9EA7-254A6C24209D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7170" name="Picture 2" descr="Monster Energy drink Ad basically simplified. : r/DigitalArt">
            <a:extLst>
              <a:ext uri="{FF2B5EF4-FFF2-40B4-BE49-F238E27FC236}">
                <a16:creationId xmlns:a16="http://schemas.microsoft.com/office/drawing/2014/main" id="{DA050495-DDBF-E901-3B3A-3BC3AABF1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90" y="1173321"/>
            <a:ext cx="5263417" cy="34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15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A58DA-9431-399A-F07D-F5DF55A1E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CB60A56C-9A79-C324-3C57-2242DBD282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2AB038BF-59E8-BE3F-A83F-4C9CC861ACDE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Shrnutí umístění produktu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666F2AC-C232-4D30-96E2-579D8DA23650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653982F-5DC9-9137-A932-224E96BE7C76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5C2EEBE6-25FB-A9BD-0022-EDC6CD50F2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B2D7302-5B71-6DD2-CFB4-5FD2837AB03F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7FFE14B3-66DA-5708-C315-138E02AD9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1"/>
            <a:ext cx="7104332" cy="3170477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400" dirty="0">
                <a:latin typeface="+mj-lt"/>
              </a:rPr>
              <a:t>Dojem uchopitelnosti předmětů</a:t>
            </a:r>
          </a:p>
          <a:p>
            <a:pPr>
              <a:buBlip>
                <a:blip r:embed="rId3"/>
              </a:buBlip>
            </a:pPr>
            <a:r>
              <a:rPr lang="cs-CZ" sz="2400" dirty="0">
                <a:latin typeface="+mj-lt"/>
              </a:rPr>
              <a:t>Dotýkejte se produktu</a:t>
            </a:r>
          </a:p>
          <a:p>
            <a:pPr>
              <a:buBlip>
                <a:blip r:embed="rId3"/>
              </a:buBlip>
            </a:pPr>
            <a:r>
              <a:rPr lang="cs-CZ" sz="2400" dirty="0">
                <a:latin typeface="+mj-lt"/>
              </a:rPr>
              <a:t>Produkt při použití</a:t>
            </a:r>
          </a:p>
          <a:p>
            <a:pPr>
              <a:buBlip>
                <a:blip r:embed="rId3"/>
              </a:buBlip>
            </a:pPr>
            <a:r>
              <a:rPr lang="cs-CZ" sz="2400" dirty="0">
                <a:latin typeface="+mj-lt"/>
              </a:rPr>
              <a:t>Natočení produktu do středu</a:t>
            </a:r>
          </a:p>
          <a:p>
            <a:pPr>
              <a:buBlip>
                <a:blip r:embed="rId3"/>
              </a:buBlip>
            </a:pPr>
            <a:r>
              <a:rPr lang="cs-CZ" sz="2400" dirty="0">
                <a:latin typeface="+mj-lt"/>
              </a:rPr>
              <a:t>Umístění produktu nahoře a dole</a:t>
            </a:r>
          </a:p>
          <a:p>
            <a:pPr>
              <a:buBlip>
                <a:blip r:embed="rId3"/>
              </a:buBlip>
            </a:pPr>
            <a:r>
              <a:rPr lang="cs-CZ" sz="2400" dirty="0">
                <a:latin typeface="+mj-lt"/>
              </a:rPr>
              <a:t>Produkt blízko problému</a:t>
            </a:r>
          </a:p>
          <a:p>
            <a:pPr>
              <a:buBlip>
                <a:blip r:embed="rId3"/>
              </a:buBlip>
            </a:pPr>
            <a:r>
              <a:rPr lang="cs-CZ" sz="2400" dirty="0">
                <a:latin typeface="+mj-lt"/>
              </a:rPr>
              <a:t>Použití realistických fotografií</a:t>
            </a:r>
          </a:p>
        </p:txBody>
      </p:sp>
    </p:spTree>
    <p:extLst>
      <p:ext uri="{BB962C8B-B14F-4D97-AF65-F5344CB8AC3E}">
        <p14:creationId xmlns:p14="http://schemas.microsoft.com/office/powerpoint/2010/main" val="165602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E6222-B729-5265-FB26-EC8F398FB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BFB80AC-8327-0D4C-3202-E4C05FCA2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79BB36DD-4D7C-C302-84F6-D67F7E0EB4B0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Shrnutí umístění produktu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288558A-BB56-E4FC-C551-894C3176102F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1040EDA-2136-B877-E2E4-71884432B767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D0A74E78-50B9-136D-420F-7E5A67DBF8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C8DB1A7-F1FA-D33C-199B-F0C40D06A3E0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9BDA34BD-97F9-ADB3-DEEB-D31CBF76B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1"/>
            <a:ext cx="7104332" cy="3170477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400" dirty="0">
                <a:latin typeface="+mj-lt"/>
              </a:rPr>
              <a:t>Přidejte lesk</a:t>
            </a:r>
          </a:p>
          <a:p>
            <a:pPr>
              <a:buBlip>
                <a:blip r:embed="rId3"/>
              </a:buBlip>
            </a:pPr>
            <a:r>
              <a:rPr lang="cs-CZ" sz="2400" dirty="0">
                <a:latin typeface="+mj-lt"/>
              </a:rPr>
              <a:t>Zobrazte vůni</a:t>
            </a:r>
          </a:p>
          <a:p>
            <a:pPr>
              <a:buBlip>
                <a:blip r:embed="rId3"/>
              </a:buBlip>
            </a:pPr>
            <a:r>
              <a:rPr lang="cs-CZ" sz="2400" dirty="0">
                <a:latin typeface="+mj-lt"/>
              </a:rPr>
              <a:t>Naklonění</a:t>
            </a:r>
          </a:p>
        </p:txBody>
      </p:sp>
    </p:spTree>
    <p:extLst>
      <p:ext uri="{BB962C8B-B14F-4D97-AF65-F5344CB8AC3E}">
        <p14:creationId xmlns:p14="http://schemas.microsoft.com/office/powerpoint/2010/main" val="2286649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-396552" y="-20538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749938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681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0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DÍKY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ums up">
            <a:extLst>
              <a:ext uri="{FF2B5EF4-FFF2-40B4-BE49-F238E27FC236}">
                <a16:creationId xmlns:a16="http://schemas.microsoft.com/office/drawing/2014/main" id="{075D4F8B-051A-92D0-63A1-8F076A5DF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ums Up Soft Drink Pet Bottle, 750 Ml, Cola : Amazon.in: Grocery &amp; Gourmet  Foods">
            <a:extLst>
              <a:ext uri="{FF2B5EF4-FFF2-40B4-BE49-F238E27FC236}">
                <a16:creationId xmlns:a16="http://schemas.microsoft.com/office/drawing/2014/main" id="{81AF915D-D5E8-BD2E-8B3C-E022F3B19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99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in line check mark icons. Green tick and red cross ...">
            <a:extLst>
              <a:ext uri="{FF2B5EF4-FFF2-40B4-BE49-F238E27FC236}">
                <a16:creationId xmlns:a16="http://schemas.microsoft.com/office/drawing/2014/main" id="{7355C4C1-583E-B929-BB4D-0C0BE903A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15"/>
          <a:stretch/>
        </p:blipFill>
        <p:spPr bwMode="auto">
          <a:xfrm>
            <a:off x="538727" y="136977"/>
            <a:ext cx="454804" cy="9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in line check mark icons. Green tick and red cross ...">
            <a:extLst>
              <a:ext uri="{FF2B5EF4-FFF2-40B4-BE49-F238E27FC236}">
                <a16:creationId xmlns:a16="http://schemas.microsoft.com/office/drawing/2014/main" id="{FC6092E3-A7A2-6CF2-04BE-A0026E7EC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5"/>
          <a:stretch/>
        </p:blipFill>
        <p:spPr bwMode="auto">
          <a:xfrm>
            <a:off x="7777192" y="136977"/>
            <a:ext cx="454804" cy="9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9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5215E-1B16-0E70-113C-87837FA6F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0CF78044-6645-2918-5D19-F8C1D95B5D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131F0083-3FD8-25CE-B8C7-373B204AB79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Dojem uchopitelnosti předmětů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0EA86F4-721A-014E-B24A-24F892AF9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7628314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300" dirty="0">
                <a:latin typeface="+mj-lt"/>
              </a:rPr>
              <a:t>Když lidé vidí na fotografii nebo v grafice předmět, který mohou snadno uchopit, mají silnější pocit, že ho vlastní.</a:t>
            </a:r>
          </a:p>
          <a:p>
            <a:pPr>
              <a:buBlip>
                <a:blip r:embed="rId3"/>
              </a:buBlip>
            </a:pPr>
            <a:r>
              <a:rPr lang="cs-CZ" sz="2300" dirty="0">
                <a:latin typeface="+mj-lt"/>
              </a:rPr>
              <a:t>Jakmile mají silnější pocit vlastnictví výrobku, více se jim líbí a je pravděpodobnější, že si ho koupí.</a:t>
            </a:r>
          </a:p>
          <a:p>
            <a:pPr>
              <a:buBlip>
                <a:blip r:embed="rId3"/>
              </a:buBlip>
            </a:pPr>
            <a:r>
              <a:rPr lang="cs-CZ" sz="2300" dirty="0">
                <a:latin typeface="+mj-lt"/>
              </a:rPr>
              <a:t>V rámci pěti experimentů se zvýšil počet nákupních záměrů o 7,5 % až 8,75 %.</a:t>
            </a:r>
          </a:p>
          <a:p>
            <a:pPr marL="0" indent="0">
              <a:buNone/>
            </a:pPr>
            <a:endParaRPr lang="cs-CZ" sz="2400" dirty="0">
              <a:latin typeface="+mj-lt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33C4232-DC06-8C86-47BF-997CFCE023B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B13868A-4689-2862-8CC3-30447DAE83FE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13E586F4-8254-2BC2-5270-39B2DD61F7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8E41CCD7-1B55-22A4-3BE0-394F90E2B81C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45411A96-9665-C617-EF17-8CA2086B0610}"/>
              </a:ext>
            </a:extLst>
          </p:cNvPr>
          <p:cNvSpPr txBox="1"/>
          <p:nvPr/>
        </p:nvSpPr>
        <p:spPr>
          <a:xfrm>
            <a:off x="709604" y="4052962"/>
            <a:ext cx="6872724" cy="523220"/>
          </a:xfrm>
          <a:prstGeom prst="rect">
            <a:avLst/>
          </a:prstGeom>
          <a:noFill/>
          <a:ln w="12700">
            <a:solidFill>
              <a:srgbClr val="30787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b="0" dirty="0" err="1">
                <a:effectLst/>
              </a:rPr>
              <a:t>Maille</a:t>
            </a:r>
            <a:r>
              <a:rPr lang="cs-CZ" sz="1400" b="0" dirty="0">
                <a:effectLst/>
              </a:rPr>
              <a:t>, V.; </a:t>
            </a:r>
            <a:r>
              <a:rPr lang="cs-CZ" sz="1400" b="0" dirty="0" err="1">
                <a:effectLst/>
              </a:rPr>
              <a:t>Morrin</a:t>
            </a:r>
            <a:r>
              <a:rPr lang="cs-CZ" sz="1400" b="0" dirty="0">
                <a:effectLst/>
              </a:rPr>
              <a:t>, M. &amp; </a:t>
            </a:r>
            <a:r>
              <a:rPr lang="cs-CZ" sz="1400" b="0" dirty="0" err="1">
                <a:effectLst/>
              </a:rPr>
              <a:t>Reynolds-McIlnay</a:t>
            </a:r>
            <a:r>
              <a:rPr lang="cs-CZ" sz="1400" b="0" dirty="0">
                <a:effectLst/>
              </a:rPr>
              <a:t>, R. (2019) </a:t>
            </a:r>
            <a:r>
              <a:rPr lang="cs-CZ" sz="1400" b="0" dirty="0">
                <a:solidFill>
                  <a:srgbClr val="071451"/>
                </a:solidFill>
                <a:effectLst/>
              </a:rPr>
              <a:t>On </a:t>
            </a:r>
            <a:r>
              <a:rPr lang="cs-CZ" sz="1400" b="0" dirty="0" err="1">
                <a:solidFill>
                  <a:srgbClr val="071451"/>
                </a:solidFill>
                <a:effectLst/>
              </a:rPr>
              <a:t>the</a:t>
            </a:r>
            <a:r>
              <a:rPr lang="cs-CZ" sz="1400" b="0" dirty="0">
                <a:solidFill>
                  <a:srgbClr val="071451"/>
                </a:solidFill>
                <a:effectLst/>
              </a:rPr>
              <a:t> </a:t>
            </a:r>
            <a:r>
              <a:rPr lang="cs-CZ" sz="1400" b="0" dirty="0" err="1">
                <a:solidFill>
                  <a:srgbClr val="071451"/>
                </a:solidFill>
                <a:effectLst/>
              </a:rPr>
              <a:t>other</a:t>
            </a:r>
            <a:r>
              <a:rPr lang="cs-CZ" sz="1400" b="0" dirty="0">
                <a:solidFill>
                  <a:srgbClr val="071451"/>
                </a:solidFill>
                <a:effectLst/>
              </a:rPr>
              <a:t> hand...: </a:t>
            </a:r>
            <a:r>
              <a:rPr lang="cs-CZ" sz="1400" b="0" dirty="0" err="1">
                <a:solidFill>
                  <a:srgbClr val="071451"/>
                </a:solidFill>
                <a:effectLst/>
              </a:rPr>
              <a:t>Enhancing</a:t>
            </a:r>
            <a:r>
              <a:rPr lang="cs-CZ" sz="1400" b="0" dirty="0">
                <a:solidFill>
                  <a:srgbClr val="071451"/>
                </a:solidFill>
                <a:effectLst/>
              </a:rPr>
              <a:t> </a:t>
            </a:r>
            <a:r>
              <a:rPr lang="cs-CZ" sz="1400" b="0" dirty="0" err="1">
                <a:solidFill>
                  <a:srgbClr val="071451"/>
                </a:solidFill>
                <a:effectLst/>
              </a:rPr>
              <a:t>promotional</a:t>
            </a:r>
            <a:r>
              <a:rPr lang="cs-CZ" sz="1400" b="0" dirty="0">
                <a:solidFill>
                  <a:srgbClr val="071451"/>
                </a:solidFill>
                <a:effectLst/>
              </a:rPr>
              <a:t> </a:t>
            </a:r>
            <a:r>
              <a:rPr lang="cs-CZ" sz="1400" b="0" dirty="0" err="1">
                <a:solidFill>
                  <a:srgbClr val="071451"/>
                </a:solidFill>
                <a:effectLst/>
              </a:rPr>
              <a:t>effectiveness</a:t>
            </a:r>
            <a:r>
              <a:rPr lang="cs-CZ" sz="1400" b="0" dirty="0">
                <a:solidFill>
                  <a:srgbClr val="071451"/>
                </a:solidFill>
                <a:effectLst/>
              </a:rPr>
              <a:t> </a:t>
            </a:r>
            <a:r>
              <a:rPr lang="cs-CZ" sz="1400" b="0" dirty="0" err="1">
                <a:solidFill>
                  <a:srgbClr val="071451"/>
                </a:solidFill>
                <a:effectLst/>
              </a:rPr>
              <a:t>with</a:t>
            </a:r>
            <a:r>
              <a:rPr lang="cs-CZ" sz="1400" b="0" dirty="0">
                <a:solidFill>
                  <a:srgbClr val="071451"/>
                </a:solidFill>
                <a:effectLst/>
              </a:rPr>
              <a:t> </a:t>
            </a:r>
            <a:r>
              <a:rPr lang="cs-CZ" sz="1400" b="0" dirty="0" err="1">
                <a:solidFill>
                  <a:srgbClr val="071451"/>
                </a:solidFill>
                <a:effectLst/>
              </a:rPr>
              <a:t>haptic</a:t>
            </a:r>
            <a:r>
              <a:rPr lang="cs-CZ" sz="1400" b="0" dirty="0">
                <a:solidFill>
                  <a:srgbClr val="071451"/>
                </a:solidFill>
                <a:effectLst/>
              </a:rPr>
              <a:t> </a:t>
            </a:r>
            <a:r>
              <a:rPr lang="cs-CZ" sz="1400" b="0" dirty="0" err="1">
                <a:solidFill>
                  <a:srgbClr val="071451"/>
                </a:solidFill>
                <a:effectLst/>
              </a:rPr>
              <a:t>cues</a:t>
            </a:r>
            <a:r>
              <a:rPr lang="cs-CZ" sz="1400" b="0" dirty="0">
                <a:solidFill>
                  <a:srgbClr val="071451"/>
                </a:solidFill>
                <a:effectLst/>
              </a:rPr>
              <a:t>. </a:t>
            </a:r>
            <a:r>
              <a:rPr lang="cs-CZ" sz="1400" b="0" i="1" dirty="0" err="1">
                <a:effectLst/>
              </a:rPr>
              <a:t>Journal</a:t>
            </a:r>
            <a:r>
              <a:rPr lang="cs-CZ" sz="1400" b="0" i="1" dirty="0">
                <a:effectLst/>
              </a:rPr>
              <a:t> </a:t>
            </a:r>
            <a:r>
              <a:rPr lang="cs-CZ" sz="1400" b="0" i="1" dirty="0" err="1">
                <a:effectLst/>
              </a:rPr>
              <a:t>of</a:t>
            </a:r>
            <a:r>
              <a:rPr lang="cs-CZ" sz="1400" b="0" i="1" dirty="0">
                <a:effectLst/>
              </a:rPr>
              <a:t> Marketing </a:t>
            </a:r>
            <a:r>
              <a:rPr lang="cs-CZ" sz="1400" b="0" i="1" dirty="0" err="1">
                <a:effectLst/>
              </a:rPr>
              <a:t>Research</a:t>
            </a:r>
            <a:r>
              <a:rPr lang="cs-CZ" sz="1400" b="0" dirty="0">
                <a:effectLst/>
              </a:rPr>
              <a:t>. </a:t>
            </a:r>
            <a:endParaRPr lang="cs-CZ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0960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7200B-B13F-D3C8-5D4C-88575FB97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D73F1FC9-2859-2A67-A056-116AF2AEE30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Dojem uchopitelnosti předmětů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11B7E88B-9382-5BDF-141F-988D8450D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4134611" cy="303612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Pokud je vaším produktem předmět, který lze uchopit (např. hrnek), umístěte jej na pravou stranu obrázku.</a:t>
            </a:r>
          </a:p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Stejně tak části, které lze uchopit, směřujte doprava (např. ucho).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F2452AE-BEBA-DE9A-63B4-D26FF87B0A8F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C42E00F-FBCD-6072-2C23-E5CD3E7CCC16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D044DDB4-E82E-1FBD-F339-E977F7C4EE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A032B0E7-6A63-F68B-94AC-283CE2DD234D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2" name="Picture 2" descr="Hand grabbing an object">
            <a:extLst>
              <a:ext uri="{FF2B5EF4-FFF2-40B4-BE49-F238E27FC236}">
                <a16:creationId xmlns:a16="http://schemas.microsoft.com/office/drawing/2014/main" id="{DE277B2C-1CA4-B29F-A181-64249BF23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3"/>
          <a:stretch/>
        </p:blipFill>
        <p:spPr bwMode="auto">
          <a:xfrm>
            <a:off x="4765012" y="1335822"/>
            <a:ext cx="3905852" cy="289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6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79142-485A-02B3-02EE-CEE223B23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E6C285-B977-1D47-F761-E7B40A8A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What Branding Experts Think About Coca-Cola's New Product-Centric Campaign">
            <a:extLst>
              <a:ext uri="{FF2B5EF4-FFF2-40B4-BE49-F238E27FC236}">
                <a16:creationId xmlns:a16="http://schemas.microsoft.com/office/drawing/2014/main" id="{8094543E-316E-0283-4419-102F81AF6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51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0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6DF28-B78A-2C53-A3EF-86BE47721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BD0E17E1-F0C7-E595-802C-224B4FCD0FC0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Dojem uchopitelnosti předmětů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C6FADC7-6A9C-7698-69E7-AC0282CDA040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7588937-9A2F-9F14-A2D2-6EE1F980F61E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647EC65F-CB24-416D-F167-A44207A770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F7C179B6-F4A7-20FB-036A-67AF0492C82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6146" name="Picture 2" descr="Nescafé Clasic Crema: Káva pro příjemnější ráno (2018) - Reklama na  TVspoty.cz">
            <a:extLst>
              <a:ext uri="{FF2B5EF4-FFF2-40B4-BE49-F238E27FC236}">
                <a16:creationId xmlns:a16="http://schemas.microsoft.com/office/drawing/2014/main" id="{424694A2-67B3-E1F2-ABF0-D61F9ECAB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538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8E69A0-51DE-ED79-ACFC-1DC94C2A5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4F433-7B27-D258-BEB9-9C69B01E1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ow Starbucks Became The Most Popular Global Coffeehouse">
            <a:extLst>
              <a:ext uri="{FF2B5EF4-FFF2-40B4-BE49-F238E27FC236}">
                <a16:creationId xmlns:a16="http://schemas.microsoft.com/office/drawing/2014/main" id="{05798CCC-FB7A-C252-1E35-69257407C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484"/>
            <a:ext cx="914400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ewing a strong social media presence: a Starbucks analysis | by Grace L.  | RTA902 (Social Media) | Medium">
            <a:extLst>
              <a:ext uri="{FF2B5EF4-FFF2-40B4-BE49-F238E27FC236}">
                <a16:creationId xmlns:a16="http://schemas.microsoft.com/office/drawing/2014/main" id="{CFDB9185-F868-6E81-6239-7A7EAE64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90" y="2571750"/>
            <a:ext cx="91440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in line check mark icons. Green tick and red cross ...">
            <a:extLst>
              <a:ext uri="{FF2B5EF4-FFF2-40B4-BE49-F238E27FC236}">
                <a16:creationId xmlns:a16="http://schemas.microsoft.com/office/drawing/2014/main" id="{8776ED3E-84E5-048B-3E00-00F845E6E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15"/>
          <a:stretch/>
        </p:blipFill>
        <p:spPr bwMode="auto">
          <a:xfrm>
            <a:off x="8231996" y="136977"/>
            <a:ext cx="454804" cy="9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in line check mark icons. Green tick and red cross ...">
            <a:extLst>
              <a:ext uri="{FF2B5EF4-FFF2-40B4-BE49-F238E27FC236}">
                <a16:creationId xmlns:a16="http://schemas.microsoft.com/office/drawing/2014/main" id="{96C4FF38-2E56-F34E-06B8-677AEDE83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5"/>
          <a:stretch/>
        </p:blipFill>
        <p:spPr bwMode="auto">
          <a:xfrm>
            <a:off x="8231996" y="2782468"/>
            <a:ext cx="454804" cy="9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4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623DFD44D9694DB179A25939B4AF7B" ma:contentTypeVersion="15" ma:contentTypeDescription="Vytvoří nový dokument" ma:contentTypeScope="" ma:versionID="4c03369ef162b4819551cb1636e113a0">
  <xsd:schema xmlns:xsd="http://www.w3.org/2001/XMLSchema" xmlns:xs="http://www.w3.org/2001/XMLSchema" xmlns:p="http://schemas.microsoft.com/office/2006/metadata/properties" xmlns:ns2="869f6d21-e2a1-4499-937e-7cd117887e17" xmlns:ns3="648d1b4a-c446-40a4-8600-633a74140010" targetNamespace="http://schemas.microsoft.com/office/2006/metadata/properties" ma:root="true" ma:fieldsID="74b16deee54aa6a477a3150856fd2369" ns2:_="" ns3:_="">
    <xsd:import namespace="869f6d21-e2a1-4499-937e-7cd117887e17"/>
    <xsd:import namespace="648d1b4a-c446-40a4-8600-633a7414001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f6d21-e2a1-4499-937e-7cd117887e1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d1b4a-c446-40a4-8600-633a7414001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1d8f85b-e74d-45d3-ba12-042c44b05bfd}" ma:internalName="TaxCatchAll" ma:showField="CatchAllData" ma:web="648d1b4a-c446-40a4-8600-633a74140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9f6d21-e2a1-4499-937e-7cd117887e17">
      <Terms xmlns="http://schemas.microsoft.com/office/infopath/2007/PartnerControls"/>
    </lcf76f155ced4ddcb4097134ff3c332f>
    <TaxCatchAll xmlns="648d1b4a-c446-40a4-8600-633a7414001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47EE3C-3A83-476D-8D23-7355ACE30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f6d21-e2a1-4499-937e-7cd117887e17"/>
    <ds:schemaRef ds:uri="648d1b4a-c446-40a4-8600-633a741400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3937F9-AC47-4E01-87E2-698E64500E49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869f6d21-e2a1-4499-937e-7cd117887e17"/>
    <ds:schemaRef ds:uri="http://www.w3.org/XML/1998/namespace"/>
    <ds:schemaRef ds:uri="http://purl.org/dc/terms/"/>
    <ds:schemaRef ds:uri="648d1b4a-c446-40a4-8600-633a74140010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4BF132D-32F7-4CCA-B33B-6E360CFDB6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1619</Words>
  <Application>Microsoft Macintosh PowerPoint</Application>
  <PresentationFormat>Předvádění na obrazovce (16:9)</PresentationFormat>
  <Paragraphs>134</Paragraphs>
  <Slides>36</Slides>
  <Notes>1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Aharoni</vt:lpstr>
      <vt:lpstr>Aptos</vt:lpstr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Martin Klepek</cp:lastModifiedBy>
  <cp:revision>67</cp:revision>
  <dcterms:created xsi:type="dcterms:W3CDTF">2016-07-06T15:42:34Z</dcterms:created>
  <dcterms:modified xsi:type="dcterms:W3CDTF">2025-03-03T12:50:31Z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0x010100A1623DFD44D9694DB179A25939B4AF7B</vt:lpwstr>
  </property>
</Properties>
</file>