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2" r:id="rId5"/>
    <p:sldId id="268" r:id="rId6"/>
    <p:sldId id="340" r:id="rId7"/>
    <p:sldId id="341" r:id="rId8"/>
    <p:sldId id="342" r:id="rId9"/>
    <p:sldId id="344" r:id="rId10"/>
    <p:sldId id="345" r:id="rId11"/>
    <p:sldId id="346" r:id="rId12"/>
    <p:sldId id="343" r:id="rId13"/>
    <p:sldId id="347" r:id="rId14"/>
    <p:sldId id="348" r:id="rId15"/>
    <p:sldId id="352" r:id="rId16"/>
    <p:sldId id="349" r:id="rId17"/>
    <p:sldId id="353" r:id="rId18"/>
    <p:sldId id="350" r:id="rId19"/>
    <p:sldId id="351" r:id="rId20"/>
    <p:sldId id="355" r:id="rId21"/>
    <p:sldId id="354" r:id="rId22"/>
    <p:sldId id="294" r:id="rId23"/>
    <p:sldId id="266" r:id="rId2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448FB-C101-324F-922F-204CB916F3B4}" v="90" dt="2025-03-17T05:22:49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4"/>
    <p:restoredTop sz="94578"/>
  </p:normalViewPr>
  <p:slideViewPr>
    <p:cSldViewPr snapToGrid="0">
      <p:cViewPr varScale="1">
        <p:scale>
          <a:sx n="143" d="100"/>
          <a:sy n="143" d="100"/>
        </p:scale>
        <p:origin x="200" y="216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lepek" userId="feb729e6-0e74-477c-a0ae-c9b68d8ac753" providerId="ADAL" clId="{EC9F74A1-1230-6848-9393-6C2418EA0F28}"/>
    <pc:docChg chg="undo redo custSel addSld delSld modSld sldOrd">
      <pc:chgData name="Martin Klepek" userId="feb729e6-0e74-477c-a0ae-c9b68d8ac753" providerId="ADAL" clId="{EC9F74A1-1230-6848-9393-6C2418EA0F28}" dt="2025-03-02T10:29:46.870" v="626" actId="20578"/>
      <pc:docMkLst>
        <pc:docMk/>
      </pc:docMkLst>
      <pc:sldChg chg="modSp mod">
        <pc:chgData name="Martin Klepek" userId="feb729e6-0e74-477c-a0ae-c9b68d8ac753" providerId="ADAL" clId="{EC9F74A1-1230-6848-9393-6C2418EA0F28}" dt="2025-02-28T05:13:24.972" v="321" actId="20577"/>
        <pc:sldMkLst>
          <pc:docMk/>
          <pc:sldMk cId="1338063626" sldId="262"/>
        </pc:sldMkLst>
        <pc:spChg chg="mod">
          <ac:chgData name="Martin Klepek" userId="feb729e6-0e74-477c-a0ae-c9b68d8ac753" providerId="ADAL" clId="{EC9F74A1-1230-6848-9393-6C2418EA0F28}" dt="2025-02-28T05:13:24.972" v="321" actId="20577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Martin Klepek" userId="feb729e6-0e74-477c-a0ae-c9b68d8ac753" providerId="ADAL" clId="{EC9F74A1-1230-6848-9393-6C2418EA0F28}" dt="2025-02-24T11:40:09.516" v="22" actId="1076"/>
          <ac:spMkLst>
            <pc:docMk/>
            <pc:sldMk cId="1338063626" sldId="262"/>
            <ac:spMk id="12" creationId="{78A62DA0-465C-4E19-B567-BEF2445B33A3}"/>
          </ac:spMkLst>
        </pc:spChg>
        <pc:grpChg chg="mod">
          <ac:chgData name="Martin Klepek" userId="feb729e6-0e74-477c-a0ae-c9b68d8ac753" providerId="ADAL" clId="{EC9F74A1-1230-6848-9393-6C2418EA0F28}" dt="2025-02-24T11:39:59.393" v="20" actId="1076"/>
          <ac:grpSpMkLst>
            <pc:docMk/>
            <pc:sldMk cId="1338063626" sldId="262"/>
            <ac:grpSpMk id="4" creationId="{CF937454-C819-4C95-813A-73E6A1E76613}"/>
          </ac:grpSpMkLst>
        </pc:grpChg>
      </pc:sldChg>
      <pc:sldChg chg="addSp modSp mod">
        <pc:chgData name="Martin Klepek" userId="feb729e6-0e74-477c-a0ae-c9b68d8ac753" providerId="ADAL" clId="{EC9F74A1-1230-6848-9393-6C2418EA0F28}" dt="2025-02-28T05:00:53.220" v="284" actId="1076"/>
        <pc:sldMkLst>
          <pc:docMk/>
          <pc:sldMk cId="1677193294" sldId="267"/>
        </pc:sldMkLst>
      </pc:sldChg>
      <pc:sldChg chg="modSp mod">
        <pc:chgData name="Martin Klepek" userId="feb729e6-0e74-477c-a0ae-c9b68d8ac753" providerId="ADAL" clId="{EC9F74A1-1230-6848-9393-6C2418EA0F28}" dt="2025-02-24T11:41:31.322" v="36" actId="14100"/>
        <pc:sldMkLst>
          <pc:docMk/>
          <pc:sldMk cId="648919818" sldId="268"/>
        </pc:sldMkLst>
        <pc:spChg chg="mod">
          <ac:chgData name="Martin Klepek" userId="feb729e6-0e74-477c-a0ae-c9b68d8ac753" providerId="ADAL" clId="{EC9F74A1-1230-6848-9393-6C2418EA0F28}" dt="2025-02-24T11:41:31.322" v="36" actId="14100"/>
          <ac:spMkLst>
            <pc:docMk/>
            <pc:sldMk cId="648919818" sldId="268"/>
            <ac:spMk id="11" creationId="{285D2D7F-0A2B-E2B5-558C-7DB3E8003BF5}"/>
          </ac:spMkLst>
        </pc:spChg>
      </pc:sldChg>
      <pc:sldChg chg="del">
        <pc:chgData name="Martin Klepek" userId="feb729e6-0e74-477c-a0ae-c9b68d8ac753" providerId="ADAL" clId="{EC9F74A1-1230-6848-9393-6C2418EA0F28}" dt="2025-02-24T11:42:35.698" v="45" actId="2696"/>
        <pc:sldMkLst>
          <pc:docMk/>
          <pc:sldMk cId="78747625" sldId="269"/>
        </pc:sldMkLst>
      </pc:sldChg>
      <pc:sldChg chg="addSp modSp del">
        <pc:chgData name="Martin Klepek" userId="feb729e6-0e74-477c-a0ae-c9b68d8ac753" providerId="ADAL" clId="{EC9F74A1-1230-6848-9393-6C2418EA0F28}" dt="2025-02-24T11:43:23.714" v="56" actId="2696"/>
        <pc:sldMkLst>
          <pc:docMk/>
          <pc:sldMk cId="4065325885" sldId="270"/>
        </pc:sldMkLst>
      </pc:sldChg>
      <pc:sldChg chg="modSp mod">
        <pc:chgData name="Martin Klepek" userId="feb729e6-0e74-477c-a0ae-c9b68d8ac753" providerId="ADAL" clId="{EC9F74A1-1230-6848-9393-6C2418EA0F28}" dt="2025-02-28T04:06:35.873" v="109" actId="20577"/>
        <pc:sldMkLst>
          <pc:docMk/>
          <pc:sldMk cId="4008511254" sldId="271"/>
        </pc:sldMkLst>
      </pc:sldChg>
      <pc:sldChg chg="del">
        <pc:chgData name="Martin Klepek" userId="feb729e6-0e74-477c-a0ae-c9b68d8ac753" providerId="ADAL" clId="{EC9F74A1-1230-6848-9393-6C2418EA0F28}" dt="2025-02-24T11:44:22.713" v="78" actId="2696"/>
        <pc:sldMkLst>
          <pc:docMk/>
          <pc:sldMk cId="2157155116" sldId="272"/>
        </pc:sldMkLst>
      </pc:sldChg>
      <pc:sldChg chg="addSp delSp modSp add mod ord">
        <pc:chgData name="Martin Klepek" userId="feb729e6-0e74-477c-a0ae-c9b68d8ac753" providerId="ADAL" clId="{EC9F74A1-1230-6848-9393-6C2418EA0F28}" dt="2025-03-02T10:19:29.713" v="331" actId="20578"/>
        <pc:sldMkLst>
          <pc:docMk/>
          <pc:sldMk cId="908425581" sldId="273"/>
        </pc:sldMkLst>
      </pc:sldChg>
      <pc:sldChg chg="addSp delSp modSp add mod">
        <pc:chgData name="Martin Klepek" userId="feb729e6-0e74-477c-a0ae-c9b68d8ac753" providerId="ADAL" clId="{EC9F74A1-1230-6848-9393-6C2418EA0F28}" dt="2025-02-24T11:44:43.049" v="82" actId="1076"/>
        <pc:sldMkLst>
          <pc:docMk/>
          <pc:sldMk cId="2232549365" sldId="274"/>
        </pc:sldMkLst>
      </pc:sldChg>
      <pc:sldChg chg="modSp add mod ord">
        <pc:chgData name="Martin Klepek" userId="feb729e6-0e74-477c-a0ae-c9b68d8ac753" providerId="ADAL" clId="{EC9F74A1-1230-6848-9393-6C2418EA0F28}" dt="2025-03-02T10:29:46.870" v="626" actId="20578"/>
        <pc:sldMkLst>
          <pc:docMk/>
          <pc:sldMk cId="2475489026" sldId="275"/>
        </pc:sldMkLst>
      </pc:sldChg>
      <pc:sldChg chg="addSp delSp modSp add mod ord">
        <pc:chgData name="Martin Klepek" userId="feb729e6-0e74-477c-a0ae-c9b68d8ac753" providerId="ADAL" clId="{EC9F74A1-1230-6848-9393-6C2418EA0F28}" dt="2025-03-02T10:19:18.150" v="330"/>
        <pc:sldMkLst>
          <pc:docMk/>
          <pc:sldMk cId="902551580" sldId="276"/>
        </pc:sldMkLst>
      </pc:sldChg>
      <pc:sldChg chg="addSp delSp add del mod">
        <pc:chgData name="Martin Klepek" userId="feb729e6-0e74-477c-a0ae-c9b68d8ac753" providerId="ADAL" clId="{EC9F74A1-1230-6848-9393-6C2418EA0F28}" dt="2025-02-28T04:44:49.078" v="114" actId="2890"/>
        <pc:sldMkLst>
          <pc:docMk/>
          <pc:sldMk cId="1887425029" sldId="276"/>
        </pc:sldMkLst>
      </pc:sldChg>
      <pc:sldChg chg="modSp add mod">
        <pc:chgData name="Martin Klepek" userId="feb729e6-0e74-477c-a0ae-c9b68d8ac753" providerId="ADAL" clId="{EC9F74A1-1230-6848-9393-6C2418EA0F28}" dt="2025-03-02T10:17:40.729" v="324" actId="20577"/>
        <pc:sldMkLst>
          <pc:docMk/>
          <pc:sldMk cId="2103703134" sldId="277"/>
        </pc:sldMkLst>
      </pc:sldChg>
      <pc:sldChg chg="addSp delSp modSp add mod">
        <pc:chgData name="Martin Klepek" userId="feb729e6-0e74-477c-a0ae-c9b68d8ac753" providerId="ADAL" clId="{EC9F74A1-1230-6848-9393-6C2418EA0F28}" dt="2025-03-02T10:24:55.474" v="470" actId="1076"/>
        <pc:sldMkLst>
          <pc:docMk/>
          <pc:sldMk cId="2696495866" sldId="278"/>
        </pc:sldMkLst>
      </pc:sldChg>
      <pc:sldChg chg="addSp delSp modSp add mod">
        <pc:chgData name="Martin Klepek" userId="feb729e6-0e74-477c-a0ae-c9b68d8ac753" providerId="ADAL" clId="{EC9F74A1-1230-6848-9393-6C2418EA0F28}" dt="2025-03-02T10:29:22.928" v="625" actId="1076"/>
        <pc:sldMkLst>
          <pc:docMk/>
          <pc:sldMk cId="999826177" sldId="279"/>
        </pc:sldMkLst>
      </pc:sldChg>
    </pc:docChg>
  </pc:docChgLst>
  <pc:docChgLst>
    <pc:chgData name="Martin Klepek" userId="feb729e6-0e74-477c-a0ae-c9b68d8ac753" providerId="ADAL" clId="{184448FB-C101-324F-922F-204CB916F3B4}"/>
    <pc:docChg chg="undo custSel addSld delSld modSld sldOrd">
      <pc:chgData name="Martin Klepek" userId="feb729e6-0e74-477c-a0ae-c9b68d8ac753" providerId="ADAL" clId="{184448FB-C101-324F-922F-204CB916F3B4}" dt="2025-03-17T05:25:06.454" v="1933" actId="20577"/>
      <pc:docMkLst>
        <pc:docMk/>
      </pc:docMkLst>
      <pc:sldChg chg="addSp modSp mod">
        <pc:chgData name="Martin Klepek" userId="feb729e6-0e74-477c-a0ae-c9b68d8ac753" providerId="ADAL" clId="{184448FB-C101-324F-922F-204CB916F3B4}" dt="2025-03-16T19:09:05.583" v="1538" actId="20577"/>
        <pc:sldMkLst>
          <pc:docMk/>
          <pc:sldMk cId="1338063626" sldId="262"/>
        </pc:sldMkLst>
        <pc:spChg chg="add mod">
          <ac:chgData name="Martin Klepek" userId="feb729e6-0e74-477c-a0ae-c9b68d8ac753" providerId="ADAL" clId="{184448FB-C101-324F-922F-204CB916F3B4}" dt="2025-03-16T19:09:05.583" v="1538" actId="20577"/>
          <ac:spMkLst>
            <pc:docMk/>
            <pc:sldMk cId="1338063626" sldId="262"/>
            <ac:spMk id="2" creationId="{B979E312-6B14-3D9A-3D14-E3EFC5901406}"/>
          </ac:spMkLst>
        </pc:spChg>
        <pc:spChg chg="mod">
          <ac:chgData name="Martin Klepek" userId="feb729e6-0e74-477c-a0ae-c9b68d8ac753" providerId="ADAL" clId="{184448FB-C101-324F-922F-204CB916F3B4}" dt="2025-03-16T15:32:21.761" v="3" actId="20577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Martin Klepek" userId="feb729e6-0e74-477c-a0ae-c9b68d8ac753" providerId="ADAL" clId="{184448FB-C101-324F-922F-204CB916F3B4}" dt="2025-03-16T15:32:25.617" v="5" actId="20577"/>
          <ac:spMkLst>
            <pc:docMk/>
            <pc:sldMk cId="1338063626" sldId="262"/>
            <ac:spMk id="12" creationId="{78A62DA0-465C-4E19-B567-BEF2445B33A3}"/>
          </ac:spMkLst>
        </pc:spChg>
      </pc:sldChg>
      <pc:sldChg chg="addSp delSp modSp mod">
        <pc:chgData name="Martin Klepek" userId="feb729e6-0e74-477c-a0ae-c9b68d8ac753" providerId="ADAL" clId="{184448FB-C101-324F-922F-204CB916F3B4}" dt="2025-03-17T05:22:49.484" v="1859" actId="1076"/>
        <pc:sldMkLst>
          <pc:docMk/>
          <pc:sldMk cId="648919818" sldId="268"/>
        </pc:sldMkLst>
        <pc:spChg chg="del">
          <ac:chgData name="Martin Klepek" userId="feb729e6-0e74-477c-a0ae-c9b68d8ac753" providerId="ADAL" clId="{184448FB-C101-324F-922F-204CB916F3B4}" dt="2025-03-16T18:53:41.028" v="809" actId="478"/>
          <ac:spMkLst>
            <pc:docMk/>
            <pc:sldMk cId="648919818" sldId="268"/>
            <ac:spMk id="3" creationId="{25A0F179-A5FD-1198-F439-A2DB5C605B87}"/>
          </ac:spMkLst>
        </pc:spChg>
        <pc:spChg chg="mod">
          <ac:chgData name="Martin Klepek" userId="feb729e6-0e74-477c-a0ae-c9b68d8ac753" providerId="ADAL" clId="{184448FB-C101-324F-922F-204CB916F3B4}" dt="2025-03-16T18:30:09.423" v="229" actId="20577"/>
          <ac:spMkLst>
            <pc:docMk/>
            <pc:sldMk cId="648919818" sldId="268"/>
            <ac:spMk id="9" creationId="{035E4341-6A84-7AC5-1C81-F880488A7B47}"/>
          </ac:spMkLst>
        </pc:spChg>
        <pc:spChg chg="mod">
          <ac:chgData name="Martin Klepek" userId="feb729e6-0e74-477c-a0ae-c9b68d8ac753" providerId="ADAL" clId="{184448FB-C101-324F-922F-204CB916F3B4}" dt="2025-03-16T19:12:17.289" v="1579" actId="20577"/>
          <ac:spMkLst>
            <pc:docMk/>
            <pc:sldMk cId="648919818" sldId="268"/>
            <ac:spMk id="11" creationId="{285D2D7F-0A2B-E2B5-558C-7DB3E8003BF5}"/>
          </ac:spMkLst>
        </pc:spChg>
        <pc:picChg chg="del">
          <ac:chgData name="Martin Klepek" userId="feb729e6-0e74-477c-a0ae-c9b68d8ac753" providerId="ADAL" clId="{184448FB-C101-324F-922F-204CB916F3B4}" dt="2025-03-16T18:30:10.765" v="230" actId="478"/>
          <ac:picMkLst>
            <pc:docMk/>
            <pc:sldMk cId="648919818" sldId="268"/>
            <ac:picMk id="2" creationId="{099708C2-2002-7084-DFCF-FD446F3F5476}"/>
          </ac:picMkLst>
        </pc:picChg>
        <pc:picChg chg="add mod">
          <ac:chgData name="Martin Klepek" userId="feb729e6-0e74-477c-a0ae-c9b68d8ac753" providerId="ADAL" clId="{184448FB-C101-324F-922F-204CB916F3B4}" dt="2025-03-17T05:22:49.484" v="1859" actId="1076"/>
          <ac:picMkLst>
            <pc:docMk/>
            <pc:sldMk cId="648919818" sldId="268"/>
            <ac:picMk id="1026" creationId="{A5D8C18C-1B3D-01E5-D4AA-042344B221B9}"/>
          </ac:picMkLst>
        </pc:picChg>
      </pc:sldChg>
      <pc:sldChg chg="add del">
        <pc:chgData name="Martin Klepek" userId="feb729e6-0e74-477c-a0ae-c9b68d8ac753" providerId="ADAL" clId="{184448FB-C101-324F-922F-204CB916F3B4}" dt="2025-03-16T19:18:13.667" v="1611" actId="2696"/>
        <pc:sldMkLst>
          <pc:docMk/>
          <pc:sldMk cId="1453502192" sldId="292"/>
        </pc:sldMkLst>
      </pc:sldChg>
      <pc:sldChg chg="add del">
        <pc:chgData name="Martin Klepek" userId="feb729e6-0e74-477c-a0ae-c9b68d8ac753" providerId="ADAL" clId="{184448FB-C101-324F-922F-204CB916F3B4}" dt="2025-03-16T19:18:13.659" v="1606" actId="2696"/>
        <pc:sldMkLst>
          <pc:docMk/>
          <pc:sldMk cId="1088789573" sldId="293"/>
        </pc:sldMkLst>
      </pc:sldChg>
      <pc:sldChg chg="addSp delSp modSp mod">
        <pc:chgData name="Martin Klepek" userId="feb729e6-0e74-477c-a0ae-c9b68d8ac753" providerId="ADAL" clId="{184448FB-C101-324F-922F-204CB916F3B4}" dt="2025-03-16T19:12:59.854" v="1583" actId="478"/>
        <pc:sldMkLst>
          <pc:docMk/>
          <pc:sldMk cId="2286649143" sldId="294"/>
        </pc:sldMkLst>
        <pc:spChg chg="del mod">
          <ac:chgData name="Martin Klepek" userId="feb729e6-0e74-477c-a0ae-c9b68d8ac753" providerId="ADAL" clId="{184448FB-C101-324F-922F-204CB916F3B4}" dt="2025-03-16T19:12:53.797" v="1580" actId="478"/>
          <ac:spMkLst>
            <pc:docMk/>
            <pc:sldMk cId="2286649143" sldId="294"/>
            <ac:spMk id="2" creationId="{9BDA34BD-97F9-ADB3-DEEB-D31CBF76B148}"/>
          </ac:spMkLst>
        </pc:spChg>
        <pc:spChg chg="add del mod">
          <ac:chgData name="Martin Klepek" userId="feb729e6-0e74-477c-a0ae-c9b68d8ac753" providerId="ADAL" clId="{184448FB-C101-324F-922F-204CB916F3B4}" dt="2025-03-16T18:54:18.186" v="812" actId="21"/>
          <ac:spMkLst>
            <pc:docMk/>
            <pc:sldMk cId="2286649143" sldId="294"/>
            <ac:spMk id="3" creationId="{902FDF78-2F43-3A82-C9C2-85E0F1DEC26E}"/>
          </ac:spMkLst>
        </pc:spChg>
        <pc:spChg chg="add del mod">
          <ac:chgData name="Martin Klepek" userId="feb729e6-0e74-477c-a0ae-c9b68d8ac753" providerId="ADAL" clId="{184448FB-C101-324F-922F-204CB916F3B4}" dt="2025-03-16T19:12:59.854" v="1583" actId="478"/>
          <ac:spMkLst>
            <pc:docMk/>
            <pc:sldMk cId="2286649143" sldId="294"/>
            <ac:spMk id="10" creationId="{D348F80F-DEB8-D730-012F-7A5680717CAF}"/>
          </ac:spMkLst>
        </pc:spChg>
        <pc:spChg chg="add mod">
          <ac:chgData name="Martin Klepek" userId="feb729e6-0e74-477c-a0ae-c9b68d8ac753" providerId="ADAL" clId="{184448FB-C101-324F-922F-204CB916F3B4}" dt="2025-03-16T19:12:54.094" v="1581"/>
          <ac:spMkLst>
            <pc:docMk/>
            <pc:sldMk cId="2286649143" sldId="294"/>
            <ac:spMk id="11" creationId="{458B3DE2-D475-10BC-346F-BCABFD31FF86}"/>
          </ac:spMkLst>
        </pc:spChg>
        <pc:picChg chg="add del mod">
          <ac:chgData name="Martin Klepek" userId="feb729e6-0e74-477c-a0ae-c9b68d8ac753" providerId="ADAL" clId="{184448FB-C101-324F-922F-204CB916F3B4}" dt="2025-03-16T18:54:18.186" v="812" actId="21"/>
          <ac:picMkLst>
            <pc:docMk/>
            <pc:sldMk cId="2286649143" sldId="294"/>
            <ac:picMk id="4" creationId="{AAC3485D-EA39-4467-93CE-17AD3627A004}"/>
          </ac:picMkLst>
        </pc:picChg>
        <pc:picChg chg="del mod">
          <ac:chgData name="Martin Klepek" userId="feb729e6-0e74-477c-a0ae-c9b68d8ac753" providerId="ADAL" clId="{184448FB-C101-324F-922F-204CB916F3B4}" dt="2025-03-16T19:12:56.752" v="1582" actId="478"/>
          <ac:picMkLst>
            <pc:docMk/>
            <pc:sldMk cId="2286649143" sldId="294"/>
            <ac:picMk id="14" creationId="{FBFB80AC-8327-0D4C-3202-E4C05FCA2E35}"/>
          </ac:picMkLst>
        </pc:picChg>
      </pc:sldChg>
      <pc:sldChg chg="add del">
        <pc:chgData name="Martin Klepek" userId="feb729e6-0e74-477c-a0ae-c9b68d8ac753" providerId="ADAL" clId="{184448FB-C101-324F-922F-204CB916F3B4}" dt="2025-03-16T19:18:13.634" v="1590" actId="2696"/>
        <pc:sldMkLst>
          <pc:docMk/>
          <pc:sldMk cId="3763826085" sldId="295"/>
        </pc:sldMkLst>
      </pc:sldChg>
      <pc:sldChg chg="add del">
        <pc:chgData name="Martin Klepek" userId="feb729e6-0e74-477c-a0ae-c9b68d8ac753" providerId="ADAL" clId="{184448FB-C101-324F-922F-204CB916F3B4}" dt="2025-03-16T19:18:13.662" v="1610" actId="2696"/>
        <pc:sldMkLst>
          <pc:docMk/>
          <pc:sldMk cId="1824458438" sldId="296"/>
        </pc:sldMkLst>
      </pc:sldChg>
      <pc:sldChg chg="add del">
        <pc:chgData name="Martin Klepek" userId="feb729e6-0e74-477c-a0ae-c9b68d8ac753" providerId="ADAL" clId="{184448FB-C101-324F-922F-204CB916F3B4}" dt="2025-03-16T19:18:13.643" v="1599" actId="2696"/>
        <pc:sldMkLst>
          <pc:docMk/>
          <pc:sldMk cId="1617980696" sldId="297"/>
        </pc:sldMkLst>
      </pc:sldChg>
      <pc:sldChg chg="add del">
        <pc:chgData name="Martin Klepek" userId="feb729e6-0e74-477c-a0ae-c9b68d8ac753" providerId="ADAL" clId="{184448FB-C101-324F-922F-204CB916F3B4}" dt="2025-03-16T19:18:13.672" v="1612" actId="2696"/>
        <pc:sldMkLst>
          <pc:docMk/>
          <pc:sldMk cId="334000777" sldId="298"/>
        </pc:sldMkLst>
      </pc:sldChg>
      <pc:sldChg chg="add del">
        <pc:chgData name="Martin Klepek" userId="feb729e6-0e74-477c-a0ae-c9b68d8ac753" providerId="ADAL" clId="{184448FB-C101-324F-922F-204CB916F3B4}" dt="2025-03-16T19:18:13.661" v="1608" actId="2696"/>
        <pc:sldMkLst>
          <pc:docMk/>
          <pc:sldMk cId="616056833" sldId="299"/>
        </pc:sldMkLst>
      </pc:sldChg>
      <pc:sldChg chg="add del">
        <pc:chgData name="Martin Klepek" userId="feb729e6-0e74-477c-a0ae-c9b68d8ac753" providerId="ADAL" clId="{184448FB-C101-324F-922F-204CB916F3B4}" dt="2025-03-16T19:18:13.646" v="1601" actId="2696"/>
        <pc:sldMkLst>
          <pc:docMk/>
          <pc:sldMk cId="1679236811" sldId="300"/>
        </pc:sldMkLst>
      </pc:sldChg>
      <pc:sldChg chg="add del">
        <pc:chgData name="Martin Klepek" userId="feb729e6-0e74-477c-a0ae-c9b68d8ac753" providerId="ADAL" clId="{184448FB-C101-324F-922F-204CB916F3B4}" dt="2025-03-16T19:18:13.645" v="1600" actId="2696"/>
        <pc:sldMkLst>
          <pc:docMk/>
          <pc:sldMk cId="2435613369" sldId="301"/>
        </pc:sldMkLst>
      </pc:sldChg>
      <pc:sldChg chg="add del">
        <pc:chgData name="Martin Klepek" userId="feb729e6-0e74-477c-a0ae-c9b68d8ac753" providerId="ADAL" clId="{184448FB-C101-324F-922F-204CB916F3B4}" dt="2025-03-16T19:18:13.637" v="1592" actId="2696"/>
        <pc:sldMkLst>
          <pc:docMk/>
          <pc:sldMk cId="1540674987" sldId="302"/>
        </pc:sldMkLst>
      </pc:sldChg>
      <pc:sldChg chg="add del">
        <pc:chgData name="Martin Klepek" userId="feb729e6-0e74-477c-a0ae-c9b68d8ac753" providerId="ADAL" clId="{184448FB-C101-324F-922F-204CB916F3B4}" dt="2025-03-16T19:18:13.642" v="1597" actId="2696"/>
        <pc:sldMkLst>
          <pc:docMk/>
          <pc:sldMk cId="1334819325" sldId="304"/>
        </pc:sldMkLst>
      </pc:sldChg>
      <pc:sldChg chg="add del">
        <pc:chgData name="Martin Klepek" userId="feb729e6-0e74-477c-a0ae-c9b68d8ac753" providerId="ADAL" clId="{184448FB-C101-324F-922F-204CB916F3B4}" dt="2025-03-16T19:18:13.654" v="1605" actId="2696"/>
        <pc:sldMkLst>
          <pc:docMk/>
          <pc:sldMk cId="3364079998" sldId="305"/>
        </pc:sldMkLst>
      </pc:sldChg>
      <pc:sldChg chg="del">
        <pc:chgData name="Martin Klepek" userId="feb729e6-0e74-477c-a0ae-c9b68d8ac753" providerId="ADAL" clId="{184448FB-C101-324F-922F-204CB916F3B4}" dt="2025-03-16T15:32:35.578" v="33" actId="2696"/>
        <pc:sldMkLst>
          <pc:docMk/>
          <pc:sldMk cId="2627299197" sldId="306"/>
        </pc:sldMkLst>
      </pc:sldChg>
      <pc:sldChg chg="add del">
        <pc:chgData name="Martin Klepek" userId="feb729e6-0e74-477c-a0ae-c9b68d8ac753" providerId="ADAL" clId="{184448FB-C101-324F-922F-204CB916F3B4}" dt="2025-03-16T19:18:13.660" v="1607" actId="2696"/>
        <pc:sldMkLst>
          <pc:docMk/>
          <pc:sldMk cId="994044183" sldId="307"/>
        </pc:sldMkLst>
      </pc:sldChg>
      <pc:sldChg chg="del">
        <pc:chgData name="Martin Klepek" userId="feb729e6-0e74-477c-a0ae-c9b68d8ac753" providerId="ADAL" clId="{184448FB-C101-324F-922F-204CB916F3B4}" dt="2025-03-16T15:32:35.567" v="27" actId="2696"/>
        <pc:sldMkLst>
          <pc:docMk/>
          <pc:sldMk cId="3400509743" sldId="307"/>
        </pc:sldMkLst>
      </pc:sldChg>
      <pc:sldChg chg="del">
        <pc:chgData name="Martin Klepek" userId="feb729e6-0e74-477c-a0ae-c9b68d8ac753" providerId="ADAL" clId="{184448FB-C101-324F-922F-204CB916F3B4}" dt="2025-03-16T15:32:35.570" v="30" actId="2696"/>
        <pc:sldMkLst>
          <pc:docMk/>
          <pc:sldMk cId="2925390365" sldId="308"/>
        </pc:sldMkLst>
      </pc:sldChg>
      <pc:sldChg chg="add del">
        <pc:chgData name="Martin Klepek" userId="feb729e6-0e74-477c-a0ae-c9b68d8ac753" providerId="ADAL" clId="{184448FB-C101-324F-922F-204CB916F3B4}" dt="2025-03-16T19:18:13.617" v="1585" actId="2696"/>
        <pc:sldMkLst>
          <pc:docMk/>
          <pc:sldMk cId="3906608800" sldId="308"/>
        </pc:sldMkLst>
      </pc:sldChg>
      <pc:sldChg chg="add del">
        <pc:chgData name="Martin Klepek" userId="feb729e6-0e74-477c-a0ae-c9b68d8ac753" providerId="ADAL" clId="{184448FB-C101-324F-922F-204CB916F3B4}" dt="2025-03-16T19:18:13.632" v="1589" actId="2696"/>
        <pc:sldMkLst>
          <pc:docMk/>
          <pc:sldMk cId="3001875374" sldId="309"/>
        </pc:sldMkLst>
      </pc:sldChg>
      <pc:sldChg chg="del">
        <pc:chgData name="Martin Klepek" userId="feb729e6-0e74-477c-a0ae-c9b68d8ac753" providerId="ADAL" clId="{184448FB-C101-324F-922F-204CB916F3B4}" dt="2025-03-16T15:32:35.529" v="6" actId="2696"/>
        <pc:sldMkLst>
          <pc:docMk/>
          <pc:sldMk cId="628426464" sldId="310"/>
        </pc:sldMkLst>
      </pc:sldChg>
      <pc:sldChg chg="add del">
        <pc:chgData name="Martin Klepek" userId="feb729e6-0e74-477c-a0ae-c9b68d8ac753" providerId="ADAL" clId="{184448FB-C101-324F-922F-204CB916F3B4}" dt="2025-03-16T19:18:13.620" v="1586" actId="2696"/>
        <pc:sldMkLst>
          <pc:docMk/>
          <pc:sldMk cId="2040919956" sldId="310"/>
        </pc:sldMkLst>
      </pc:sldChg>
      <pc:sldChg chg="add del">
        <pc:chgData name="Martin Klepek" userId="feb729e6-0e74-477c-a0ae-c9b68d8ac753" providerId="ADAL" clId="{184448FB-C101-324F-922F-204CB916F3B4}" dt="2025-03-16T19:18:13.654" v="1604" actId="2696"/>
        <pc:sldMkLst>
          <pc:docMk/>
          <pc:sldMk cId="1770618605" sldId="311"/>
        </pc:sldMkLst>
      </pc:sldChg>
      <pc:sldChg chg="del">
        <pc:chgData name="Martin Klepek" userId="feb729e6-0e74-477c-a0ae-c9b68d8ac753" providerId="ADAL" clId="{184448FB-C101-324F-922F-204CB916F3B4}" dt="2025-03-16T15:32:35.552" v="12" actId="2696"/>
        <pc:sldMkLst>
          <pc:docMk/>
          <pc:sldMk cId="2801022682" sldId="311"/>
        </pc:sldMkLst>
      </pc:sldChg>
      <pc:sldChg chg="modSp add del">
        <pc:chgData name="Martin Klepek" userId="feb729e6-0e74-477c-a0ae-c9b68d8ac753" providerId="ADAL" clId="{184448FB-C101-324F-922F-204CB916F3B4}" dt="2025-03-16T18:42:49.701" v="386" actId="2696"/>
        <pc:sldMkLst>
          <pc:docMk/>
          <pc:sldMk cId="1559137552" sldId="312"/>
        </pc:sldMkLst>
        <pc:spChg chg="mod">
          <ac:chgData name="Martin Klepek" userId="feb729e6-0e74-477c-a0ae-c9b68d8ac753" providerId="ADAL" clId="{184448FB-C101-324F-922F-204CB916F3B4}" dt="2025-03-16T18:31:00.215" v="262" actId="404"/>
          <ac:spMkLst>
            <pc:docMk/>
            <pc:sldMk cId="1559137552" sldId="312"/>
            <ac:spMk id="3" creationId="{00000000-0000-0000-0000-000000000000}"/>
          </ac:spMkLst>
        </pc:spChg>
      </pc:sldChg>
      <pc:sldChg chg="del">
        <pc:chgData name="Martin Klepek" userId="feb729e6-0e74-477c-a0ae-c9b68d8ac753" providerId="ADAL" clId="{184448FB-C101-324F-922F-204CB916F3B4}" dt="2025-03-16T15:32:35.563" v="23" actId="2696"/>
        <pc:sldMkLst>
          <pc:docMk/>
          <pc:sldMk cId="4260948689" sldId="312"/>
        </pc:sldMkLst>
      </pc:sldChg>
      <pc:sldChg chg="del">
        <pc:chgData name="Martin Klepek" userId="feb729e6-0e74-477c-a0ae-c9b68d8ac753" providerId="ADAL" clId="{184448FB-C101-324F-922F-204CB916F3B4}" dt="2025-03-16T15:32:35.586" v="38" actId="2696"/>
        <pc:sldMkLst>
          <pc:docMk/>
          <pc:sldMk cId="1281798359" sldId="313"/>
        </pc:sldMkLst>
      </pc:sldChg>
      <pc:sldChg chg="delSp modSp add del mod">
        <pc:chgData name="Martin Klepek" userId="feb729e6-0e74-477c-a0ae-c9b68d8ac753" providerId="ADAL" clId="{184448FB-C101-324F-922F-204CB916F3B4}" dt="2025-03-16T18:42:47.418" v="385" actId="2696"/>
        <pc:sldMkLst>
          <pc:docMk/>
          <pc:sldMk cId="2993776060" sldId="313"/>
        </pc:sldMkLst>
        <pc:spChg chg="mod">
          <ac:chgData name="Martin Klepek" userId="feb729e6-0e74-477c-a0ae-c9b68d8ac753" providerId="ADAL" clId="{184448FB-C101-324F-922F-204CB916F3B4}" dt="2025-03-16T18:41:07.377" v="367" actId="21"/>
          <ac:spMkLst>
            <pc:docMk/>
            <pc:sldMk cId="2993776060" sldId="313"/>
            <ac:spMk id="3" creationId="{00000000-0000-0000-0000-000000000000}"/>
          </ac:spMkLst>
        </pc:spChg>
        <pc:spChg chg="del">
          <ac:chgData name="Martin Klepek" userId="feb729e6-0e74-477c-a0ae-c9b68d8ac753" providerId="ADAL" clId="{184448FB-C101-324F-922F-204CB916F3B4}" dt="2025-03-16T18:42:09.677" v="377" actId="21"/>
          <ac:spMkLst>
            <pc:docMk/>
            <pc:sldMk cId="2993776060" sldId="313"/>
            <ac:spMk id="7" creationId="{3CFFD465-7E25-4C84-873A-E13B1D7A583D}"/>
          </ac:spMkLst>
        </pc:spChg>
        <pc:spChg chg="del">
          <ac:chgData name="Martin Klepek" userId="feb729e6-0e74-477c-a0ae-c9b68d8ac753" providerId="ADAL" clId="{184448FB-C101-324F-922F-204CB916F3B4}" dt="2025-03-16T18:36:59.316" v="349" actId="21"/>
          <ac:spMkLst>
            <pc:docMk/>
            <pc:sldMk cId="2993776060" sldId="313"/>
            <ac:spMk id="10" creationId="{588CCD18-293A-4521-B63C-86A5387BF0D7}"/>
          </ac:spMkLst>
        </pc:spChg>
        <pc:picChg chg="del">
          <ac:chgData name="Martin Klepek" userId="feb729e6-0e74-477c-a0ae-c9b68d8ac753" providerId="ADAL" clId="{184448FB-C101-324F-922F-204CB916F3B4}" dt="2025-03-16T18:41:52.605" v="374" actId="21"/>
          <ac:picMkLst>
            <pc:docMk/>
            <pc:sldMk cId="2993776060" sldId="313"/>
            <ac:picMk id="5" creationId="{BA7A5C27-DF33-414A-BA4A-B49ED3824D0D}"/>
          </ac:picMkLst>
        </pc:picChg>
        <pc:picChg chg="del">
          <ac:chgData name="Martin Klepek" userId="feb729e6-0e74-477c-a0ae-c9b68d8ac753" providerId="ADAL" clId="{184448FB-C101-324F-922F-204CB916F3B4}" dt="2025-03-16T18:36:59.316" v="349" actId="21"/>
          <ac:picMkLst>
            <pc:docMk/>
            <pc:sldMk cId="2993776060" sldId="313"/>
            <ac:picMk id="8" creationId="{F6402BD3-E3A5-4A2C-8447-EAF44FC3DAB6}"/>
          </ac:picMkLst>
        </pc:picChg>
      </pc:sldChg>
      <pc:sldChg chg="delSp modSp add del mod">
        <pc:chgData name="Martin Klepek" userId="feb729e6-0e74-477c-a0ae-c9b68d8ac753" providerId="ADAL" clId="{184448FB-C101-324F-922F-204CB916F3B4}" dt="2025-03-16T19:11:36.287" v="1554" actId="2696"/>
        <pc:sldMkLst>
          <pc:docMk/>
          <pc:sldMk cId="917199851" sldId="314"/>
        </pc:sldMkLst>
        <pc:spChg chg="mod">
          <ac:chgData name="Martin Klepek" userId="feb729e6-0e74-477c-a0ae-c9b68d8ac753" providerId="ADAL" clId="{184448FB-C101-324F-922F-204CB916F3B4}" dt="2025-03-16T19:02:30.128" v="1273" actId="21"/>
          <ac:spMkLst>
            <pc:docMk/>
            <pc:sldMk cId="917199851" sldId="314"/>
            <ac:spMk id="3" creationId="{00000000-0000-0000-0000-000000000000}"/>
          </ac:spMkLst>
        </pc:spChg>
        <pc:picChg chg="del">
          <ac:chgData name="Martin Klepek" userId="feb729e6-0e74-477c-a0ae-c9b68d8ac753" providerId="ADAL" clId="{184448FB-C101-324F-922F-204CB916F3B4}" dt="2025-03-16T18:45:19.508" v="514" actId="21"/>
          <ac:picMkLst>
            <pc:docMk/>
            <pc:sldMk cId="917199851" sldId="314"/>
            <ac:picMk id="9" creationId="{468A2D03-D0AC-417A-9680-4800881544B4}"/>
          </ac:picMkLst>
        </pc:picChg>
      </pc:sldChg>
      <pc:sldChg chg="del">
        <pc:chgData name="Martin Klepek" userId="feb729e6-0e74-477c-a0ae-c9b68d8ac753" providerId="ADAL" clId="{184448FB-C101-324F-922F-204CB916F3B4}" dt="2025-03-16T15:32:35.571" v="32" actId="2696"/>
        <pc:sldMkLst>
          <pc:docMk/>
          <pc:sldMk cId="4275298057" sldId="314"/>
        </pc:sldMkLst>
      </pc:sldChg>
      <pc:sldChg chg="del">
        <pc:chgData name="Martin Klepek" userId="feb729e6-0e74-477c-a0ae-c9b68d8ac753" providerId="ADAL" clId="{184448FB-C101-324F-922F-204CB916F3B4}" dt="2025-03-16T15:32:35.564" v="24" actId="2696"/>
        <pc:sldMkLst>
          <pc:docMk/>
          <pc:sldMk cId="2764199325" sldId="315"/>
        </pc:sldMkLst>
      </pc:sldChg>
      <pc:sldChg chg="add del">
        <pc:chgData name="Martin Klepek" userId="feb729e6-0e74-477c-a0ae-c9b68d8ac753" providerId="ADAL" clId="{184448FB-C101-324F-922F-204CB916F3B4}" dt="2025-03-16T19:18:13.623" v="1588" actId="2696"/>
        <pc:sldMkLst>
          <pc:docMk/>
          <pc:sldMk cId="3905160295" sldId="315"/>
        </pc:sldMkLst>
      </pc:sldChg>
      <pc:sldChg chg="add del">
        <pc:chgData name="Martin Klepek" userId="feb729e6-0e74-477c-a0ae-c9b68d8ac753" providerId="ADAL" clId="{184448FB-C101-324F-922F-204CB916F3B4}" dt="2025-03-16T19:18:13.641" v="1596" actId="2696"/>
        <pc:sldMkLst>
          <pc:docMk/>
          <pc:sldMk cId="3843853302" sldId="316"/>
        </pc:sldMkLst>
      </pc:sldChg>
      <pc:sldChg chg="add del">
        <pc:chgData name="Martin Klepek" userId="feb729e6-0e74-477c-a0ae-c9b68d8ac753" providerId="ADAL" clId="{184448FB-C101-324F-922F-204CB916F3B4}" dt="2025-03-16T19:18:13.681" v="1615" actId="2696"/>
        <pc:sldMkLst>
          <pc:docMk/>
          <pc:sldMk cId="744472909" sldId="317"/>
        </pc:sldMkLst>
      </pc:sldChg>
      <pc:sldChg chg="del">
        <pc:chgData name="Martin Klepek" userId="feb729e6-0e74-477c-a0ae-c9b68d8ac753" providerId="ADAL" clId="{184448FB-C101-324F-922F-204CB916F3B4}" dt="2025-03-16T15:32:35.560" v="20" actId="2696"/>
        <pc:sldMkLst>
          <pc:docMk/>
          <pc:sldMk cId="3982997098" sldId="317"/>
        </pc:sldMkLst>
      </pc:sldChg>
      <pc:sldChg chg="add del">
        <pc:chgData name="Martin Klepek" userId="feb729e6-0e74-477c-a0ae-c9b68d8ac753" providerId="ADAL" clId="{184448FB-C101-324F-922F-204CB916F3B4}" dt="2025-03-16T19:18:13.683" v="1616" actId="2696"/>
        <pc:sldMkLst>
          <pc:docMk/>
          <pc:sldMk cId="2516901156" sldId="318"/>
        </pc:sldMkLst>
      </pc:sldChg>
      <pc:sldChg chg="del">
        <pc:chgData name="Martin Klepek" userId="feb729e6-0e74-477c-a0ae-c9b68d8ac753" providerId="ADAL" clId="{184448FB-C101-324F-922F-204CB916F3B4}" dt="2025-03-16T15:32:35.561" v="21" actId="2696"/>
        <pc:sldMkLst>
          <pc:docMk/>
          <pc:sldMk cId="3202949463" sldId="318"/>
        </pc:sldMkLst>
      </pc:sldChg>
      <pc:sldChg chg="del">
        <pc:chgData name="Martin Klepek" userId="feb729e6-0e74-477c-a0ae-c9b68d8ac753" providerId="ADAL" clId="{184448FB-C101-324F-922F-204CB916F3B4}" dt="2025-03-16T15:32:35.555" v="14" actId="2696"/>
        <pc:sldMkLst>
          <pc:docMk/>
          <pc:sldMk cId="3431676753" sldId="319"/>
        </pc:sldMkLst>
      </pc:sldChg>
      <pc:sldChg chg="del">
        <pc:chgData name="Martin Klepek" userId="feb729e6-0e74-477c-a0ae-c9b68d8ac753" providerId="ADAL" clId="{184448FB-C101-324F-922F-204CB916F3B4}" dt="2025-03-16T15:32:35.556" v="16" actId="2696"/>
        <pc:sldMkLst>
          <pc:docMk/>
          <pc:sldMk cId="1701560522" sldId="320"/>
        </pc:sldMkLst>
      </pc:sldChg>
      <pc:sldChg chg="delSp add del">
        <pc:chgData name="Martin Klepek" userId="feb729e6-0e74-477c-a0ae-c9b68d8ac753" providerId="ADAL" clId="{184448FB-C101-324F-922F-204CB916F3B4}" dt="2025-03-16T19:02:12.403" v="1272" actId="2696"/>
        <pc:sldMkLst>
          <pc:docMk/>
          <pc:sldMk cId="1666843487" sldId="321"/>
        </pc:sldMkLst>
        <pc:spChg chg="del">
          <ac:chgData name="Martin Klepek" userId="feb729e6-0e74-477c-a0ae-c9b68d8ac753" providerId="ADAL" clId="{184448FB-C101-324F-922F-204CB916F3B4}" dt="2025-03-16T18:52:58.409" v="777" actId="21"/>
          <ac:spMkLst>
            <pc:docMk/>
            <pc:sldMk cId="1666843487" sldId="321"/>
            <ac:spMk id="11" creationId="{2288334E-76C0-4E21-9A38-B68016CB7487}"/>
          </ac:spMkLst>
        </pc:spChg>
        <pc:picChg chg="del">
          <ac:chgData name="Martin Klepek" userId="feb729e6-0e74-477c-a0ae-c9b68d8ac753" providerId="ADAL" clId="{184448FB-C101-324F-922F-204CB916F3B4}" dt="2025-03-16T18:52:58.409" v="777" actId="21"/>
          <ac:picMkLst>
            <pc:docMk/>
            <pc:sldMk cId="1666843487" sldId="321"/>
            <ac:picMk id="12290" creationId="{4CC4F6DF-46A5-4D32-A35A-26C4EEDF5EFC}"/>
          </ac:picMkLst>
        </pc:picChg>
      </pc:sldChg>
      <pc:sldChg chg="del">
        <pc:chgData name="Martin Klepek" userId="feb729e6-0e74-477c-a0ae-c9b68d8ac753" providerId="ADAL" clId="{184448FB-C101-324F-922F-204CB916F3B4}" dt="2025-03-16T15:32:35.558" v="18" actId="2696"/>
        <pc:sldMkLst>
          <pc:docMk/>
          <pc:sldMk cId="3707871654" sldId="321"/>
        </pc:sldMkLst>
      </pc:sldChg>
      <pc:sldChg chg="delSp modSp add del mod">
        <pc:chgData name="Martin Klepek" userId="feb729e6-0e74-477c-a0ae-c9b68d8ac753" providerId="ADAL" clId="{184448FB-C101-324F-922F-204CB916F3B4}" dt="2025-03-16T19:07:32.038" v="1404" actId="2696"/>
        <pc:sldMkLst>
          <pc:docMk/>
          <pc:sldMk cId="95149531" sldId="322"/>
        </pc:sldMkLst>
        <pc:spChg chg="mod">
          <ac:chgData name="Martin Klepek" userId="feb729e6-0e74-477c-a0ae-c9b68d8ac753" providerId="ADAL" clId="{184448FB-C101-324F-922F-204CB916F3B4}" dt="2025-03-16T18:50:18.481" v="752" actId="21"/>
          <ac:spMkLst>
            <pc:docMk/>
            <pc:sldMk cId="95149531" sldId="322"/>
            <ac:spMk id="3" creationId="{00000000-0000-0000-0000-000000000000}"/>
          </ac:spMkLst>
        </pc:spChg>
        <pc:spChg chg="del">
          <ac:chgData name="Martin Klepek" userId="feb729e6-0e74-477c-a0ae-c9b68d8ac753" providerId="ADAL" clId="{184448FB-C101-324F-922F-204CB916F3B4}" dt="2025-03-16T18:49:15.828" v="749" actId="21"/>
          <ac:spMkLst>
            <pc:docMk/>
            <pc:sldMk cId="95149531" sldId="322"/>
            <ac:spMk id="11" creationId="{2288334E-76C0-4E21-9A38-B68016CB7487}"/>
          </ac:spMkLst>
        </pc:spChg>
        <pc:picChg chg="del">
          <ac:chgData name="Martin Klepek" userId="feb729e6-0e74-477c-a0ae-c9b68d8ac753" providerId="ADAL" clId="{184448FB-C101-324F-922F-204CB916F3B4}" dt="2025-03-16T18:49:15.828" v="749" actId="21"/>
          <ac:picMkLst>
            <pc:docMk/>
            <pc:sldMk cId="95149531" sldId="322"/>
            <ac:picMk id="26626" creationId="{1E9CD227-B746-4D94-BEF5-2ACB30BC42F6}"/>
          </ac:picMkLst>
        </pc:picChg>
      </pc:sldChg>
      <pc:sldChg chg="del">
        <pc:chgData name="Martin Klepek" userId="feb729e6-0e74-477c-a0ae-c9b68d8ac753" providerId="ADAL" clId="{184448FB-C101-324F-922F-204CB916F3B4}" dt="2025-03-16T15:32:35.532" v="7" actId="2696"/>
        <pc:sldMkLst>
          <pc:docMk/>
          <pc:sldMk cId="3327637608" sldId="322"/>
        </pc:sldMkLst>
      </pc:sldChg>
      <pc:sldChg chg="del">
        <pc:chgData name="Martin Klepek" userId="feb729e6-0e74-477c-a0ae-c9b68d8ac753" providerId="ADAL" clId="{184448FB-C101-324F-922F-204CB916F3B4}" dt="2025-03-16T15:32:35.553" v="13" actId="2696"/>
        <pc:sldMkLst>
          <pc:docMk/>
          <pc:sldMk cId="2833713824" sldId="323"/>
        </pc:sldMkLst>
      </pc:sldChg>
      <pc:sldChg chg="delSp add del">
        <pc:chgData name="Martin Klepek" userId="feb729e6-0e74-477c-a0ae-c9b68d8ac753" providerId="ADAL" clId="{184448FB-C101-324F-922F-204CB916F3B4}" dt="2025-03-16T19:14:59.450" v="1584" actId="2696"/>
        <pc:sldMkLst>
          <pc:docMk/>
          <pc:sldMk cId="2880270550" sldId="323"/>
        </pc:sldMkLst>
        <pc:spChg chg="del">
          <ac:chgData name="Martin Klepek" userId="feb729e6-0e74-477c-a0ae-c9b68d8ac753" providerId="ADAL" clId="{184448FB-C101-324F-922F-204CB916F3B4}" dt="2025-03-16T19:11:44.280" v="1556" actId="21"/>
          <ac:spMkLst>
            <pc:docMk/>
            <pc:sldMk cId="2880270550" sldId="323"/>
            <ac:spMk id="11" creationId="{2288334E-76C0-4E21-9A38-B68016CB7487}"/>
          </ac:spMkLst>
        </pc:spChg>
        <pc:picChg chg="del">
          <ac:chgData name="Martin Klepek" userId="feb729e6-0e74-477c-a0ae-c9b68d8ac753" providerId="ADAL" clId="{184448FB-C101-324F-922F-204CB916F3B4}" dt="2025-03-16T19:11:44.280" v="1556" actId="21"/>
          <ac:picMkLst>
            <pc:docMk/>
            <pc:sldMk cId="2880270550" sldId="323"/>
            <ac:picMk id="27650" creationId="{95783F26-4693-4000-8EC7-EEF66315B0C0}"/>
          </ac:picMkLst>
        </pc:picChg>
      </pc:sldChg>
      <pc:sldChg chg="del">
        <pc:chgData name="Martin Klepek" userId="feb729e6-0e74-477c-a0ae-c9b68d8ac753" providerId="ADAL" clId="{184448FB-C101-324F-922F-204CB916F3B4}" dt="2025-03-16T15:32:35.562" v="22" actId="2696"/>
        <pc:sldMkLst>
          <pc:docMk/>
          <pc:sldMk cId="3081228930" sldId="324"/>
        </pc:sldMkLst>
      </pc:sldChg>
      <pc:sldChg chg="delSp add del">
        <pc:chgData name="Martin Klepek" userId="feb729e6-0e74-477c-a0ae-c9b68d8ac753" providerId="ADAL" clId="{184448FB-C101-324F-922F-204CB916F3B4}" dt="2025-03-16T19:11:37.895" v="1555" actId="2696"/>
        <pc:sldMkLst>
          <pc:docMk/>
          <pc:sldMk cId="853735863" sldId="325"/>
        </pc:sldMkLst>
        <pc:picChg chg="del">
          <ac:chgData name="Martin Klepek" userId="feb729e6-0e74-477c-a0ae-c9b68d8ac753" providerId="ADAL" clId="{184448FB-C101-324F-922F-204CB916F3B4}" dt="2025-03-16T19:07:53.727" v="1425" actId="21"/>
          <ac:picMkLst>
            <pc:docMk/>
            <pc:sldMk cId="853735863" sldId="325"/>
            <ac:picMk id="1026" creationId="{C3482B0B-087F-FAA4-8FE2-18010A9FD818}"/>
          </ac:picMkLst>
        </pc:picChg>
        <pc:picChg chg="del">
          <ac:chgData name="Martin Klepek" userId="feb729e6-0e74-477c-a0ae-c9b68d8ac753" providerId="ADAL" clId="{184448FB-C101-324F-922F-204CB916F3B4}" dt="2025-03-16T19:07:53.727" v="1425" actId="21"/>
          <ac:picMkLst>
            <pc:docMk/>
            <pc:sldMk cId="853735863" sldId="325"/>
            <ac:picMk id="1028" creationId="{2B7DE257-F73D-BE49-0C53-4241768CD34E}"/>
          </ac:picMkLst>
        </pc:picChg>
        <pc:picChg chg="del">
          <ac:chgData name="Martin Klepek" userId="feb729e6-0e74-477c-a0ae-c9b68d8ac753" providerId="ADAL" clId="{184448FB-C101-324F-922F-204CB916F3B4}" dt="2025-03-16T19:07:53.727" v="1425" actId="21"/>
          <ac:picMkLst>
            <pc:docMk/>
            <pc:sldMk cId="853735863" sldId="325"/>
            <ac:picMk id="1030" creationId="{46F1F48C-F979-24CE-2098-BAC10A7999F9}"/>
          </ac:picMkLst>
        </pc:picChg>
      </pc:sldChg>
      <pc:sldChg chg="del">
        <pc:chgData name="Martin Klepek" userId="feb729e6-0e74-477c-a0ae-c9b68d8ac753" providerId="ADAL" clId="{184448FB-C101-324F-922F-204CB916F3B4}" dt="2025-03-16T15:32:35.569" v="29" actId="2696"/>
        <pc:sldMkLst>
          <pc:docMk/>
          <pc:sldMk cId="2323349929" sldId="325"/>
        </pc:sldMkLst>
      </pc:sldChg>
      <pc:sldChg chg="add del">
        <pc:chgData name="Martin Klepek" userId="feb729e6-0e74-477c-a0ae-c9b68d8ac753" providerId="ADAL" clId="{184448FB-C101-324F-922F-204CB916F3B4}" dt="2025-03-16T18:34:55.803" v="290" actId="2696"/>
        <pc:sldMkLst>
          <pc:docMk/>
          <pc:sldMk cId="3673196062" sldId="326"/>
        </pc:sldMkLst>
      </pc:sldChg>
      <pc:sldChg chg="del">
        <pc:chgData name="Martin Klepek" userId="feb729e6-0e74-477c-a0ae-c9b68d8ac753" providerId="ADAL" clId="{184448FB-C101-324F-922F-204CB916F3B4}" dt="2025-03-16T15:32:35.566" v="26" actId="2696"/>
        <pc:sldMkLst>
          <pc:docMk/>
          <pc:sldMk cId="3765864828" sldId="326"/>
        </pc:sldMkLst>
      </pc:sldChg>
      <pc:sldChg chg="del">
        <pc:chgData name="Martin Klepek" userId="feb729e6-0e74-477c-a0ae-c9b68d8ac753" providerId="ADAL" clId="{184448FB-C101-324F-922F-204CB916F3B4}" dt="2025-03-16T15:32:35.580" v="36" actId="2696"/>
        <pc:sldMkLst>
          <pc:docMk/>
          <pc:sldMk cId="3180456515" sldId="327"/>
        </pc:sldMkLst>
      </pc:sldChg>
      <pc:sldChg chg="delSp add del">
        <pc:chgData name="Martin Klepek" userId="feb729e6-0e74-477c-a0ae-c9b68d8ac753" providerId="ADAL" clId="{184448FB-C101-324F-922F-204CB916F3B4}" dt="2025-03-16T19:07:29.336" v="1402" actId="2696"/>
        <pc:sldMkLst>
          <pc:docMk/>
          <pc:sldMk cId="4122950826" sldId="327"/>
        </pc:sldMkLst>
        <pc:spChg chg="del">
          <ac:chgData name="Martin Klepek" userId="feb729e6-0e74-477c-a0ae-c9b68d8ac753" providerId="ADAL" clId="{184448FB-C101-324F-922F-204CB916F3B4}" dt="2025-03-16T18:57:47.311" v="1149" actId="21"/>
          <ac:spMkLst>
            <pc:docMk/>
            <pc:sldMk cId="4122950826" sldId="327"/>
            <ac:spMk id="7" creationId="{D6A28EAF-5818-6796-6E98-AF195C143A40}"/>
          </ac:spMkLst>
        </pc:spChg>
        <pc:spChg chg="del">
          <ac:chgData name="Martin Klepek" userId="feb729e6-0e74-477c-a0ae-c9b68d8ac753" providerId="ADAL" clId="{184448FB-C101-324F-922F-204CB916F3B4}" dt="2025-03-16T18:57:47.311" v="1149" actId="21"/>
          <ac:spMkLst>
            <pc:docMk/>
            <pc:sldMk cId="4122950826" sldId="327"/>
            <ac:spMk id="8" creationId="{8A4E94F0-F47C-8384-0D2E-5629F3E77A47}"/>
          </ac:spMkLst>
        </pc:spChg>
        <pc:picChg chg="del">
          <ac:chgData name="Martin Klepek" userId="feb729e6-0e74-477c-a0ae-c9b68d8ac753" providerId="ADAL" clId="{184448FB-C101-324F-922F-204CB916F3B4}" dt="2025-03-16T18:57:47.311" v="1149" actId="21"/>
          <ac:picMkLst>
            <pc:docMk/>
            <pc:sldMk cId="4122950826" sldId="327"/>
            <ac:picMk id="1026" creationId="{CFAA932A-369D-B6E2-6BBE-A473EBD67E3E}"/>
          </ac:picMkLst>
        </pc:picChg>
        <pc:picChg chg="del">
          <ac:chgData name="Martin Klepek" userId="feb729e6-0e74-477c-a0ae-c9b68d8ac753" providerId="ADAL" clId="{184448FB-C101-324F-922F-204CB916F3B4}" dt="2025-03-16T18:57:47.311" v="1149" actId="21"/>
          <ac:picMkLst>
            <pc:docMk/>
            <pc:sldMk cId="4122950826" sldId="327"/>
            <ac:picMk id="1028" creationId="{31F6E124-DC81-9052-AD86-41AE28130A49}"/>
          </ac:picMkLst>
        </pc:picChg>
      </pc:sldChg>
      <pc:sldChg chg="addSp delSp add del">
        <pc:chgData name="Martin Klepek" userId="feb729e6-0e74-477c-a0ae-c9b68d8ac753" providerId="ADAL" clId="{184448FB-C101-324F-922F-204CB916F3B4}" dt="2025-03-16T19:07:30.730" v="1403" actId="2696"/>
        <pc:sldMkLst>
          <pc:docMk/>
          <pc:sldMk cId="2576262594" sldId="328"/>
        </pc:sldMkLst>
        <pc:spChg chg="del">
          <ac:chgData name="Martin Klepek" userId="feb729e6-0e74-477c-a0ae-c9b68d8ac753" providerId="ADAL" clId="{184448FB-C101-324F-922F-204CB916F3B4}" dt="2025-03-16T18:59:20.865" v="1214" actId="21"/>
          <ac:spMkLst>
            <pc:docMk/>
            <pc:sldMk cId="2576262594" sldId="328"/>
            <ac:spMk id="7" creationId="{D6A28EAF-5818-6796-6E98-AF195C143A40}"/>
          </ac:spMkLst>
        </pc:spChg>
        <pc:spChg chg="del">
          <ac:chgData name="Martin Klepek" userId="feb729e6-0e74-477c-a0ae-c9b68d8ac753" providerId="ADAL" clId="{184448FB-C101-324F-922F-204CB916F3B4}" dt="2025-03-16T18:59:20.865" v="1214" actId="21"/>
          <ac:spMkLst>
            <pc:docMk/>
            <pc:sldMk cId="2576262594" sldId="328"/>
            <ac:spMk id="8" creationId="{8A4E94F0-F47C-8384-0D2E-5629F3E77A47}"/>
          </ac:spMkLst>
        </pc:spChg>
        <pc:spChg chg="del">
          <ac:chgData name="Martin Klepek" userId="feb729e6-0e74-477c-a0ae-c9b68d8ac753" providerId="ADAL" clId="{184448FB-C101-324F-922F-204CB916F3B4}" dt="2025-03-16T18:59:20.865" v="1214" actId="21"/>
          <ac:spMkLst>
            <pc:docMk/>
            <pc:sldMk cId="2576262594" sldId="328"/>
            <ac:spMk id="15" creationId="{790786F9-F23A-51FB-D560-C2456F16F330}"/>
          </ac:spMkLst>
        </pc:spChg>
        <pc:picChg chg="add del">
          <ac:chgData name="Martin Klepek" userId="feb729e6-0e74-477c-a0ae-c9b68d8ac753" providerId="ADAL" clId="{184448FB-C101-324F-922F-204CB916F3B4}" dt="2025-03-16T18:59:20.865" v="1214" actId="21"/>
          <ac:picMkLst>
            <pc:docMk/>
            <pc:sldMk cId="2576262594" sldId="328"/>
            <ac:picMk id="1028" creationId="{31F6E124-DC81-9052-AD86-41AE28130A49}"/>
          </ac:picMkLst>
        </pc:picChg>
        <pc:picChg chg="add del">
          <ac:chgData name="Martin Klepek" userId="feb729e6-0e74-477c-a0ae-c9b68d8ac753" providerId="ADAL" clId="{184448FB-C101-324F-922F-204CB916F3B4}" dt="2025-03-16T18:59:20.865" v="1214" actId="21"/>
          <ac:picMkLst>
            <pc:docMk/>
            <pc:sldMk cId="2576262594" sldId="328"/>
            <ac:picMk id="3074" creationId="{B5AFDBEC-E08F-5B5A-6073-FDD3388F34AA}"/>
          </ac:picMkLst>
        </pc:picChg>
        <pc:cxnChg chg="add del">
          <ac:chgData name="Martin Klepek" userId="feb729e6-0e74-477c-a0ae-c9b68d8ac753" providerId="ADAL" clId="{184448FB-C101-324F-922F-204CB916F3B4}" dt="2025-03-16T18:59:20.865" v="1214" actId="21"/>
          <ac:cxnSpMkLst>
            <pc:docMk/>
            <pc:sldMk cId="2576262594" sldId="328"/>
            <ac:cxnSpMk id="5" creationId="{3D8A333F-EE0B-D663-BCCE-E2FE72B618F2}"/>
          </ac:cxnSpMkLst>
        </pc:cxnChg>
        <pc:cxnChg chg="add del">
          <ac:chgData name="Martin Klepek" userId="feb729e6-0e74-477c-a0ae-c9b68d8ac753" providerId="ADAL" clId="{184448FB-C101-324F-922F-204CB916F3B4}" dt="2025-03-16T18:59:20.865" v="1214" actId="21"/>
          <ac:cxnSpMkLst>
            <pc:docMk/>
            <pc:sldMk cId="2576262594" sldId="328"/>
            <ac:cxnSpMk id="10" creationId="{5DA5EE9C-46D0-7722-59E4-85DB5BA529B0}"/>
          </ac:cxnSpMkLst>
        </pc:cxnChg>
        <pc:cxnChg chg="add del">
          <ac:chgData name="Martin Klepek" userId="feb729e6-0e74-477c-a0ae-c9b68d8ac753" providerId="ADAL" clId="{184448FB-C101-324F-922F-204CB916F3B4}" dt="2025-03-16T18:59:20.865" v="1214" actId="21"/>
          <ac:cxnSpMkLst>
            <pc:docMk/>
            <pc:sldMk cId="2576262594" sldId="328"/>
            <ac:cxnSpMk id="11" creationId="{3A14ED23-6F3A-360D-74BC-36725538DBEA}"/>
          </ac:cxnSpMkLst>
        </pc:cxnChg>
        <pc:cxnChg chg="add del">
          <ac:chgData name="Martin Klepek" userId="feb729e6-0e74-477c-a0ae-c9b68d8ac753" providerId="ADAL" clId="{184448FB-C101-324F-922F-204CB916F3B4}" dt="2025-03-16T18:59:20.865" v="1214" actId="21"/>
          <ac:cxnSpMkLst>
            <pc:docMk/>
            <pc:sldMk cId="2576262594" sldId="328"/>
            <ac:cxnSpMk id="16" creationId="{91CE8325-18E9-928C-5A49-C276CA864F7F}"/>
          </ac:cxnSpMkLst>
        </pc:cxnChg>
        <pc:cxnChg chg="del">
          <ac:chgData name="Martin Klepek" userId="feb729e6-0e74-477c-a0ae-c9b68d8ac753" providerId="ADAL" clId="{184448FB-C101-324F-922F-204CB916F3B4}" dt="2025-03-16T18:59:20.865" v="1214" actId="21"/>
          <ac:cxnSpMkLst>
            <pc:docMk/>
            <pc:sldMk cId="2576262594" sldId="328"/>
            <ac:cxnSpMk id="18" creationId="{3DE2078D-E15D-8989-F45D-CDBE2E640215}"/>
          </ac:cxnSpMkLst>
        </pc:cxnChg>
      </pc:sldChg>
      <pc:sldChg chg="del">
        <pc:chgData name="Martin Klepek" userId="feb729e6-0e74-477c-a0ae-c9b68d8ac753" providerId="ADAL" clId="{184448FB-C101-324F-922F-204CB916F3B4}" dt="2025-03-16T15:32:35.537" v="9" actId="2696"/>
        <pc:sldMkLst>
          <pc:docMk/>
          <pc:sldMk cId="3734025946" sldId="328"/>
        </pc:sldMkLst>
      </pc:sldChg>
      <pc:sldChg chg="add del">
        <pc:chgData name="Martin Klepek" userId="feb729e6-0e74-477c-a0ae-c9b68d8ac753" providerId="ADAL" clId="{184448FB-C101-324F-922F-204CB916F3B4}" dt="2025-03-16T19:18:13.647" v="1603" actId="2696"/>
        <pc:sldMkLst>
          <pc:docMk/>
          <pc:sldMk cId="124368396" sldId="329"/>
        </pc:sldMkLst>
      </pc:sldChg>
      <pc:sldChg chg="del">
        <pc:chgData name="Martin Klepek" userId="feb729e6-0e74-477c-a0ae-c9b68d8ac753" providerId="ADAL" clId="{184448FB-C101-324F-922F-204CB916F3B4}" dt="2025-03-16T15:32:35.556" v="15" actId="2696"/>
        <pc:sldMkLst>
          <pc:docMk/>
          <pc:sldMk cId="138017933" sldId="329"/>
        </pc:sldMkLst>
      </pc:sldChg>
      <pc:sldChg chg="add del">
        <pc:chgData name="Martin Klepek" userId="feb729e6-0e74-477c-a0ae-c9b68d8ac753" providerId="ADAL" clId="{184448FB-C101-324F-922F-204CB916F3B4}" dt="2025-03-16T19:18:13.639" v="1594" actId="2696"/>
        <pc:sldMkLst>
          <pc:docMk/>
          <pc:sldMk cId="1862486217" sldId="330"/>
        </pc:sldMkLst>
      </pc:sldChg>
      <pc:sldChg chg="del">
        <pc:chgData name="Martin Klepek" userId="feb729e6-0e74-477c-a0ae-c9b68d8ac753" providerId="ADAL" clId="{184448FB-C101-324F-922F-204CB916F3B4}" dt="2025-03-16T15:32:35.541" v="11" actId="2696"/>
        <pc:sldMkLst>
          <pc:docMk/>
          <pc:sldMk cId="3525115179" sldId="330"/>
        </pc:sldMkLst>
      </pc:sldChg>
      <pc:sldChg chg="add del">
        <pc:chgData name="Martin Klepek" userId="feb729e6-0e74-477c-a0ae-c9b68d8ac753" providerId="ADAL" clId="{184448FB-C101-324F-922F-204CB916F3B4}" dt="2025-03-16T19:18:13.635" v="1591" actId="2696"/>
        <pc:sldMkLst>
          <pc:docMk/>
          <pc:sldMk cId="1165404686" sldId="331"/>
        </pc:sldMkLst>
      </pc:sldChg>
      <pc:sldChg chg="del">
        <pc:chgData name="Martin Klepek" userId="feb729e6-0e74-477c-a0ae-c9b68d8ac753" providerId="ADAL" clId="{184448FB-C101-324F-922F-204CB916F3B4}" dt="2025-03-16T15:32:35.568" v="28" actId="2696"/>
        <pc:sldMkLst>
          <pc:docMk/>
          <pc:sldMk cId="1929219573" sldId="331"/>
        </pc:sldMkLst>
      </pc:sldChg>
      <pc:sldChg chg="add del">
        <pc:chgData name="Martin Klepek" userId="feb729e6-0e74-477c-a0ae-c9b68d8ac753" providerId="ADAL" clId="{184448FB-C101-324F-922F-204CB916F3B4}" dt="2025-03-16T19:18:13.647" v="1602" actId="2696"/>
        <pc:sldMkLst>
          <pc:docMk/>
          <pc:sldMk cId="2830204450" sldId="332"/>
        </pc:sldMkLst>
      </pc:sldChg>
      <pc:sldChg chg="del">
        <pc:chgData name="Martin Klepek" userId="feb729e6-0e74-477c-a0ae-c9b68d8ac753" providerId="ADAL" clId="{184448FB-C101-324F-922F-204CB916F3B4}" dt="2025-03-16T15:32:35.580" v="35" actId="2696"/>
        <pc:sldMkLst>
          <pc:docMk/>
          <pc:sldMk cId="3233700288" sldId="332"/>
        </pc:sldMkLst>
      </pc:sldChg>
      <pc:sldChg chg="del">
        <pc:chgData name="Martin Klepek" userId="feb729e6-0e74-477c-a0ae-c9b68d8ac753" providerId="ADAL" clId="{184448FB-C101-324F-922F-204CB916F3B4}" dt="2025-03-16T15:32:35.539" v="10" actId="2696"/>
        <pc:sldMkLst>
          <pc:docMk/>
          <pc:sldMk cId="60444229" sldId="333"/>
        </pc:sldMkLst>
      </pc:sldChg>
      <pc:sldChg chg="add del">
        <pc:chgData name="Martin Klepek" userId="feb729e6-0e74-477c-a0ae-c9b68d8ac753" providerId="ADAL" clId="{184448FB-C101-324F-922F-204CB916F3B4}" dt="2025-03-16T19:18:13.638" v="1593" actId="2696"/>
        <pc:sldMkLst>
          <pc:docMk/>
          <pc:sldMk cId="2777263042" sldId="333"/>
        </pc:sldMkLst>
      </pc:sldChg>
      <pc:sldChg chg="add del">
        <pc:chgData name="Martin Klepek" userId="feb729e6-0e74-477c-a0ae-c9b68d8ac753" providerId="ADAL" clId="{184448FB-C101-324F-922F-204CB916F3B4}" dt="2025-03-16T19:18:13.640" v="1595" actId="2696"/>
        <pc:sldMkLst>
          <pc:docMk/>
          <pc:sldMk cId="619415471" sldId="334"/>
        </pc:sldMkLst>
      </pc:sldChg>
      <pc:sldChg chg="del">
        <pc:chgData name="Martin Klepek" userId="feb729e6-0e74-477c-a0ae-c9b68d8ac753" providerId="ADAL" clId="{184448FB-C101-324F-922F-204CB916F3B4}" dt="2025-03-16T15:32:35.579" v="34" actId="2696"/>
        <pc:sldMkLst>
          <pc:docMk/>
          <pc:sldMk cId="3082350360" sldId="334"/>
        </pc:sldMkLst>
      </pc:sldChg>
      <pc:sldChg chg="del">
        <pc:chgData name="Martin Klepek" userId="feb729e6-0e74-477c-a0ae-c9b68d8ac753" providerId="ADAL" clId="{184448FB-C101-324F-922F-204CB916F3B4}" dt="2025-03-16T15:32:35.570" v="31" actId="2696"/>
        <pc:sldMkLst>
          <pc:docMk/>
          <pc:sldMk cId="1666151948" sldId="335"/>
        </pc:sldMkLst>
      </pc:sldChg>
      <pc:sldChg chg="add del">
        <pc:chgData name="Martin Klepek" userId="feb729e6-0e74-477c-a0ae-c9b68d8ac753" providerId="ADAL" clId="{184448FB-C101-324F-922F-204CB916F3B4}" dt="2025-03-16T19:18:13.622" v="1587" actId="2696"/>
        <pc:sldMkLst>
          <pc:docMk/>
          <pc:sldMk cId="3521363351" sldId="335"/>
        </pc:sldMkLst>
      </pc:sldChg>
      <pc:sldChg chg="add del">
        <pc:chgData name="Martin Klepek" userId="feb729e6-0e74-477c-a0ae-c9b68d8ac753" providerId="ADAL" clId="{184448FB-C101-324F-922F-204CB916F3B4}" dt="2025-03-16T19:18:13.677" v="1614" actId="2696"/>
        <pc:sldMkLst>
          <pc:docMk/>
          <pc:sldMk cId="2774638824" sldId="336"/>
        </pc:sldMkLst>
      </pc:sldChg>
      <pc:sldChg chg="del">
        <pc:chgData name="Martin Klepek" userId="feb729e6-0e74-477c-a0ae-c9b68d8ac753" providerId="ADAL" clId="{184448FB-C101-324F-922F-204CB916F3B4}" dt="2025-03-16T15:32:35.565" v="25" actId="2696"/>
        <pc:sldMkLst>
          <pc:docMk/>
          <pc:sldMk cId="3931733384" sldId="336"/>
        </pc:sldMkLst>
      </pc:sldChg>
      <pc:sldChg chg="add del">
        <pc:chgData name="Martin Klepek" userId="feb729e6-0e74-477c-a0ae-c9b68d8ac753" providerId="ADAL" clId="{184448FB-C101-324F-922F-204CB916F3B4}" dt="2025-03-16T19:18:13.642" v="1598" actId="2696"/>
        <pc:sldMkLst>
          <pc:docMk/>
          <pc:sldMk cId="731076378" sldId="337"/>
        </pc:sldMkLst>
      </pc:sldChg>
      <pc:sldChg chg="del">
        <pc:chgData name="Martin Klepek" userId="feb729e6-0e74-477c-a0ae-c9b68d8ac753" providerId="ADAL" clId="{184448FB-C101-324F-922F-204CB916F3B4}" dt="2025-03-16T15:32:35.535" v="8" actId="2696"/>
        <pc:sldMkLst>
          <pc:docMk/>
          <pc:sldMk cId="4098748646" sldId="337"/>
        </pc:sldMkLst>
      </pc:sldChg>
      <pc:sldChg chg="del">
        <pc:chgData name="Martin Klepek" userId="feb729e6-0e74-477c-a0ae-c9b68d8ac753" providerId="ADAL" clId="{184448FB-C101-324F-922F-204CB916F3B4}" dt="2025-03-16T15:32:35.559" v="19" actId="2696"/>
        <pc:sldMkLst>
          <pc:docMk/>
          <pc:sldMk cId="224447741" sldId="338"/>
        </pc:sldMkLst>
      </pc:sldChg>
      <pc:sldChg chg="add del">
        <pc:chgData name="Martin Klepek" userId="feb729e6-0e74-477c-a0ae-c9b68d8ac753" providerId="ADAL" clId="{184448FB-C101-324F-922F-204CB916F3B4}" dt="2025-03-16T19:18:13.673" v="1613" actId="2696"/>
        <pc:sldMkLst>
          <pc:docMk/>
          <pc:sldMk cId="3997085013" sldId="338"/>
        </pc:sldMkLst>
      </pc:sldChg>
      <pc:sldChg chg="del">
        <pc:chgData name="Martin Klepek" userId="feb729e6-0e74-477c-a0ae-c9b68d8ac753" providerId="ADAL" clId="{184448FB-C101-324F-922F-204CB916F3B4}" dt="2025-03-16T15:32:35.558" v="17" actId="2696"/>
        <pc:sldMkLst>
          <pc:docMk/>
          <pc:sldMk cId="807435457" sldId="339"/>
        </pc:sldMkLst>
      </pc:sldChg>
      <pc:sldChg chg="add del">
        <pc:chgData name="Martin Klepek" userId="feb729e6-0e74-477c-a0ae-c9b68d8ac753" providerId="ADAL" clId="{184448FB-C101-324F-922F-204CB916F3B4}" dt="2025-03-16T19:18:13.661" v="1609" actId="2696"/>
        <pc:sldMkLst>
          <pc:docMk/>
          <pc:sldMk cId="1858066599" sldId="339"/>
        </pc:sldMkLst>
      </pc:sldChg>
      <pc:sldChg chg="delSp modSp add mod">
        <pc:chgData name="Martin Klepek" userId="feb729e6-0e74-477c-a0ae-c9b68d8ac753" providerId="ADAL" clId="{184448FB-C101-324F-922F-204CB916F3B4}" dt="2025-03-17T05:23:28.774" v="1896" actId="113"/>
        <pc:sldMkLst>
          <pc:docMk/>
          <pc:sldMk cId="346293582" sldId="340"/>
        </pc:sldMkLst>
        <pc:spChg chg="del">
          <ac:chgData name="Martin Klepek" userId="feb729e6-0e74-477c-a0ae-c9b68d8ac753" providerId="ADAL" clId="{184448FB-C101-324F-922F-204CB916F3B4}" dt="2025-03-16T18:30:25.604" v="250" actId="478"/>
          <ac:spMkLst>
            <pc:docMk/>
            <pc:sldMk cId="346293582" sldId="340"/>
            <ac:spMk id="3" creationId="{7C7A1097-4F93-7AC3-F4C2-E46EFE946F01}"/>
          </ac:spMkLst>
        </pc:spChg>
        <pc:spChg chg="mod">
          <ac:chgData name="Martin Klepek" userId="feb729e6-0e74-477c-a0ae-c9b68d8ac753" providerId="ADAL" clId="{184448FB-C101-324F-922F-204CB916F3B4}" dt="2025-03-16T18:30:28.519" v="259" actId="20577"/>
          <ac:spMkLst>
            <pc:docMk/>
            <pc:sldMk cId="346293582" sldId="340"/>
            <ac:spMk id="9" creationId="{14F66CF5-0F70-1DF6-85F9-D9599FCDF8EC}"/>
          </ac:spMkLst>
        </pc:spChg>
        <pc:spChg chg="mod">
          <ac:chgData name="Martin Klepek" userId="feb729e6-0e74-477c-a0ae-c9b68d8ac753" providerId="ADAL" clId="{184448FB-C101-324F-922F-204CB916F3B4}" dt="2025-03-17T05:23:28.774" v="1896" actId="113"/>
          <ac:spMkLst>
            <pc:docMk/>
            <pc:sldMk cId="346293582" sldId="340"/>
            <ac:spMk id="11" creationId="{F15D0BE8-DA84-1FFC-51D0-298ED3827C6E}"/>
          </ac:spMkLst>
        </pc:spChg>
      </pc:sldChg>
      <pc:sldChg chg="del">
        <pc:chgData name="Martin Klepek" userId="feb729e6-0e74-477c-a0ae-c9b68d8ac753" providerId="ADAL" clId="{184448FB-C101-324F-922F-204CB916F3B4}" dt="2025-03-16T15:32:35.581" v="37" actId="2696"/>
        <pc:sldMkLst>
          <pc:docMk/>
          <pc:sldMk cId="1443042245" sldId="340"/>
        </pc:sldMkLst>
      </pc:sldChg>
      <pc:sldChg chg="addSp modSp add mod">
        <pc:chgData name="Martin Klepek" userId="feb729e6-0e74-477c-a0ae-c9b68d8ac753" providerId="ADAL" clId="{184448FB-C101-324F-922F-204CB916F3B4}" dt="2025-03-17T05:23:59.090" v="1915" actId="20577"/>
        <pc:sldMkLst>
          <pc:docMk/>
          <pc:sldMk cId="2329182481" sldId="341"/>
        </pc:sldMkLst>
        <pc:spChg chg="mod">
          <ac:chgData name="Martin Klepek" userId="feb729e6-0e74-477c-a0ae-c9b68d8ac753" providerId="ADAL" clId="{184448FB-C101-324F-922F-204CB916F3B4}" dt="2025-03-17T05:23:59.090" v="1915" actId="20577"/>
          <ac:spMkLst>
            <pc:docMk/>
            <pc:sldMk cId="2329182481" sldId="341"/>
            <ac:spMk id="11" creationId="{93D6F61D-6C06-427F-2FE2-B114133223C0}"/>
          </ac:spMkLst>
        </pc:spChg>
        <pc:picChg chg="add mod">
          <ac:chgData name="Martin Klepek" userId="feb729e6-0e74-477c-a0ae-c9b68d8ac753" providerId="ADAL" clId="{184448FB-C101-324F-922F-204CB916F3B4}" dt="2025-03-16T18:33:47.476" v="279" actId="1076"/>
          <ac:picMkLst>
            <pc:docMk/>
            <pc:sldMk cId="2329182481" sldId="341"/>
            <ac:picMk id="1026" creationId="{B2FA11F3-DACC-D610-F3B2-71A445D03829}"/>
          </ac:picMkLst>
        </pc:picChg>
      </pc:sldChg>
      <pc:sldChg chg="addSp delSp modSp add mod">
        <pc:chgData name="Martin Klepek" userId="feb729e6-0e74-477c-a0ae-c9b68d8ac753" providerId="ADAL" clId="{184448FB-C101-324F-922F-204CB916F3B4}" dt="2025-03-17T05:24:05.066" v="1916"/>
        <pc:sldMkLst>
          <pc:docMk/>
          <pc:sldMk cId="551908528" sldId="342"/>
        </pc:sldMkLst>
        <pc:spChg chg="mod">
          <ac:chgData name="Martin Klepek" userId="feb729e6-0e74-477c-a0ae-c9b68d8ac753" providerId="ADAL" clId="{184448FB-C101-324F-922F-204CB916F3B4}" dt="2025-03-17T05:24:05.066" v="1916"/>
          <ac:spMkLst>
            <pc:docMk/>
            <pc:sldMk cId="551908528" sldId="342"/>
            <ac:spMk id="11" creationId="{52EF9C99-75B9-C6E0-406C-9E7F95CD1EDB}"/>
          </ac:spMkLst>
        </pc:spChg>
        <pc:picChg chg="del">
          <ac:chgData name="Martin Klepek" userId="feb729e6-0e74-477c-a0ae-c9b68d8ac753" providerId="ADAL" clId="{184448FB-C101-324F-922F-204CB916F3B4}" dt="2025-03-16T18:34:01.835" v="281" actId="478"/>
          <ac:picMkLst>
            <pc:docMk/>
            <pc:sldMk cId="551908528" sldId="342"/>
            <ac:picMk id="1026" creationId="{9111150D-9D73-624B-020D-90AFBFE149F5}"/>
          </ac:picMkLst>
        </pc:picChg>
        <pc:picChg chg="add mod">
          <ac:chgData name="Martin Klepek" userId="feb729e6-0e74-477c-a0ae-c9b68d8ac753" providerId="ADAL" clId="{184448FB-C101-324F-922F-204CB916F3B4}" dt="2025-03-16T18:34:21.776" v="286" actId="1076"/>
          <ac:picMkLst>
            <pc:docMk/>
            <pc:sldMk cId="551908528" sldId="342"/>
            <ac:picMk id="3074" creationId="{C6226CBC-3F7A-586D-AC83-54A87A0DCBC5}"/>
          </ac:picMkLst>
        </pc:picChg>
      </pc:sldChg>
      <pc:sldChg chg="addSp modSp add mod ord">
        <pc:chgData name="Martin Klepek" userId="feb729e6-0e74-477c-a0ae-c9b68d8ac753" providerId="ADAL" clId="{184448FB-C101-324F-922F-204CB916F3B4}" dt="2025-03-16T19:05:47.583" v="1399" actId="1076"/>
        <pc:sldMkLst>
          <pc:docMk/>
          <pc:sldMk cId="1280956802" sldId="343"/>
        </pc:sldMkLst>
        <pc:spChg chg="mod">
          <ac:chgData name="Martin Klepek" userId="feb729e6-0e74-477c-a0ae-c9b68d8ac753" providerId="ADAL" clId="{184448FB-C101-324F-922F-204CB916F3B4}" dt="2025-03-16T18:43:05.762" v="402" actId="20577"/>
          <ac:spMkLst>
            <pc:docMk/>
            <pc:sldMk cId="1280956802" sldId="343"/>
            <ac:spMk id="9" creationId="{5043779A-D094-C68A-C6C5-1B52B1F75191}"/>
          </ac:spMkLst>
        </pc:spChg>
        <pc:spChg chg="mod">
          <ac:chgData name="Martin Klepek" userId="feb729e6-0e74-477c-a0ae-c9b68d8ac753" providerId="ADAL" clId="{184448FB-C101-324F-922F-204CB916F3B4}" dt="2025-03-16T19:03:46.628" v="1394" actId="14100"/>
          <ac:spMkLst>
            <pc:docMk/>
            <pc:sldMk cId="1280956802" sldId="343"/>
            <ac:spMk id="11" creationId="{B4A43592-2245-73B6-16E8-9E659597D773}"/>
          </ac:spMkLst>
        </pc:spChg>
        <pc:picChg chg="add mod">
          <ac:chgData name="Martin Klepek" userId="feb729e6-0e74-477c-a0ae-c9b68d8ac753" providerId="ADAL" clId="{184448FB-C101-324F-922F-204CB916F3B4}" dt="2025-03-16T19:05:47.583" v="1399" actId="1076"/>
          <ac:picMkLst>
            <pc:docMk/>
            <pc:sldMk cId="1280956802" sldId="343"/>
            <ac:picMk id="8194" creationId="{C4DC24BA-5FB2-5025-41A9-6BD36BDF2C74}"/>
          </ac:picMkLst>
        </pc:picChg>
      </pc:sldChg>
      <pc:sldChg chg="addSp delSp modSp add mod">
        <pc:chgData name="Martin Klepek" userId="feb729e6-0e74-477c-a0ae-c9b68d8ac753" providerId="ADAL" clId="{184448FB-C101-324F-922F-204CB916F3B4}" dt="2025-03-16T19:24:32.021" v="1795" actId="20577"/>
        <pc:sldMkLst>
          <pc:docMk/>
          <pc:sldMk cId="2189586316" sldId="344"/>
        </pc:sldMkLst>
        <pc:spChg chg="add del mod">
          <ac:chgData name="Martin Klepek" userId="feb729e6-0e74-477c-a0ae-c9b68d8ac753" providerId="ADAL" clId="{184448FB-C101-324F-922F-204CB916F3B4}" dt="2025-03-16T19:19:11.329" v="1628" actId="21"/>
          <ac:spMkLst>
            <pc:docMk/>
            <pc:sldMk cId="2189586316" sldId="344"/>
            <ac:spMk id="3" creationId="{5DEEA873-799C-78F7-139A-5E5ED6736A21}"/>
          </ac:spMkLst>
        </pc:spChg>
        <pc:spChg chg="add mod">
          <ac:chgData name="Martin Klepek" userId="feb729e6-0e74-477c-a0ae-c9b68d8ac753" providerId="ADAL" clId="{184448FB-C101-324F-922F-204CB916F3B4}" dt="2025-03-16T19:19:08.020" v="1627"/>
          <ac:spMkLst>
            <pc:docMk/>
            <pc:sldMk cId="2189586316" sldId="344"/>
            <ac:spMk id="8" creationId="{14845E0C-1550-3109-E127-0A99BE4A9713}"/>
          </ac:spMkLst>
        </pc:spChg>
        <pc:spChg chg="mod">
          <ac:chgData name="Martin Klepek" userId="feb729e6-0e74-477c-a0ae-c9b68d8ac753" providerId="ADAL" clId="{184448FB-C101-324F-922F-204CB916F3B4}" dt="2025-03-16T19:24:32.021" v="1795" actId="20577"/>
          <ac:spMkLst>
            <pc:docMk/>
            <pc:sldMk cId="2189586316" sldId="344"/>
            <ac:spMk id="11" creationId="{68FDD2CE-A253-22DE-FBE2-7BC5C6E54002}"/>
          </ac:spMkLst>
        </pc:spChg>
        <pc:picChg chg="add del mod">
          <ac:chgData name="Martin Klepek" userId="feb729e6-0e74-477c-a0ae-c9b68d8ac753" providerId="ADAL" clId="{184448FB-C101-324F-922F-204CB916F3B4}" dt="2025-03-16T19:19:11.329" v="1628" actId="21"/>
          <ac:picMkLst>
            <pc:docMk/>
            <pc:sldMk cId="2189586316" sldId="344"/>
            <ac:picMk id="2" creationId="{31389DFD-2B52-D4AB-4031-A40A1A5E4F22}"/>
          </ac:picMkLst>
        </pc:picChg>
        <pc:picChg chg="add mod">
          <ac:chgData name="Martin Klepek" userId="feb729e6-0e74-477c-a0ae-c9b68d8ac753" providerId="ADAL" clId="{184448FB-C101-324F-922F-204CB916F3B4}" dt="2025-03-16T19:19:08.020" v="1627"/>
          <ac:picMkLst>
            <pc:docMk/>
            <pc:sldMk cId="2189586316" sldId="344"/>
            <ac:picMk id="4" creationId="{5F3B9F5F-E93A-CDD9-03C2-C45216817BE2}"/>
          </ac:picMkLst>
        </pc:picChg>
        <pc:picChg chg="del">
          <ac:chgData name="Martin Klepek" userId="feb729e6-0e74-477c-a0ae-c9b68d8ac753" providerId="ADAL" clId="{184448FB-C101-324F-922F-204CB916F3B4}" dt="2025-03-16T18:35:55.692" v="329" actId="478"/>
          <ac:picMkLst>
            <pc:docMk/>
            <pc:sldMk cId="2189586316" sldId="344"/>
            <ac:picMk id="3074" creationId="{FB3CEF8D-BD27-29F9-52CA-FF7EFC1107ED}"/>
          </ac:picMkLst>
        </pc:picChg>
      </pc:sldChg>
      <pc:sldChg chg="addSp delSp modSp add mod">
        <pc:chgData name="Martin Klepek" userId="feb729e6-0e74-477c-a0ae-c9b68d8ac753" providerId="ADAL" clId="{184448FB-C101-324F-922F-204CB916F3B4}" dt="2025-03-16T19:27:03.134" v="1856" actId="1076"/>
        <pc:sldMkLst>
          <pc:docMk/>
          <pc:sldMk cId="1708980057" sldId="345"/>
        </pc:sldMkLst>
        <pc:spChg chg="del">
          <ac:chgData name="Martin Klepek" userId="feb729e6-0e74-477c-a0ae-c9b68d8ac753" providerId="ADAL" clId="{184448FB-C101-324F-922F-204CB916F3B4}" dt="2025-03-16T18:39:29.502" v="358" actId="478"/>
          <ac:spMkLst>
            <pc:docMk/>
            <pc:sldMk cId="1708980057" sldId="345"/>
            <ac:spMk id="3" creationId="{EC415063-0FE4-4DD6-736B-5815C0349045}"/>
          </ac:spMkLst>
        </pc:spChg>
        <pc:spChg chg="add del mod">
          <ac:chgData name="Martin Klepek" userId="feb729e6-0e74-477c-a0ae-c9b68d8ac753" providerId="ADAL" clId="{184448FB-C101-324F-922F-204CB916F3B4}" dt="2025-03-16T19:19:06.587" v="1626" actId="21"/>
          <ac:spMkLst>
            <pc:docMk/>
            <pc:sldMk cId="1708980057" sldId="345"/>
            <ac:spMk id="4" creationId="{75392088-7454-5DAF-D476-C295490C444E}"/>
          </ac:spMkLst>
        </pc:spChg>
        <pc:spChg chg="add mod">
          <ac:chgData name="Martin Klepek" userId="feb729e6-0e74-477c-a0ae-c9b68d8ac753" providerId="ADAL" clId="{184448FB-C101-324F-922F-204CB916F3B4}" dt="2025-03-16T19:27:03.134" v="1856" actId="1076"/>
          <ac:spMkLst>
            <pc:docMk/>
            <pc:sldMk cId="1708980057" sldId="345"/>
            <ac:spMk id="10" creationId="{FF6EDD29-4E69-F4B7-7F71-B05E527A1AEF}"/>
          </ac:spMkLst>
        </pc:spChg>
        <pc:spChg chg="mod">
          <ac:chgData name="Martin Klepek" userId="feb729e6-0e74-477c-a0ae-c9b68d8ac753" providerId="ADAL" clId="{184448FB-C101-324F-922F-204CB916F3B4}" dt="2025-03-16T19:26:55.015" v="1855"/>
          <ac:spMkLst>
            <pc:docMk/>
            <pc:sldMk cId="1708980057" sldId="345"/>
            <ac:spMk id="11" creationId="{DFB21F10-58BA-A239-4D0C-9E5CE287247F}"/>
          </ac:spMkLst>
        </pc:spChg>
        <pc:picChg chg="del">
          <ac:chgData name="Martin Klepek" userId="feb729e6-0e74-477c-a0ae-c9b68d8ac753" providerId="ADAL" clId="{184448FB-C101-324F-922F-204CB916F3B4}" dt="2025-03-16T18:39:25.253" v="356" actId="478"/>
          <ac:picMkLst>
            <pc:docMk/>
            <pc:sldMk cId="1708980057" sldId="345"/>
            <ac:picMk id="2" creationId="{C9EAFB77-966D-BEB1-6AB1-CF38DCE2ECD4}"/>
          </ac:picMkLst>
        </pc:picChg>
        <pc:picChg chg="add mod">
          <ac:chgData name="Martin Klepek" userId="feb729e6-0e74-477c-a0ae-c9b68d8ac753" providerId="ADAL" clId="{184448FB-C101-324F-922F-204CB916F3B4}" dt="2025-03-16T19:27:03.134" v="1856" actId="1076"/>
          <ac:picMkLst>
            <pc:docMk/>
            <pc:sldMk cId="1708980057" sldId="345"/>
            <ac:picMk id="8" creationId="{A0FF8BBF-E9CE-D1B5-AA17-4633CA96214F}"/>
          </ac:picMkLst>
        </pc:picChg>
        <pc:picChg chg="add del mod">
          <ac:chgData name="Martin Klepek" userId="feb729e6-0e74-477c-a0ae-c9b68d8ac753" providerId="ADAL" clId="{184448FB-C101-324F-922F-204CB916F3B4}" dt="2025-03-16T19:19:06.587" v="1626" actId="21"/>
          <ac:picMkLst>
            <pc:docMk/>
            <pc:sldMk cId="1708980057" sldId="345"/>
            <ac:picMk id="5122" creationId="{2E0E3F2A-5106-D3DF-9D11-700CFBE40329}"/>
          </ac:picMkLst>
        </pc:picChg>
      </pc:sldChg>
      <pc:sldChg chg="addSp delSp modSp add mod">
        <pc:chgData name="Martin Klepek" userId="feb729e6-0e74-477c-a0ae-c9b68d8ac753" providerId="ADAL" clId="{184448FB-C101-324F-922F-204CB916F3B4}" dt="2025-03-17T05:24:41.691" v="1920" actId="20577"/>
        <pc:sldMkLst>
          <pc:docMk/>
          <pc:sldMk cId="4260031263" sldId="346"/>
        </pc:sldMkLst>
        <pc:spChg chg="add mod">
          <ac:chgData name="Martin Klepek" userId="feb729e6-0e74-477c-a0ae-c9b68d8ac753" providerId="ADAL" clId="{184448FB-C101-324F-922F-204CB916F3B4}" dt="2025-03-16T18:42:34.422" v="384" actId="1076"/>
          <ac:spMkLst>
            <pc:docMk/>
            <pc:sldMk cId="4260031263" sldId="346"/>
            <ac:spMk id="3" creationId="{2E3F43C6-F411-ACDF-EA50-A65968D9F842}"/>
          </ac:spMkLst>
        </pc:spChg>
        <pc:spChg chg="del">
          <ac:chgData name="Martin Klepek" userId="feb729e6-0e74-477c-a0ae-c9b68d8ac753" providerId="ADAL" clId="{184448FB-C101-324F-922F-204CB916F3B4}" dt="2025-03-16T18:41:40.895" v="373" actId="478"/>
          <ac:spMkLst>
            <pc:docMk/>
            <pc:sldMk cId="4260031263" sldId="346"/>
            <ac:spMk id="4" creationId="{D5913FFB-D9A1-1B12-A5D1-CF716F041CF9}"/>
          </ac:spMkLst>
        </pc:spChg>
        <pc:spChg chg="mod">
          <ac:chgData name="Martin Klepek" userId="feb729e6-0e74-477c-a0ae-c9b68d8ac753" providerId="ADAL" clId="{184448FB-C101-324F-922F-204CB916F3B4}" dt="2025-03-17T05:24:41.691" v="1920" actId="20577"/>
          <ac:spMkLst>
            <pc:docMk/>
            <pc:sldMk cId="4260031263" sldId="346"/>
            <ac:spMk id="11" creationId="{190B1A3E-59BB-B5C6-3FF5-61902F5F1A36}"/>
          </ac:spMkLst>
        </pc:spChg>
        <pc:picChg chg="add mod">
          <ac:chgData name="Martin Klepek" userId="feb729e6-0e74-477c-a0ae-c9b68d8ac753" providerId="ADAL" clId="{184448FB-C101-324F-922F-204CB916F3B4}" dt="2025-03-16T18:42:31.058" v="383" actId="1076"/>
          <ac:picMkLst>
            <pc:docMk/>
            <pc:sldMk cId="4260031263" sldId="346"/>
            <ac:picMk id="2" creationId="{D93CD0F3-7734-0ADA-EFA0-FFBB252BA8C3}"/>
          </ac:picMkLst>
        </pc:picChg>
        <pc:picChg chg="del">
          <ac:chgData name="Martin Klepek" userId="feb729e6-0e74-477c-a0ae-c9b68d8ac753" providerId="ADAL" clId="{184448FB-C101-324F-922F-204CB916F3B4}" dt="2025-03-16T18:41:26.122" v="372" actId="478"/>
          <ac:picMkLst>
            <pc:docMk/>
            <pc:sldMk cId="4260031263" sldId="346"/>
            <ac:picMk id="5122" creationId="{1EAAAEAF-2310-4543-F243-CC13A2450041}"/>
          </ac:picMkLst>
        </pc:picChg>
      </pc:sldChg>
      <pc:sldChg chg="addSp modSp add mod">
        <pc:chgData name="Martin Klepek" userId="feb729e6-0e74-477c-a0ae-c9b68d8ac753" providerId="ADAL" clId="{184448FB-C101-324F-922F-204CB916F3B4}" dt="2025-03-16T18:45:55.095" v="584" actId="20577"/>
        <pc:sldMkLst>
          <pc:docMk/>
          <pc:sldMk cId="3381467071" sldId="347"/>
        </pc:sldMkLst>
        <pc:spChg chg="mod">
          <ac:chgData name="Martin Klepek" userId="feb729e6-0e74-477c-a0ae-c9b68d8ac753" providerId="ADAL" clId="{184448FB-C101-324F-922F-204CB916F3B4}" dt="2025-03-16T18:45:55.095" v="584" actId="20577"/>
          <ac:spMkLst>
            <pc:docMk/>
            <pc:sldMk cId="3381467071" sldId="347"/>
            <ac:spMk id="11" creationId="{6D11A085-9925-A79E-0097-7D9A82A08F7A}"/>
          </ac:spMkLst>
        </pc:spChg>
        <pc:picChg chg="add mod">
          <ac:chgData name="Martin Klepek" userId="feb729e6-0e74-477c-a0ae-c9b68d8ac753" providerId="ADAL" clId="{184448FB-C101-324F-922F-204CB916F3B4}" dt="2025-03-16T18:45:33.374" v="518" actId="1076"/>
          <ac:picMkLst>
            <pc:docMk/>
            <pc:sldMk cId="3381467071" sldId="347"/>
            <ac:picMk id="2" creationId="{036E7CEE-0904-4259-545C-9DB278D57B25}"/>
          </ac:picMkLst>
        </pc:picChg>
      </pc:sldChg>
      <pc:sldChg chg="addSp modSp add mod ord">
        <pc:chgData name="Martin Klepek" userId="feb729e6-0e74-477c-a0ae-c9b68d8ac753" providerId="ADAL" clId="{184448FB-C101-324F-922F-204CB916F3B4}" dt="2025-03-17T05:25:06.454" v="1933" actId="20577"/>
        <pc:sldMkLst>
          <pc:docMk/>
          <pc:sldMk cId="2800533733" sldId="348"/>
        </pc:sldMkLst>
        <pc:spChg chg="add mod">
          <ac:chgData name="Martin Klepek" userId="feb729e6-0e74-477c-a0ae-c9b68d8ac753" providerId="ADAL" clId="{184448FB-C101-324F-922F-204CB916F3B4}" dt="2025-03-16T18:55:50.274" v="959" actId="2711"/>
          <ac:spMkLst>
            <pc:docMk/>
            <pc:sldMk cId="2800533733" sldId="348"/>
            <ac:spMk id="2" creationId="{F3DD5E8C-09C1-F33E-CD3D-CA10FAA9AAB4}"/>
          </ac:spMkLst>
        </pc:spChg>
        <pc:spChg chg="mod">
          <ac:chgData name="Martin Klepek" userId="feb729e6-0e74-477c-a0ae-c9b68d8ac753" providerId="ADAL" clId="{184448FB-C101-324F-922F-204CB916F3B4}" dt="2025-03-16T18:46:28.640" v="614" actId="20577"/>
          <ac:spMkLst>
            <pc:docMk/>
            <pc:sldMk cId="2800533733" sldId="348"/>
            <ac:spMk id="9" creationId="{CDDE157A-0B75-D943-1A1C-3CAEF6F8FFE9}"/>
          </ac:spMkLst>
        </pc:spChg>
        <pc:spChg chg="mod">
          <ac:chgData name="Martin Klepek" userId="feb729e6-0e74-477c-a0ae-c9b68d8ac753" providerId="ADAL" clId="{184448FB-C101-324F-922F-204CB916F3B4}" dt="2025-03-17T05:25:06.454" v="1933" actId="20577"/>
          <ac:spMkLst>
            <pc:docMk/>
            <pc:sldMk cId="2800533733" sldId="348"/>
            <ac:spMk id="11" creationId="{6D3D8A39-BD14-98D1-A2A2-ED5301ED28DD}"/>
          </ac:spMkLst>
        </pc:spChg>
        <pc:picChg chg="add mod">
          <ac:chgData name="Martin Klepek" userId="feb729e6-0e74-477c-a0ae-c9b68d8ac753" providerId="ADAL" clId="{184448FB-C101-324F-922F-204CB916F3B4}" dt="2025-03-16T18:57:05.534" v="1109" actId="1076"/>
          <ac:picMkLst>
            <pc:docMk/>
            <pc:sldMk cId="2800533733" sldId="348"/>
            <ac:picMk id="3" creationId="{986357DE-7E78-56FB-282C-7DD32C143327}"/>
          </ac:picMkLst>
        </pc:picChg>
      </pc:sldChg>
      <pc:sldChg chg="addSp modSp add mod">
        <pc:chgData name="Martin Klepek" userId="feb729e6-0e74-477c-a0ae-c9b68d8ac753" providerId="ADAL" clId="{184448FB-C101-324F-922F-204CB916F3B4}" dt="2025-03-16T18:58:41.964" v="1210" actId="20577"/>
        <pc:sldMkLst>
          <pc:docMk/>
          <pc:sldMk cId="1720450376" sldId="349"/>
        </pc:sldMkLst>
        <pc:spChg chg="add mod">
          <ac:chgData name="Martin Klepek" userId="feb729e6-0e74-477c-a0ae-c9b68d8ac753" providerId="ADAL" clId="{184448FB-C101-324F-922F-204CB916F3B4}" dt="2025-03-16T18:58:00.452" v="1151" actId="2711"/>
          <ac:spMkLst>
            <pc:docMk/>
            <pc:sldMk cId="1720450376" sldId="349"/>
            <ac:spMk id="4" creationId="{102F46D4-D702-9EAF-4F1F-B82656A40002}"/>
          </ac:spMkLst>
        </pc:spChg>
        <pc:spChg chg="add mod">
          <ac:chgData name="Martin Klepek" userId="feb729e6-0e74-477c-a0ae-c9b68d8ac753" providerId="ADAL" clId="{184448FB-C101-324F-922F-204CB916F3B4}" dt="2025-03-16T18:58:05.539" v="1152" actId="2711"/>
          <ac:spMkLst>
            <pc:docMk/>
            <pc:sldMk cId="1720450376" sldId="349"/>
            <ac:spMk id="8" creationId="{049C18B2-3404-1E6B-4FB9-D5E8D128A8B5}"/>
          </ac:spMkLst>
        </pc:spChg>
        <pc:spChg chg="mod">
          <ac:chgData name="Martin Klepek" userId="feb729e6-0e74-477c-a0ae-c9b68d8ac753" providerId="ADAL" clId="{184448FB-C101-324F-922F-204CB916F3B4}" dt="2025-03-16T18:46:46.977" v="635" actId="20577"/>
          <ac:spMkLst>
            <pc:docMk/>
            <pc:sldMk cId="1720450376" sldId="349"/>
            <ac:spMk id="9" creationId="{2A89F67C-CBCD-9ADF-2E5F-853B1313052B}"/>
          </ac:spMkLst>
        </pc:spChg>
        <pc:spChg chg="mod">
          <ac:chgData name="Martin Klepek" userId="feb729e6-0e74-477c-a0ae-c9b68d8ac753" providerId="ADAL" clId="{184448FB-C101-324F-922F-204CB916F3B4}" dt="2025-03-16T18:58:41.964" v="1210" actId="20577"/>
          <ac:spMkLst>
            <pc:docMk/>
            <pc:sldMk cId="1720450376" sldId="349"/>
            <ac:spMk id="11" creationId="{49FF0894-2BFB-675B-AE35-0A6CAA2C384B}"/>
          </ac:spMkLst>
        </pc:spChg>
        <pc:picChg chg="add mod">
          <ac:chgData name="Martin Klepek" userId="feb729e6-0e74-477c-a0ae-c9b68d8ac753" providerId="ADAL" clId="{184448FB-C101-324F-922F-204CB916F3B4}" dt="2025-03-16T18:57:53.629" v="1150"/>
          <ac:picMkLst>
            <pc:docMk/>
            <pc:sldMk cId="1720450376" sldId="349"/>
            <ac:picMk id="2" creationId="{9DE94991-BA3C-B41D-F8D3-42CAB88A5F38}"/>
          </ac:picMkLst>
        </pc:picChg>
        <pc:picChg chg="add mod">
          <ac:chgData name="Martin Klepek" userId="feb729e6-0e74-477c-a0ae-c9b68d8ac753" providerId="ADAL" clId="{184448FB-C101-324F-922F-204CB916F3B4}" dt="2025-03-16T18:57:53.629" v="1150"/>
          <ac:picMkLst>
            <pc:docMk/>
            <pc:sldMk cId="1720450376" sldId="349"/>
            <ac:picMk id="3" creationId="{B45E45F9-D26B-E6F4-F52C-6AB378D080F8}"/>
          </ac:picMkLst>
        </pc:picChg>
      </pc:sldChg>
      <pc:sldChg chg="addSp modSp add mod">
        <pc:chgData name="Martin Klepek" userId="feb729e6-0e74-477c-a0ae-c9b68d8ac753" providerId="ADAL" clId="{184448FB-C101-324F-922F-204CB916F3B4}" dt="2025-03-16T18:51:31.146" v="765" actId="403"/>
        <pc:sldMkLst>
          <pc:docMk/>
          <pc:sldMk cId="801740844" sldId="350"/>
        </pc:sldMkLst>
        <pc:spChg chg="add mod">
          <ac:chgData name="Martin Klepek" userId="feb729e6-0e74-477c-a0ae-c9b68d8ac753" providerId="ADAL" clId="{184448FB-C101-324F-922F-204CB916F3B4}" dt="2025-03-16T18:50:57.742" v="759" actId="1076"/>
          <ac:spMkLst>
            <pc:docMk/>
            <pc:sldMk cId="801740844" sldId="350"/>
            <ac:spMk id="2" creationId="{2E788187-108D-A0E0-90C5-62A236F67544}"/>
          </ac:spMkLst>
        </pc:spChg>
        <pc:spChg chg="mod">
          <ac:chgData name="Martin Klepek" userId="feb729e6-0e74-477c-a0ae-c9b68d8ac753" providerId="ADAL" clId="{184448FB-C101-324F-922F-204CB916F3B4}" dt="2025-03-16T18:49:08.433" v="748" actId="20577"/>
          <ac:spMkLst>
            <pc:docMk/>
            <pc:sldMk cId="801740844" sldId="350"/>
            <ac:spMk id="9" creationId="{AEAF0364-749C-57C1-2C68-E29D01FF4D18}"/>
          </ac:spMkLst>
        </pc:spChg>
        <pc:spChg chg="mod">
          <ac:chgData name="Martin Klepek" userId="feb729e6-0e74-477c-a0ae-c9b68d8ac753" providerId="ADAL" clId="{184448FB-C101-324F-922F-204CB916F3B4}" dt="2025-03-16T18:51:31.146" v="765" actId="403"/>
          <ac:spMkLst>
            <pc:docMk/>
            <pc:sldMk cId="801740844" sldId="350"/>
            <ac:spMk id="11" creationId="{724903E0-B2D2-0704-3F1B-C2D3E9FB1780}"/>
          </ac:spMkLst>
        </pc:spChg>
        <pc:picChg chg="add mod">
          <ac:chgData name="Martin Klepek" userId="feb729e6-0e74-477c-a0ae-c9b68d8ac753" providerId="ADAL" clId="{184448FB-C101-324F-922F-204CB916F3B4}" dt="2025-03-16T18:50:57.742" v="759" actId="1076"/>
          <ac:picMkLst>
            <pc:docMk/>
            <pc:sldMk cId="801740844" sldId="350"/>
            <ac:picMk id="3" creationId="{7220A9CE-200D-E2C6-4DEF-9AB874798983}"/>
          </ac:picMkLst>
        </pc:picChg>
      </pc:sldChg>
      <pc:sldChg chg="addSp delSp modSp add mod">
        <pc:chgData name="Martin Klepek" userId="feb729e6-0e74-477c-a0ae-c9b68d8ac753" providerId="ADAL" clId="{184448FB-C101-324F-922F-204CB916F3B4}" dt="2025-03-16T18:52:32.065" v="776" actId="1076"/>
        <pc:sldMkLst>
          <pc:docMk/>
          <pc:sldMk cId="202294114" sldId="351"/>
        </pc:sldMkLst>
        <pc:spChg chg="del">
          <ac:chgData name="Martin Klepek" userId="feb729e6-0e74-477c-a0ae-c9b68d8ac753" providerId="ADAL" clId="{184448FB-C101-324F-922F-204CB916F3B4}" dt="2025-03-16T18:52:11.320" v="770" actId="478"/>
          <ac:spMkLst>
            <pc:docMk/>
            <pc:sldMk cId="202294114" sldId="351"/>
            <ac:spMk id="2" creationId="{35C406E4-8E24-FA62-D524-6849FAD32B32}"/>
          </ac:spMkLst>
        </pc:spChg>
        <pc:spChg chg="mod">
          <ac:chgData name="Martin Klepek" userId="feb729e6-0e74-477c-a0ae-c9b68d8ac753" providerId="ADAL" clId="{184448FB-C101-324F-922F-204CB916F3B4}" dt="2025-03-16T18:51:37.297" v="768" actId="403"/>
          <ac:spMkLst>
            <pc:docMk/>
            <pc:sldMk cId="202294114" sldId="351"/>
            <ac:spMk id="11" creationId="{3C4C1234-612B-915C-A834-B5A528E72BE7}"/>
          </ac:spMkLst>
        </pc:spChg>
        <pc:picChg chg="del">
          <ac:chgData name="Martin Klepek" userId="feb729e6-0e74-477c-a0ae-c9b68d8ac753" providerId="ADAL" clId="{184448FB-C101-324F-922F-204CB916F3B4}" dt="2025-03-16T18:52:09.271" v="769" actId="478"/>
          <ac:picMkLst>
            <pc:docMk/>
            <pc:sldMk cId="202294114" sldId="351"/>
            <ac:picMk id="3" creationId="{0D1F145B-80DD-0ACE-108A-43D6A07E826D}"/>
          </ac:picMkLst>
        </pc:picChg>
        <pc:picChg chg="add mod">
          <ac:chgData name="Martin Klepek" userId="feb729e6-0e74-477c-a0ae-c9b68d8ac753" providerId="ADAL" clId="{184448FB-C101-324F-922F-204CB916F3B4}" dt="2025-03-16T18:52:32.065" v="776" actId="1076"/>
          <ac:picMkLst>
            <pc:docMk/>
            <pc:sldMk cId="202294114" sldId="351"/>
            <ac:picMk id="7170" creationId="{1962D71B-F138-D5B4-EDFF-5C003CFE84D6}"/>
          </ac:picMkLst>
        </pc:picChg>
      </pc:sldChg>
      <pc:sldChg chg="addSp modSp add mod">
        <pc:chgData name="Martin Klepek" userId="feb729e6-0e74-477c-a0ae-c9b68d8ac753" providerId="ADAL" clId="{184448FB-C101-324F-922F-204CB916F3B4}" dt="2025-03-16T18:56:52.502" v="1107" actId="20577"/>
        <pc:sldMkLst>
          <pc:docMk/>
          <pc:sldMk cId="895358382" sldId="352"/>
        </pc:sldMkLst>
        <pc:spChg chg="add mod">
          <ac:chgData name="Martin Klepek" userId="feb729e6-0e74-477c-a0ae-c9b68d8ac753" providerId="ADAL" clId="{184448FB-C101-324F-922F-204CB916F3B4}" dt="2025-03-16T18:56:13.866" v="963" actId="2711"/>
          <ac:spMkLst>
            <pc:docMk/>
            <pc:sldMk cId="895358382" sldId="352"/>
            <ac:spMk id="2" creationId="{C7F78550-DEAE-AC3A-AE3F-64A82B855F7F}"/>
          </ac:spMkLst>
        </pc:spChg>
        <pc:spChg chg="mod">
          <ac:chgData name="Martin Klepek" userId="feb729e6-0e74-477c-a0ae-c9b68d8ac753" providerId="ADAL" clId="{184448FB-C101-324F-922F-204CB916F3B4}" dt="2025-03-16T18:53:21.670" v="795" actId="20577"/>
          <ac:spMkLst>
            <pc:docMk/>
            <pc:sldMk cId="895358382" sldId="352"/>
            <ac:spMk id="9" creationId="{8498B8BC-6453-E01F-2316-20BEDCA59C26}"/>
          </ac:spMkLst>
        </pc:spChg>
        <pc:spChg chg="mod">
          <ac:chgData name="Martin Klepek" userId="feb729e6-0e74-477c-a0ae-c9b68d8ac753" providerId="ADAL" clId="{184448FB-C101-324F-922F-204CB916F3B4}" dt="2025-03-16T18:56:52.502" v="1107" actId="20577"/>
          <ac:spMkLst>
            <pc:docMk/>
            <pc:sldMk cId="895358382" sldId="352"/>
            <ac:spMk id="11" creationId="{EE6E5A7A-86C8-41DD-D3EF-27182CF9D463}"/>
          </ac:spMkLst>
        </pc:spChg>
        <pc:picChg chg="add mod">
          <ac:chgData name="Martin Klepek" userId="feb729e6-0e74-477c-a0ae-c9b68d8ac753" providerId="ADAL" clId="{184448FB-C101-324F-922F-204CB916F3B4}" dt="2025-03-16T18:56:07.989" v="962" actId="1076"/>
          <ac:picMkLst>
            <pc:docMk/>
            <pc:sldMk cId="895358382" sldId="352"/>
            <ac:picMk id="3" creationId="{649315EF-3B7F-0A81-2035-69297EDEF209}"/>
          </ac:picMkLst>
        </pc:picChg>
      </pc:sldChg>
      <pc:sldChg chg="addSp delSp modSp add mod modAnim">
        <pc:chgData name="Martin Klepek" userId="feb729e6-0e74-477c-a0ae-c9b68d8ac753" providerId="ADAL" clId="{184448FB-C101-324F-922F-204CB916F3B4}" dt="2025-03-16T19:07:03.124" v="1401" actId="1076"/>
        <pc:sldMkLst>
          <pc:docMk/>
          <pc:sldMk cId="3050510331" sldId="353"/>
        </pc:sldMkLst>
        <pc:spChg chg="del mod">
          <ac:chgData name="Martin Klepek" userId="feb729e6-0e74-477c-a0ae-c9b68d8ac753" providerId="ADAL" clId="{184448FB-C101-324F-922F-204CB916F3B4}" dt="2025-03-16T18:59:35.924" v="1221" actId="478"/>
          <ac:spMkLst>
            <pc:docMk/>
            <pc:sldMk cId="3050510331" sldId="353"/>
            <ac:spMk id="4" creationId="{1CBA910D-9C8C-A9AF-18E4-DC6BD8725B0E}"/>
          </ac:spMkLst>
        </pc:spChg>
        <pc:spChg chg="del">
          <ac:chgData name="Martin Klepek" userId="feb729e6-0e74-477c-a0ae-c9b68d8ac753" providerId="ADAL" clId="{184448FB-C101-324F-922F-204CB916F3B4}" dt="2025-03-16T18:59:32.908" v="1219" actId="478"/>
          <ac:spMkLst>
            <pc:docMk/>
            <pc:sldMk cId="3050510331" sldId="353"/>
            <ac:spMk id="8" creationId="{A816214C-5BF6-AD97-E1ED-36AB643BD7D8}"/>
          </ac:spMkLst>
        </pc:spChg>
        <pc:spChg chg="mod">
          <ac:chgData name="Martin Klepek" userId="feb729e6-0e74-477c-a0ae-c9b68d8ac753" providerId="ADAL" clId="{184448FB-C101-324F-922F-204CB916F3B4}" dt="2025-03-16T19:01:50.370" v="1271" actId="20577"/>
          <ac:spMkLst>
            <pc:docMk/>
            <pc:sldMk cId="3050510331" sldId="353"/>
            <ac:spMk id="9" creationId="{9DED8217-F54C-BDC0-0270-166E1C8EE48E}"/>
          </ac:spMkLst>
        </pc:spChg>
        <pc:spChg chg="del">
          <ac:chgData name="Martin Klepek" userId="feb729e6-0e74-477c-a0ae-c9b68d8ac753" providerId="ADAL" clId="{184448FB-C101-324F-922F-204CB916F3B4}" dt="2025-03-16T18:59:26.539" v="1215" actId="478"/>
          <ac:spMkLst>
            <pc:docMk/>
            <pc:sldMk cId="3050510331" sldId="353"/>
            <ac:spMk id="11" creationId="{4B7D1E57-7EE3-6B79-5301-AB75185A195E}"/>
          </ac:spMkLst>
        </pc:spChg>
        <pc:spChg chg="add del mod">
          <ac:chgData name="Martin Klepek" userId="feb729e6-0e74-477c-a0ae-c9b68d8ac753" providerId="ADAL" clId="{184448FB-C101-324F-922F-204CB916F3B4}" dt="2025-03-16T18:59:28.929" v="1216" actId="478"/>
          <ac:spMkLst>
            <pc:docMk/>
            <pc:sldMk cId="3050510331" sldId="353"/>
            <ac:spMk id="13" creationId="{6319D596-BDCD-BD26-4B47-B96C08166A37}"/>
          </ac:spMkLst>
        </pc:spChg>
        <pc:spChg chg="add mod">
          <ac:chgData name="Martin Klepek" userId="feb729e6-0e74-477c-a0ae-c9b68d8ac753" providerId="ADAL" clId="{184448FB-C101-324F-922F-204CB916F3B4}" dt="2025-03-16T19:00:44.742" v="1241" actId="1076"/>
          <ac:spMkLst>
            <pc:docMk/>
            <pc:sldMk cId="3050510331" sldId="353"/>
            <ac:spMk id="15" creationId="{C8D5B5BB-1D2C-673B-4243-B1983A1CC8FC}"/>
          </ac:spMkLst>
        </pc:spChg>
        <pc:spChg chg="add mod">
          <ac:chgData name="Martin Klepek" userId="feb729e6-0e74-477c-a0ae-c9b68d8ac753" providerId="ADAL" clId="{184448FB-C101-324F-922F-204CB916F3B4}" dt="2025-03-16T19:00:48.148" v="1242" actId="1076"/>
          <ac:spMkLst>
            <pc:docMk/>
            <pc:sldMk cId="3050510331" sldId="353"/>
            <ac:spMk id="16" creationId="{4237B025-AA8D-D4EB-4FB2-B44D4F0B7C84}"/>
          </ac:spMkLst>
        </pc:spChg>
        <pc:spChg chg="add mod">
          <ac:chgData name="Martin Klepek" userId="feb729e6-0e74-477c-a0ae-c9b68d8ac753" providerId="ADAL" clId="{184448FB-C101-324F-922F-204CB916F3B4}" dt="2025-03-16T18:59:44.403" v="1223" actId="2711"/>
          <ac:spMkLst>
            <pc:docMk/>
            <pc:sldMk cId="3050510331" sldId="353"/>
            <ac:spMk id="21" creationId="{23BB643A-7094-DC8F-A597-BA2DDC118063}"/>
          </ac:spMkLst>
        </pc:spChg>
        <pc:spChg chg="add mod">
          <ac:chgData name="Martin Klepek" userId="feb729e6-0e74-477c-a0ae-c9b68d8ac753" providerId="ADAL" clId="{184448FB-C101-324F-922F-204CB916F3B4}" dt="2025-03-16T19:00:40.088" v="1240" actId="1076"/>
          <ac:spMkLst>
            <pc:docMk/>
            <pc:sldMk cId="3050510331" sldId="353"/>
            <ac:spMk id="28" creationId="{2FEDE970-7D3F-2F83-E190-457B9A3BBED8}"/>
          </ac:spMkLst>
        </pc:spChg>
        <pc:picChg chg="del">
          <ac:chgData name="Martin Klepek" userId="feb729e6-0e74-477c-a0ae-c9b68d8ac753" providerId="ADAL" clId="{184448FB-C101-324F-922F-204CB916F3B4}" dt="2025-03-16T18:59:29.783" v="1217" actId="478"/>
          <ac:picMkLst>
            <pc:docMk/>
            <pc:sldMk cId="3050510331" sldId="353"/>
            <ac:picMk id="2" creationId="{90C6A2C9-21FB-AE20-075D-E625367E134C}"/>
          </ac:picMkLst>
        </pc:picChg>
        <pc:picChg chg="del">
          <ac:chgData name="Martin Klepek" userId="feb729e6-0e74-477c-a0ae-c9b68d8ac753" providerId="ADAL" clId="{184448FB-C101-324F-922F-204CB916F3B4}" dt="2025-03-16T18:59:30.722" v="1218" actId="478"/>
          <ac:picMkLst>
            <pc:docMk/>
            <pc:sldMk cId="3050510331" sldId="353"/>
            <ac:picMk id="3" creationId="{EA236B78-BCC1-931D-4EC9-D58B766E380E}"/>
          </ac:picMkLst>
        </pc:picChg>
        <pc:picChg chg="add mod">
          <ac:chgData name="Martin Klepek" userId="feb729e6-0e74-477c-a0ae-c9b68d8ac753" providerId="ADAL" clId="{184448FB-C101-324F-922F-204CB916F3B4}" dt="2025-03-16T18:59:36.326" v="1222"/>
          <ac:picMkLst>
            <pc:docMk/>
            <pc:sldMk cId="3050510331" sldId="353"/>
            <ac:picMk id="14" creationId="{D316274B-412C-0636-5A1F-366B5B7456C4}"/>
          </ac:picMkLst>
        </pc:picChg>
        <pc:picChg chg="add mod">
          <ac:chgData name="Martin Klepek" userId="feb729e6-0e74-477c-a0ae-c9b68d8ac753" providerId="ADAL" clId="{184448FB-C101-324F-922F-204CB916F3B4}" dt="2025-03-16T18:59:36.326" v="1222"/>
          <ac:picMkLst>
            <pc:docMk/>
            <pc:sldMk cId="3050510331" sldId="353"/>
            <ac:picMk id="17" creationId="{EF910B14-A468-271E-3002-A6166AD87000}"/>
          </ac:picMkLst>
        </pc:picChg>
        <pc:cxnChg chg="add mod">
          <ac:chgData name="Martin Klepek" userId="feb729e6-0e74-477c-a0ae-c9b68d8ac753" providerId="ADAL" clId="{184448FB-C101-324F-922F-204CB916F3B4}" dt="2025-03-16T18:59:36.326" v="1222"/>
          <ac:cxnSpMkLst>
            <pc:docMk/>
            <pc:sldMk cId="3050510331" sldId="353"/>
            <ac:cxnSpMk id="18" creationId="{E24A0667-091B-830C-6685-E2FE94F38A27}"/>
          </ac:cxnSpMkLst>
        </pc:cxnChg>
        <pc:cxnChg chg="add mod">
          <ac:chgData name="Martin Klepek" userId="feb729e6-0e74-477c-a0ae-c9b68d8ac753" providerId="ADAL" clId="{184448FB-C101-324F-922F-204CB916F3B4}" dt="2025-03-16T18:59:36.326" v="1222"/>
          <ac:cxnSpMkLst>
            <pc:docMk/>
            <pc:sldMk cId="3050510331" sldId="353"/>
            <ac:cxnSpMk id="19" creationId="{D3C63CF4-4655-07E3-3B64-0CA60994BBE4}"/>
          </ac:cxnSpMkLst>
        </pc:cxnChg>
        <pc:cxnChg chg="add mod">
          <ac:chgData name="Martin Klepek" userId="feb729e6-0e74-477c-a0ae-c9b68d8ac753" providerId="ADAL" clId="{184448FB-C101-324F-922F-204CB916F3B4}" dt="2025-03-16T18:59:36.326" v="1222"/>
          <ac:cxnSpMkLst>
            <pc:docMk/>
            <pc:sldMk cId="3050510331" sldId="353"/>
            <ac:cxnSpMk id="20" creationId="{1351718E-E6C0-6050-B9FA-6823DE2A3688}"/>
          </ac:cxnSpMkLst>
        </pc:cxnChg>
        <pc:cxnChg chg="add mod">
          <ac:chgData name="Martin Klepek" userId="feb729e6-0e74-477c-a0ae-c9b68d8ac753" providerId="ADAL" clId="{184448FB-C101-324F-922F-204CB916F3B4}" dt="2025-03-16T19:07:03.124" v="1401" actId="1076"/>
          <ac:cxnSpMkLst>
            <pc:docMk/>
            <pc:sldMk cId="3050510331" sldId="353"/>
            <ac:cxnSpMk id="22" creationId="{97C7E60D-1166-7F79-E947-2453F9D3D3E0}"/>
          </ac:cxnSpMkLst>
        </pc:cxnChg>
        <pc:cxnChg chg="add mod">
          <ac:chgData name="Martin Klepek" userId="feb729e6-0e74-477c-a0ae-c9b68d8ac753" providerId="ADAL" clId="{184448FB-C101-324F-922F-204CB916F3B4}" dt="2025-03-16T19:06:57.468" v="1400" actId="1076"/>
          <ac:cxnSpMkLst>
            <pc:docMk/>
            <pc:sldMk cId="3050510331" sldId="353"/>
            <ac:cxnSpMk id="23" creationId="{51ECA4A7-AF8E-DC6B-674D-2A2C84DDAABA}"/>
          </ac:cxnSpMkLst>
        </pc:cxnChg>
        <pc:cxnChg chg="add mod">
          <ac:chgData name="Martin Klepek" userId="feb729e6-0e74-477c-a0ae-c9b68d8ac753" providerId="ADAL" clId="{184448FB-C101-324F-922F-204CB916F3B4}" dt="2025-03-16T19:00:22.711" v="1231" actId="1076"/>
          <ac:cxnSpMkLst>
            <pc:docMk/>
            <pc:sldMk cId="3050510331" sldId="353"/>
            <ac:cxnSpMk id="24" creationId="{0C2EB5A5-BD8C-FA18-F068-6D5A447E55A5}"/>
          </ac:cxnSpMkLst>
        </pc:cxnChg>
      </pc:sldChg>
      <pc:sldChg chg="addSp delSp modSp add mod">
        <pc:chgData name="Martin Klepek" userId="feb729e6-0e74-477c-a0ae-c9b68d8ac753" providerId="ADAL" clId="{184448FB-C101-324F-922F-204CB916F3B4}" dt="2025-03-16T19:29:48.503" v="1857" actId="20577"/>
        <pc:sldMkLst>
          <pc:docMk/>
          <pc:sldMk cId="1954067161" sldId="354"/>
        </pc:sldMkLst>
        <pc:spChg chg="mod">
          <ac:chgData name="Martin Klepek" userId="feb729e6-0e74-477c-a0ae-c9b68d8ac753" providerId="ADAL" clId="{184448FB-C101-324F-922F-204CB916F3B4}" dt="2025-03-16T19:07:46.950" v="1424" actId="20577"/>
          <ac:spMkLst>
            <pc:docMk/>
            <pc:sldMk cId="1954067161" sldId="354"/>
            <ac:spMk id="9" creationId="{3F843FB5-EF1F-3859-1A69-D2AB3B24E109}"/>
          </ac:spMkLst>
        </pc:spChg>
        <pc:spChg chg="mod">
          <ac:chgData name="Martin Klepek" userId="feb729e6-0e74-477c-a0ae-c9b68d8ac753" providerId="ADAL" clId="{184448FB-C101-324F-922F-204CB916F3B4}" dt="2025-03-16T19:29:48.503" v="1857" actId="20577"/>
          <ac:spMkLst>
            <pc:docMk/>
            <pc:sldMk cId="1954067161" sldId="354"/>
            <ac:spMk id="11" creationId="{CF348410-C090-4B83-D35B-C072FD908541}"/>
          </ac:spMkLst>
        </pc:spChg>
        <pc:picChg chg="add mod">
          <ac:chgData name="Martin Klepek" userId="feb729e6-0e74-477c-a0ae-c9b68d8ac753" providerId="ADAL" clId="{184448FB-C101-324F-922F-204CB916F3B4}" dt="2025-03-16T19:08:03.721" v="1428" actId="1076"/>
          <ac:picMkLst>
            <pc:docMk/>
            <pc:sldMk cId="1954067161" sldId="354"/>
            <ac:picMk id="2" creationId="{ACD69932-8E71-52CE-BC57-522366E0BB05}"/>
          </ac:picMkLst>
        </pc:picChg>
        <pc:picChg chg="add mod">
          <ac:chgData name="Martin Klepek" userId="feb729e6-0e74-477c-a0ae-c9b68d8ac753" providerId="ADAL" clId="{184448FB-C101-324F-922F-204CB916F3B4}" dt="2025-03-16T19:08:03.721" v="1428" actId="1076"/>
          <ac:picMkLst>
            <pc:docMk/>
            <pc:sldMk cId="1954067161" sldId="354"/>
            <ac:picMk id="3" creationId="{F198BD93-E0BE-2DB0-044A-AB5953FEA64C}"/>
          </ac:picMkLst>
        </pc:picChg>
        <pc:picChg chg="add mod">
          <ac:chgData name="Martin Klepek" userId="feb729e6-0e74-477c-a0ae-c9b68d8ac753" providerId="ADAL" clId="{184448FB-C101-324F-922F-204CB916F3B4}" dt="2025-03-16T19:08:03.721" v="1428" actId="1076"/>
          <ac:picMkLst>
            <pc:docMk/>
            <pc:sldMk cId="1954067161" sldId="354"/>
            <ac:picMk id="4" creationId="{80A614D5-AEA5-B21D-01AD-D2C161D65B33}"/>
          </ac:picMkLst>
        </pc:picChg>
        <pc:picChg chg="del">
          <ac:chgData name="Martin Klepek" userId="feb729e6-0e74-477c-a0ae-c9b68d8ac753" providerId="ADAL" clId="{184448FB-C101-324F-922F-204CB916F3B4}" dt="2025-03-16T19:07:59.841" v="1426" actId="478"/>
          <ac:picMkLst>
            <pc:docMk/>
            <pc:sldMk cId="1954067161" sldId="354"/>
            <ac:picMk id="7170" creationId="{4FD2614E-5DA7-79A3-9BE3-01683869F98E}"/>
          </ac:picMkLst>
        </pc:picChg>
      </pc:sldChg>
      <pc:sldChg chg="addSp delSp modSp add mod">
        <pc:chgData name="Martin Klepek" userId="feb729e6-0e74-477c-a0ae-c9b68d8ac753" providerId="ADAL" clId="{184448FB-C101-324F-922F-204CB916F3B4}" dt="2025-03-16T19:12:11.220" v="1571" actId="2711"/>
        <pc:sldMkLst>
          <pc:docMk/>
          <pc:sldMk cId="789487161" sldId="355"/>
        </pc:sldMkLst>
        <pc:spChg chg="add del mod">
          <ac:chgData name="Martin Klepek" userId="feb729e6-0e74-477c-a0ae-c9b68d8ac753" providerId="ADAL" clId="{184448FB-C101-324F-922F-204CB916F3B4}" dt="2025-03-16T19:11:59.436" v="1566" actId="478"/>
          <ac:spMkLst>
            <pc:docMk/>
            <pc:sldMk cId="789487161" sldId="355"/>
            <ac:spMk id="3" creationId="{E61B589C-2C19-555F-2062-621816B9AEC8}"/>
          </ac:spMkLst>
        </pc:spChg>
        <pc:spChg chg="add mod">
          <ac:chgData name="Martin Klepek" userId="feb729e6-0e74-477c-a0ae-c9b68d8ac753" providerId="ADAL" clId="{184448FB-C101-324F-922F-204CB916F3B4}" dt="2025-03-16T19:12:11.220" v="1571" actId="2711"/>
          <ac:spMkLst>
            <pc:docMk/>
            <pc:sldMk cId="789487161" sldId="355"/>
            <ac:spMk id="4" creationId="{904119CF-5668-83CC-194D-7D7DEF3E090D}"/>
          </ac:spMkLst>
        </pc:spChg>
        <pc:spChg chg="mod">
          <ac:chgData name="Martin Klepek" userId="feb729e6-0e74-477c-a0ae-c9b68d8ac753" providerId="ADAL" clId="{184448FB-C101-324F-922F-204CB916F3B4}" dt="2025-03-16T19:11:53.798" v="1564" actId="20577"/>
          <ac:spMkLst>
            <pc:docMk/>
            <pc:sldMk cId="789487161" sldId="355"/>
            <ac:spMk id="9" creationId="{AF288BE6-11F2-4CE2-DA81-D089308151B6}"/>
          </ac:spMkLst>
        </pc:spChg>
        <pc:spChg chg="del">
          <ac:chgData name="Martin Klepek" userId="feb729e6-0e74-477c-a0ae-c9b68d8ac753" providerId="ADAL" clId="{184448FB-C101-324F-922F-204CB916F3B4}" dt="2025-03-16T19:11:56.062" v="1565" actId="478"/>
          <ac:spMkLst>
            <pc:docMk/>
            <pc:sldMk cId="789487161" sldId="355"/>
            <ac:spMk id="11" creationId="{9DB4F8AE-9FFA-68A2-4841-C28255F3EBF8}"/>
          </ac:spMkLst>
        </pc:spChg>
        <pc:picChg chg="add mod">
          <ac:chgData name="Martin Klepek" userId="feb729e6-0e74-477c-a0ae-c9b68d8ac753" providerId="ADAL" clId="{184448FB-C101-324F-922F-204CB916F3B4}" dt="2025-03-16T19:12:06.798" v="1570" actId="1076"/>
          <ac:picMkLst>
            <pc:docMk/>
            <pc:sldMk cId="789487161" sldId="355"/>
            <ac:picMk id="8" creationId="{892832CB-10EF-B5DB-AC74-FE6A13C12FCC}"/>
          </ac:picMkLst>
        </pc:picChg>
        <pc:picChg chg="del">
          <ac:chgData name="Martin Klepek" userId="feb729e6-0e74-477c-a0ae-c9b68d8ac753" providerId="ADAL" clId="{184448FB-C101-324F-922F-204CB916F3B4}" dt="2025-03-16T19:12:00.623" v="1567" actId="478"/>
          <ac:picMkLst>
            <pc:docMk/>
            <pc:sldMk cId="789487161" sldId="355"/>
            <ac:picMk id="7170" creationId="{4E684849-40C6-BE28-8107-54FA32F146C2}"/>
          </ac:picMkLst>
        </pc:picChg>
      </pc:sldChg>
    </pc:docChg>
  </pc:docChgLst>
  <pc:docChgLst>
    <pc:chgData name="Martin Klepek" userId="feb729e6-0e74-477c-a0ae-c9b68d8ac753" providerId="ADAL" clId="{81D25BE7-2B78-7E4E-8D73-C9BC3F9A0DC9}"/>
    <pc:docChg chg="modSld">
      <pc:chgData name="Martin Klepek" userId="feb729e6-0e74-477c-a0ae-c9b68d8ac753" providerId="ADAL" clId="{81D25BE7-2B78-7E4E-8D73-C9BC3F9A0DC9}" dt="2025-02-24T08:50:07.320" v="0" actId="20577"/>
      <pc:docMkLst>
        <pc:docMk/>
      </pc:docMkLst>
      <pc:sldChg chg="modSp mod">
        <pc:chgData name="Martin Klepek" userId="feb729e6-0e74-477c-a0ae-c9b68d8ac753" providerId="ADAL" clId="{81D25BE7-2B78-7E4E-8D73-C9BC3F9A0DC9}" dt="2025-02-24T08:50:07.320" v="0" actId="20577"/>
        <pc:sldMkLst>
          <pc:docMk/>
          <pc:sldMk cId="4008511254" sldId="271"/>
        </pc:sldMkLst>
      </pc:sldChg>
    </pc:docChg>
  </pc:docChgLst>
  <pc:docChgLst>
    <pc:chgData name="Martin Klepek" userId="feb729e6-0e74-477c-a0ae-c9b68d8ac753" providerId="ADAL" clId="{F9594440-C2D9-B34B-B509-0E1BF1EF7869}"/>
    <pc:docChg chg="custSel addSld delSld modSld sldOrd">
      <pc:chgData name="Martin Klepek" userId="feb729e6-0e74-477c-a0ae-c9b68d8ac753" providerId="ADAL" clId="{F9594440-C2D9-B34B-B509-0E1BF1EF7869}" dt="2025-03-03T07:14:19.757" v="268" actId="20577"/>
      <pc:docMkLst>
        <pc:docMk/>
      </pc:docMkLst>
      <pc:sldChg chg="modSp mod">
        <pc:chgData name="Martin Klepek" userId="feb729e6-0e74-477c-a0ae-c9b68d8ac753" providerId="ADAL" clId="{F9594440-C2D9-B34B-B509-0E1BF1EF7869}" dt="2025-03-03T06:40:59.122" v="77" actId="20577"/>
        <pc:sldMkLst>
          <pc:docMk/>
          <pc:sldMk cId="1338063626" sldId="262"/>
        </pc:sldMkLst>
        <pc:spChg chg="mod">
          <ac:chgData name="Martin Klepek" userId="feb729e6-0e74-477c-a0ae-c9b68d8ac753" providerId="ADAL" clId="{F9594440-C2D9-B34B-B509-0E1BF1EF7869}" dt="2025-03-03T06:40:59.122" v="77" actId="20577"/>
          <ac:spMkLst>
            <pc:docMk/>
            <pc:sldMk cId="1338063626" sldId="262"/>
            <ac:spMk id="9" creationId="{687E8438-E225-4B7F-A764-FEFBC2D78C02}"/>
          </ac:spMkLst>
        </pc:spChg>
      </pc:sldChg>
      <pc:sldChg chg="modSp mod">
        <pc:chgData name="Martin Klepek" userId="feb729e6-0e74-477c-a0ae-c9b68d8ac753" providerId="ADAL" clId="{F9594440-C2D9-B34B-B509-0E1BF1EF7869}" dt="2025-03-03T06:42:04.843" v="131" actId="20577"/>
        <pc:sldMkLst>
          <pc:docMk/>
          <pc:sldMk cId="648919818" sldId="268"/>
        </pc:sldMkLst>
        <pc:spChg chg="mod">
          <ac:chgData name="Martin Klepek" userId="feb729e6-0e74-477c-a0ae-c9b68d8ac753" providerId="ADAL" clId="{F9594440-C2D9-B34B-B509-0E1BF1EF7869}" dt="2025-03-03T06:42:04.843" v="131" actId="20577"/>
          <ac:spMkLst>
            <pc:docMk/>
            <pc:sldMk cId="648919818" sldId="268"/>
            <ac:spMk id="11" creationId="{285D2D7F-0A2B-E2B5-558C-7DB3E8003BF5}"/>
          </ac:spMkLst>
        </pc:spChg>
      </pc:sldChg>
      <pc:sldChg chg="modSp mod">
        <pc:chgData name="Martin Klepek" userId="feb729e6-0e74-477c-a0ae-c9b68d8ac753" providerId="ADAL" clId="{F9594440-C2D9-B34B-B509-0E1BF1EF7869}" dt="2025-03-03T06:37:43.830" v="12" actId="6549"/>
        <pc:sldMkLst>
          <pc:docMk/>
          <pc:sldMk cId="2810960381" sldId="269"/>
        </pc:sldMkLst>
      </pc:sldChg>
      <pc:sldChg chg="ord">
        <pc:chgData name="Martin Klepek" userId="feb729e6-0e74-477c-a0ae-c9b68d8ac753" providerId="ADAL" clId="{F9594440-C2D9-B34B-B509-0E1BF1EF7869}" dt="2025-03-03T07:05:15.009" v="182" actId="20578"/>
        <pc:sldMkLst>
          <pc:docMk/>
          <pc:sldMk cId="4085866626" sldId="271"/>
        </pc:sldMkLst>
      </pc:sldChg>
      <pc:sldChg chg="modSp mod">
        <pc:chgData name="Martin Klepek" userId="feb729e6-0e74-477c-a0ae-c9b68d8ac753" providerId="ADAL" clId="{F9594440-C2D9-B34B-B509-0E1BF1EF7869}" dt="2025-03-03T07:12:05.584" v="248" actId="20577"/>
        <pc:sldMkLst>
          <pc:docMk/>
          <pc:sldMk cId="165602402" sldId="272"/>
        </pc:sldMkLst>
      </pc:sldChg>
      <pc:sldChg chg="modSp mod">
        <pc:chgData name="Martin Klepek" userId="feb729e6-0e74-477c-a0ae-c9b68d8ac753" providerId="ADAL" clId="{F9594440-C2D9-B34B-B509-0E1BF1EF7869}" dt="2025-03-03T07:04:26.713" v="181" actId="20577"/>
        <pc:sldMkLst>
          <pc:docMk/>
          <pc:sldMk cId="3783486189" sldId="273"/>
        </pc:sldMkLst>
      </pc:sldChg>
      <pc:sldChg chg="addSp modSp mod">
        <pc:chgData name="Martin Klepek" userId="feb729e6-0e74-477c-a0ae-c9b68d8ac753" providerId="ADAL" clId="{F9594440-C2D9-B34B-B509-0E1BF1EF7869}" dt="2025-03-03T07:13:49.744" v="264" actId="20577"/>
        <pc:sldMkLst>
          <pc:docMk/>
          <pc:sldMk cId="1407520580" sldId="275"/>
        </pc:sldMkLst>
      </pc:sldChg>
      <pc:sldChg chg="modSp mod">
        <pc:chgData name="Martin Klepek" userId="feb729e6-0e74-477c-a0ae-c9b68d8ac753" providerId="ADAL" clId="{F9594440-C2D9-B34B-B509-0E1BF1EF7869}" dt="2025-03-03T07:07:19.425" v="235" actId="27636"/>
        <pc:sldMkLst>
          <pc:docMk/>
          <pc:sldMk cId="3904803884" sldId="276"/>
        </pc:sldMkLst>
      </pc:sldChg>
      <pc:sldChg chg="modSp mod ord">
        <pc:chgData name="Martin Klepek" userId="feb729e6-0e74-477c-a0ae-c9b68d8ac753" providerId="ADAL" clId="{F9594440-C2D9-B34B-B509-0E1BF1EF7869}" dt="2025-03-03T06:52:48.145" v="147" actId="20578"/>
        <pc:sldMkLst>
          <pc:docMk/>
          <pc:sldMk cId="3904053128" sldId="282"/>
        </pc:sldMkLst>
      </pc:sldChg>
      <pc:sldChg chg="del">
        <pc:chgData name="Martin Klepek" userId="feb729e6-0e74-477c-a0ae-c9b68d8ac753" providerId="ADAL" clId="{F9594440-C2D9-B34B-B509-0E1BF1EF7869}" dt="2025-03-03T07:09:56.378" v="236" actId="2696"/>
        <pc:sldMkLst>
          <pc:docMk/>
          <pc:sldMk cId="1388493318" sldId="286"/>
        </pc:sldMkLst>
      </pc:sldChg>
      <pc:sldChg chg="modSp mod ord">
        <pc:chgData name="Martin Klepek" userId="feb729e6-0e74-477c-a0ae-c9b68d8ac753" providerId="ADAL" clId="{F9594440-C2D9-B34B-B509-0E1BF1EF7869}" dt="2025-03-03T07:14:19.757" v="268" actId="20577"/>
        <pc:sldMkLst>
          <pc:docMk/>
          <pc:sldMk cId="1239524251" sldId="287"/>
        </pc:sldMkLst>
      </pc:sldChg>
      <pc:sldChg chg="modSp mod ord">
        <pc:chgData name="Martin Klepek" userId="feb729e6-0e74-477c-a0ae-c9b68d8ac753" providerId="ADAL" clId="{F9594440-C2D9-B34B-B509-0E1BF1EF7869}" dt="2025-03-03T07:06:41.214" v="187" actId="20577"/>
        <pc:sldMkLst>
          <pc:docMk/>
          <pc:sldMk cId="2263564602" sldId="288"/>
        </pc:sldMkLst>
      </pc:sldChg>
      <pc:sldChg chg="ord">
        <pc:chgData name="Martin Klepek" userId="feb729e6-0e74-477c-a0ae-c9b68d8ac753" providerId="ADAL" clId="{F9594440-C2D9-B34B-B509-0E1BF1EF7869}" dt="2025-03-03T06:57:37.491" v="152" actId="20578"/>
        <pc:sldMkLst>
          <pc:docMk/>
          <pc:sldMk cId="1598255909" sldId="299"/>
        </pc:sldMkLst>
      </pc:sldChg>
      <pc:sldChg chg="ord">
        <pc:chgData name="Martin Klepek" userId="feb729e6-0e74-477c-a0ae-c9b68d8ac753" providerId="ADAL" clId="{F9594440-C2D9-B34B-B509-0E1BF1EF7869}" dt="2025-03-03T06:49:37.911" v="132" actId="20578"/>
        <pc:sldMkLst>
          <pc:docMk/>
          <pc:sldMk cId="4235902693" sldId="300"/>
        </pc:sldMkLst>
      </pc:sldChg>
      <pc:sldChg chg="ord">
        <pc:chgData name="Martin Klepek" userId="feb729e6-0e74-477c-a0ae-c9b68d8ac753" providerId="ADAL" clId="{F9594440-C2D9-B34B-B509-0E1BF1EF7869}" dt="2025-03-03T06:40:17.464" v="30" actId="20578"/>
        <pc:sldMkLst>
          <pc:docMk/>
          <pc:sldMk cId="2803621782" sldId="302"/>
        </pc:sldMkLst>
      </pc:sldChg>
      <pc:sldChg chg="addSp delSp modSp new mod modAnim">
        <pc:chgData name="Martin Klepek" userId="feb729e6-0e74-477c-a0ae-c9b68d8ac753" providerId="ADAL" clId="{F9594440-C2D9-B34B-B509-0E1BF1EF7869}" dt="2025-03-03T06:53:45.191" v="151" actId="1076"/>
        <pc:sldMkLst>
          <pc:docMk/>
          <pc:sldMk cId="4150392050" sldId="303"/>
        </pc:sldMkLst>
      </pc:sldChg>
      <pc:sldChg chg="addSp modSp new modAnim">
        <pc:chgData name="Martin Klepek" userId="feb729e6-0e74-477c-a0ae-c9b68d8ac753" providerId="ADAL" clId="{F9594440-C2D9-B34B-B509-0E1BF1EF7869}" dt="2025-03-03T06:58:30.879" v="164" actId="1076"/>
        <pc:sldMkLst>
          <pc:docMk/>
          <pc:sldMk cId="1938749763" sldId="304"/>
        </pc:sldMkLst>
      </pc:sldChg>
    </pc:docChg>
  </pc:docChgLst>
  <pc:docChgLst>
    <pc:chgData name="Martin Klepek" userId="feb729e6-0e74-477c-a0ae-c9b68d8ac753" providerId="ADAL" clId="{5B0DBB93-87BE-2C40-BA4E-63EAC3315B9E}"/>
    <pc:docChg chg="undo custSel addSld delSld modSld sldOrd">
      <pc:chgData name="Martin Klepek" userId="feb729e6-0e74-477c-a0ae-c9b68d8ac753" providerId="ADAL" clId="{5B0DBB93-87BE-2C40-BA4E-63EAC3315B9E}" dt="2025-03-09T07:24:14.561" v="1711"/>
      <pc:docMkLst>
        <pc:docMk/>
      </pc:docMkLst>
      <pc:sldChg chg="modSp mod">
        <pc:chgData name="Martin Klepek" userId="feb729e6-0e74-477c-a0ae-c9b68d8ac753" providerId="ADAL" clId="{5B0DBB93-87BE-2C40-BA4E-63EAC3315B9E}" dt="2025-03-08T07:56:20.181" v="291" actId="1076"/>
        <pc:sldMkLst>
          <pc:docMk/>
          <pc:sldMk cId="1338063626" sldId="262"/>
        </pc:sldMkLst>
        <pc:spChg chg="mod">
          <ac:chgData name="Martin Klepek" userId="feb729e6-0e74-477c-a0ae-c9b68d8ac753" providerId="ADAL" clId="{5B0DBB93-87BE-2C40-BA4E-63EAC3315B9E}" dt="2025-03-08T07:48:35.672" v="28" actId="20577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Martin Klepek" userId="feb729e6-0e74-477c-a0ae-c9b68d8ac753" providerId="ADAL" clId="{5B0DBB93-87BE-2C40-BA4E-63EAC3315B9E}" dt="2025-03-08T07:48:39.263" v="30" actId="20577"/>
          <ac:spMkLst>
            <pc:docMk/>
            <pc:sldMk cId="1338063626" sldId="262"/>
            <ac:spMk id="12" creationId="{78A62DA0-465C-4E19-B567-BEF2445B33A3}"/>
          </ac:spMkLst>
        </pc:spChg>
        <pc:grpChg chg="mod">
          <ac:chgData name="Martin Klepek" userId="feb729e6-0e74-477c-a0ae-c9b68d8ac753" providerId="ADAL" clId="{5B0DBB93-87BE-2C40-BA4E-63EAC3315B9E}" dt="2025-03-08T07:56:20.181" v="291" actId="1076"/>
          <ac:grpSpMkLst>
            <pc:docMk/>
            <pc:sldMk cId="1338063626" sldId="262"/>
            <ac:grpSpMk id="4" creationId="{CF937454-C819-4C95-813A-73E6A1E76613}"/>
          </ac:grpSpMkLst>
        </pc:grpChg>
      </pc:sldChg>
      <pc:sldChg chg="addSp delSp modSp mod">
        <pc:chgData name="Martin Klepek" userId="feb729e6-0e74-477c-a0ae-c9b68d8ac753" providerId="ADAL" clId="{5B0DBB93-87BE-2C40-BA4E-63EAC3315B9E}" dt="2025-03-08T13:01:16.133" v="1246" actId="14100"/>
        <pc:sldMkLst>
          <pc:docMk/>
          <pc:sldMk cId="648919818" sldId="268"/>
        </pc:sldMkLst>
        <pc:spChg chg="add mod">
          <ac:chgData name="Martin Klepek" userId="feb729e6-0e74-477c-a0ae-c9b68d8ac753" providerId="ADAL" clId="{5B0DBB93-87BE-2C40-BA4E-63EAC3315B9E}" dt="2025-03-08T07:49:40.134" v="68" actId="1076"/>
          <ac:spMkLst>
            <pc:docMk/>
            <pc:sldMk cId="648919818" sldId="268"/>
            <ac:spMk id="3" creationId="{25A0F179-A5FD-1198-F439-A2DB5C605B87}"/>
          </ac:spMkLst>
        </pc:spChg>
        <pc:spChg chg="mod">
          <ac:chgData name="Martin Klepek" userId="feb729e6-0e74-477c-a0ae-c9b68d8ac753" providerId="ADAL" clId="{5B0DBB93-87BE-2C40-BA4E-63EAC3315B9E}" dt="2025-03-08T07:49:03.887" v="53" actId="20577"/>
          <ac:spMkLst>
            <pc:docMk/>
            <pc:sldMk cId="648919818" sldId="268"/>
            <ac:spMk id="9" creationId="{035E4341-6A84-7AC5-1C81-F880488A7B47}"/>
          </ac:spMkLst>
        </pc:spChg>
        <pc:spChg chg="mod">
          <ac:chgData name="Martin Klepek" userId="feb729e6-0e74-477c-a0ae-c9b68d8ac753" providerId="ADAL" clId="{5B0DBB93-87BE-2C40-BA4E-63EAC3315B9E}" dt="2025-03-08T13:01:16.133" v="1246" actId="14100"/>
          <ac:spMkLst>
            <pc:docMk/>
            <pc:sldMk cId="648919818" sldId="268"/>
            <ac:spMk id="11" creationId="{285D2D7F-0A2B-E2B5-558C-7DB3E8003BF5}"/>
          </ac:spMkLst>
        </pc:spChg>
        <pc:picChg chg="add mod">
          <ac:chgData name="Martin Klepek" userId="feb729e6-0e74-477c-a0ae-c9b68d8ac753" providerId="ADAL" clId="{5B0DBB93-87BE-2C40-BA4E-63EAC3315B9E}" dt="2025-03-08T07:49:21.683" v="59" actId="14100"/>
          <ac:picMkLst>
            <pc:docMk/>
            <pc:sldMk cId="648919818" sldId="268"/>
            <ac:picMk id="2" creationId="{099708C2-2002-7084-DFCF-FD446F3F5476}"/>
          </ac:picMkLst>
        </pc:picChg>
        <pc:picChg chg="add mod">
          <ac:chgData name="Martin Klepek" userId="feb729e6-0e74-477c-a0ae-c9b68d8ac753" providerId="ADAL" clId="{5B0DBB93-87BE-2C40-BA4E-63EAC3315B9E}" dt="2025-03-08T08:22:18.068" v="854" actId="167"/>
          <ac:picMkLst>
            <pc:docMk/>
            <pc:sldMk cId="648919818" sldId="268"/>
            <ac:picMk id="4" creationId="{00738071-3CF2-674A-1907-84326417CC6A}"/>
          </ac:picMkLst>
        </pc:picChg>
        <pc:picChg chg="del">
          <ac:chgData name="Martin Klepek" userId="feb729e6-0e74-477c-a0ae-c9b68d8ac753" providerId="ADAL" clId="{5B0DBB93-87BE-2C40-BA4E-63EAC3315B9E}" dt="2025-03-08T07:49:42.668" v="69" actId="478"/>
          <ac:picMkLst>
            <pc:docMk/>
            <pc:sldMk cId="648919818" sldId="268"/>
            <ac:picMk id="14" creationId="{98D602BE-8302-C30F-70FF-CAA53FC267BA}"/>
          </ac:picMkLst>
        </pc:picChg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2810960381" sldId="269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4085866626" sldId="271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165602402" sldId="272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3783486189" sldId="273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3912538366" sldId="274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1407520580" sldId="275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3904803884" sldId="276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3730205134" sldId="277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4272045418" sldId="278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130014448" sldId="279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3842872365" sldId="280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2005933174" sldId="281"/>
        </pc:sldMkLst>
      </pc:sldChg>
      <pc:sldChg chg="del">
        <pc:chgData name="Martin Klepek" userId="feb729e6-0e74-477c-a0ae-c9b68d8ac753" providerId="ADAL" clId="{5B0DBB93-87BE-2C40-BA4E-63EAC3315B9E}" dt="2025-03-08T07:48:55.480" v="31" actId="2696"/>
        <pc:sldMkLst>
          <pc:docMk/>
          <pc:sldMk cId="3904053128" sldId="282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1292307677" sldId="285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1239524251" sldId="287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2263564602" sldId="288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1549139335" sldId="289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2675069600" sldId="290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87084554" sldId="291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1132681729" sldId="292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3676863528" sldId="293"/>
        </pc:sldMkLst>
      </pc:sldChg>
      <pc:sldChg chg="modSp mod">
        <pc:chgData name="Martin Klepek" userId="feb729e6-0e74-477c-a0ae-c9b68d8ac753" providerId="ADAL" clId="{5B0DBB93-87BE-2C40-BA4E-63EAC3315B9E}" dt="2025-03-08T13:23:42.437" v="1668" actId="20577"/>
        <pc:sldMkLst>
          <pc:docMk/>
          <pc:sldMk cId="2286649143" sldId="294"/>
        </pc:sldMkLst>
        <pc:spChg chg="mod">
          <ac:chgData name="Martin Klepek" userId="feb729e6-0e74-477c-a0ae-c9b68d8ac753" providerId="ADAL" clId="{5B0DBB93-87BE-2C40-BA4E-63EAC3315B9E}" dt="2025-03-08T13:23:42.437" v="1668" actId="20577"/>
          <ac:spMkLst>
            <pc:docMk/>
            <pc:sldMk cId="2286649143" sldId="294"/>
            <ac:spMk id="2" creationId="{9BDA34BD-97F9-ADB3-DEEB-D31CBF76B148}"/>
          </ac:spMkLst>
        </pc:spChg>
        <pc:spChg chg="mod">
          <ac:chgData name="Martin Klepek" userId="feb729e6-0e74-477c-a0ae-c9b68d8ac753" providerId="ADAL" clId="{5B0DBB93-87BE-2C40-BA4E-63EAC3315B9E}" dt="2025-03-08T07:55:22.255" v="289" actId="20577"/>
          <ac:spMkLst>
            <pc:docMk/>
            <pc:sldMk cId="2286649143" sldId="294"/>
            <ac:spMk id="9" creationId="{79BB36DD-4D7C-C302-84F6-D67F7E0EB4B0}"/>
          </ac:spMkLst>
        </pc:spChg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2705300610" sldId="295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705153152" sldId="296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2365563667" sldId="297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2484515748" sldId="298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1598255909" sldId="299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4235902693" sldId="300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1999597943" sldId="301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2803621782" sldId="302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4150392050" sldId="303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1938749763" sldId="304"/>
        </pc:sldMkLst>
      </pc:sldChg>
      <pc:sldChg chg="del">
        <pc:chgData name="Martin Klepek" userId="feb729e6-0e74-477c-a0ae-c9b68d8ac753" providerId="ADAL" clId="{5B0DBB93-87BE-2C40-BA4E-63EAC3315B9E}" dt="2025-03-08T07:55:18.434" v="280" actId="2696"/>
        <pc:sldMkLst>
          <pc:docMk/>
          <pc:sldMk cId="291760801" sldId="305"/>
        </pc:sldMkLst>
      </pc:sldChg>
      <pc:sldChg chg="addSp delSp modSp add mod">
        <pc:chgData name="Martin Klepek" userId="feb729e6-0e74-477c-a0ae-c9b68d8ac753" providerId="ADAL" clId="{5B0DBB93-87BE-2C40-BA4E-63EAC3315B9E}" dt="2025-03-08T13:04:05.530" v="1354" actId="20577"/>
        <pc:sldMkLst>
          <pc:docMk/>
          <pc:sldMk cId="2627299197" sldId="306"/>
        </pc:sldMkLst>
        <pc:spChg chg="mod">
          <ac:chgData name="Martin Klepek" userId="feb729e6-0e74-477c-a0ae-c9b68d8ac753" providerId="ADAL" clId="{5B0DBB93-87BE-2C40-BA4E-63EAC3315B9E}" dt="2025-03-08T07:50:32.233" v="87" actId="20577"/>
          <ac:spMkLst>
            <pc:docMk/>
            <pc:sldMk cId="2627299197" sldId="306"/>
            <ac:spMk id="9" creationId="{73F9D5C1-8F63-8491-A17F-5188E57012AA}"/>
          </ac:spMkLst>
        </pc:spChg>
        <pc:spChg chg="mod">
          <ac:chgData name="Martin Klepek" userId="feb729e6-0e74-477c-a0ae-c9b68d8ac753" providerId="ADAL" clId="{5B0DBB93-87BE-2C40-BA4E-63EAC3315B9E}" dt="2025-03-08T13:04:05.530" v="1354" actId="20577"/>
          <ac:spMkLst>
            <pc:docMk/>
            <pc:sldMk cId="2627299197" sldId="306"/>
            <ac:spMk id="11" creationId="{993402E0-834E-7A01-3FAD-1061AE6E2D2E}"/>
          </ac:spMkLst>
        </pc:spChg>
        <pc:picChg chg="del">
          <ac:chgData name="Martin Klepek" userId="feb729e6-0e74-477c-a0ae-c9b68d8ac753" providerId="ADAL" clId="{5B0DBB93-87BE-2C40-BA4E-63EAC3315B9E}" dt="2025-03-08T07:50:43.448" v="88" actId="478"/>
          <ac:picMkLst>
            <pc:docMk/>
            <pc:sldMk cId="2627299197" sldId="306"/>
            <ac:picMk id="2" creationId="{54BF3010-08F0-763B-D520-E6AB5AA61E48}"/>
          </ac:picMkLst>
        </pc:picChg>
        <pc:picChg chg="add del mod">
          <ac:chgData name="Martin Klepek" userId="feb729e6-0e74-477c-a0ae-c9b68d8ac753" providerId="ADAL" clId="{5B0DBB93-87BE-2C40-BA4E-63EAC3315B9E}" dt="2025-03-08T07:50:51.874" v="92" actId="478"/>
          <ac:picMkLst>
            <pc:docMk/>
            <pc:sldMk cId="2627299197" sldId="306"/>
            <ac:picMk id="1026" creationId="{4F2E1BD7-7F86-ED3B-1508-A60E3573B1A7}"/>
          </ac:picMkLst>
        </pc:picChg>
        <pc:picChg chg="add mod">
          <ac:chgData name="Martin Klepek" userId="feb729e6-0e74-477c-a0ae-c9b68d8ac753" providerId="ADAL" clId="{5B0DBB93-87BE-2C40-BA4E-63EAC3315B9E}" dt="2025-03-08T07:51:23.970" v="95" actId="1076"/>
          <ac:picMkLst>
            <pc:docMk/>
            <pc:sldMk cId="2627299197" sldId="306"/>
            <ac:picMk id="1028" creationId="{3EB8F752-D75C-24A9-D279-C400C51CFE82}"/>
          </ac:picMkLst>
        </pc:picChg>
      </pc:sldChg>
      <pc:sldChg chg="addSp delSp modSp add mod modAnim">
        <pc:chgData name="Martin Klepek" userId="feb729e6-0e74-477c-a0ae-c9b68d8ac753" providerId="ADAL" clId="{5B0DBB93-87BE-2C40-BA4E-63EAC3315B9E}" dt="2025-03-08T08:22:33.400" v="856" actId="167"/>
        <pc:sldMkLst>
          <pc:docMk/>
          <pc:sldMk cId="3400509743" sldId="307"/>
        </pc:sldMkLst>
        <pc:spChg chg="del mod">
          <ac:chgData name="Martin Klepek" userId="feb729e6-0e74-477c-a0ae-c9b68d8ac753" providerId="ADAL" clId="{5B0DBB93-87BE-2C40-BA4E-63EAC3315B9E}" dt="2025-03-08T07:59:02.967" v="318" actId="478"/>
          <ac:spMkLst>
            <pc:docMk/>
            <pc:sldMk cId="3400509743" sldId="307"/>
            <ac:spMk id="3" creationId="{48106FB5-5A71-1D4A-85E7-D941A298A99B}"/>
          </ac:spMkLst>
        </pc:spChg>
        <pc:spChg chg="mod">
          <ac:chgData name="Martin Klepek" userId="feb729e6-0e74-477c-a0ae-c9b68d8ac753" providerId="ADAL" clId="{5B0DBB93-87BE-2C40-BA4E-63EAC3315B9E}" dt="2025-03-08T07:57:48.762" v="314" actId="20577"/>
          <ac:spMkLst>
            <pc:docMk/>
            <pc:sldMk cId="3400509743" sldId="307"/>
            <ac:spMk id="9" creationId="{F21CCEB4-9032-49DF-9CEC-064EAC86BEEA}"/>
          </ac:spMkLst>
        </pc:spChg>
        <pc:spChg chg="mod">
          <ac:chgData name="Martin Klepek" userId="feb729e6-0e74-477c-a0ae-c9b68d8ac753" providerId="ADAL" clId="{5B0DBB93-87BE-2C40-BA4E-63EAC3315B9E}" dt="2025-03-08T07:59:06.092" v="319"/>
          <ac:spMkLst>
            <pc:docMk/>
            <pc:sldMk cId="3400509743" sldId="307"/>
            <ac:spMk id="11" creationId="{0950995B-B129-E0AB-A3BC-786F82784BB7}"/>
          </ac:spMkLst>
        </pc:spChg>
        <pc:picChg chg="add mod">
          <ac:chgData name="Martin Klepek" userId="feb729e6-0e74-477c-a0ae-c9b68d8ac753" providerId="ADAL" clId="{5B0DBB93-87BE-2C40-BA4E-63EAC3315B9E}" dt="2025-03-08T08:22:33.400" v="856" actId="167"/>
          <ac:picMkLst>
            <pc:docMk/>
            <pc:sldMk cId="3400509743" sldId="307"/>
            <ac:picMk id="2" creationId="{7156228A-B5C6-C039-E8F9-7DD6300B4738}"/>
          </ac:picMkLst>
        </pc:picChg>
        <pc:picChg chg="del">
          <ac:chgData name="Martin Klepek" userId="feb729e6-0e74-477c-a0ae-c9b68d8ac753" providerId="ADAL" clId="{5B0DBB93-87BE-2C40-BA4E-63EAC3315B9E}" dt="2025-03-08T07:58:56.602" v="315" actId="478"/>
          <ac:picMkLst>
            <pc:docMk/>
            <pc:sldMk cId="3400509743" sldId="307"/>
            <ac:picMk id="1028" creationId="{933D7313-97BA-0294-8CB1-6E640FF6A65C}"/>
          </ac:picMkLst>
        </pc:picChg>
      </pc:sldChg>
      <pc:sldChg chg="addSp delSp modSp add mod modAnim">
        <pc:chgData name="Martin Klepek" userId="feb729e6-0e74-477c-a0ae-c9b68d8ac753" providerId="ADAL" clId="{5B0DBB93-87BE-2C40-BA4E-63EAC3315B9E}" dt="2025-03-08T08:22:43.941" v="858" actId="167"/>
        <pc:sldMkLst>
          <pc:docMk/>
          <pc:sldMk cId="2925390365" sldId="308"/>
        </pc:sldMkLst>
        <pc:spChg chg="mod">
          <ac:chgData name="Martin Klepek" userId="feb729e6-0e74-477c-a0ae-c9b68d8ac753" providerId="ADAL" clId="{5B0DBB93-87BE-2C40-BA4E-63EAC3315B9E}" dt="2025-03-08T08:04:37.936" v="348" actId="20577"/>
          <ac:spMkLst>
            <pc:docMk/>
            <pc:sldMk cId="2925390365" sldId="308"/>
            <ac:spMk id="9" creationId="{6D6D31A8-E990-7E27-6162-B8D5E0E80FB3}"/>
          </ac:spMkLst>
        </pc:spChg>
        <pc:spChg chg="mod">
          <ac:chgData name="Martin Klepek" userId="feb729e6-0e74-477c-a0ae-c9b68d8ac753" providerId="ADAL" clId="{5B0DBB93-87BE-2C40-BA4E-63EAC3315B9E}" dt="2025-03-08T08:06:37.238" v="361" actId="14100"/>
          <ac:spMkLst>
            <pc:docMk/>
            <pc:sldMk cId="2925390365" sldId="308"/>
            <ac:spMk id="11" creationId="{0329FF77-FF21-DB58-6E2E-52B121E992F8}"/>
          </ac:spMkLst>
        </pc:spChg>
        <pc:picChg chg="add mod">
          <ac:chgData name="Martin Klepek" userId="feb729e6-0e74-477c-a0ae-c9b68d8ac753" providerId="ADAL" clId="{5B0DBB93-87BE-2C40-BA4E-63EAC3315B9E}" dt="2025-03-08T08:04:27.990" v="341"/>
          <ac:picMkLst>
            <pc:docMk/>
            <pc:sldMk cId="2925390365" sldId="308"/>
            <ac:picMk id="2" creationId="{32307FCB-34EA-80DE-AFA3-8A68349F8876}"/>
          </ac:picMkLst>
        </pc:picChg>
        <pc:picChg chg="add mod">
          <ac:chgData name="Martin Klepek" userId="feb729e6-0e74-477c-a0ae-c9b68d8ac753" providerId="ADAL" clId="{5B0DBB93-87BE-2C40-BA4E-63EAC3315B9E}" dt="2025-03-08T08:06:39.813" v="362" actId="1076"/>
          <ac:picMkLst>
            <pc:docMk/>
            <pc:sldMk cId="2925390365" sldId="308"/>
            <ac:picMk id="3" creationId="{7CC99BF4-D10B-1A2B-D36C-75DA02B563D4}"/>
          </ac:picMkLst>
        </pc:picChg>
        <pc:picChg chg="add mod">
          <ac:chgData name="Martin Klepek" userId="feb729e6-0e74-477c-a0ae-c9b68d8ac753" providerId="ADAL" clId="{5B0DBB93-87BE-2C40-BA4E-63EAC3315B9E}" dt="2025-03-08T08:22:43.941" v="858" actId="167"/>
          <ac:picMkLst>
            <pc:docMk/>
            <pc:sldMk cId="2925390365" sldId="308"/>
            <ac:picMk id="4" creationId="{ABBB42F3-1C7F-B1B1-ABFE-8609930CAD1B}"/>
          </ac:picMkLst>
        </pc:picChg>
        <pc:picChg chg="add del mod">
          <ac:chgData name="Martin Klepek" userId="feb729e6-0e74-477c-a0ae-c9b68d8ac753" providerId="ADAL" clId="{5B0DBB93-87BE-2C40-BA4E-63EAC3315B9E}" dt="2025-03-08T08:02:06.937" v="338" actId="478"/>
          <ac:picMkLst>
            <pc:docMk/>
            <pc:sldMk cId="2925390365" sldId="308"/>
            <ac:picMk id="3074" creationId="{2EEC89FA-88BD-7FC2-B6F2-9F2F800FAFC0}"/>
          </ac:picMkLst>
        </pc:picChg>
        <pc:picChg chg="add">
          <ac:chgData name="Martin Klepek" userId="feb729e6-0e74-477c-a0ae-c9b68d8ac753" providerId="ADAL" clId="{5B0DBB93-87BE-2C40-BA4E-63EAC3315B9E}" dt="2025-03-08T08:04:23.396" v="339"/>
          <ac:picMkLst>
            <pc:docMk/>
            <pc:sldMk cId="2925390365" sldId="308"/>
            <ac:picMk id="3076" creationId="{6FC2FC5A-362C-88F8-2363-DC7C268E8BBB}"/>
          </ac:picMkLst>
        </pc:picChg>
      </pc:sldChg>
      <pc:sldChg chg="addSp delSp modSp add del mod delAnim">
        <pc:chgData name="Martin Klepek" userId="feb729e6-0e74-477c-a0ae-c9b68d8ac753" providerId="ADAL" clId="{5B0DBB93-87BE-2C40-BA4E-63EAC3315B9E}" dt="2025-03-08T08:13:14.492" v="618" actId="2696"/>
        <pc:sldMkLst>
          <pc:docMk/>
          <pc:sldMk cId="457196640" sldId="309"/>
        </pc:sldMkLst>
        <pc:spChg chg="add mod">
          <ac:chgData name="Martin Klepek" userId="feb729e6-0e74-477c-a0ae-c9b68d8ac753" providerId="ADAL" clId="{5B0DBB93-87BE-2C40-BA4E-63EAC3315B9E}" dt="2025-03-08T08:04:46.468" v="350" actId="478"/>
          <ac:spMkLst>
            <pc:docMk/>
            <pc:sldMk cId="457196640" sldId="309"/>
            <ac:spMk id="3" creationId="{77EBDF51-B100-6FDB-F9E8-429888A5FC6D}"/>
          </ac:spMkLst>
        </pc:spChg>
        <pc:spChg chg="mod">
          <ac:chgData name="Martin Klepek" userId="feb729e6-0e74-477c-a0ae-c9b68d8ac753" providerId="ADAL" clId="{5B0DBB93-87BE-2C40-BA4E-63EAC3315B9E}" dt="2025-03-08T08:13:01.332" v="615" actId="20577"/>
          <ac:spMkLst>
            <pc:docMk/>
            <pc:sldMk cId="457196640" sldId="309"/>
            <ac:spMk id="9" creationId="{FD9B8918-3DDA-3045-E81A-1BD3610A8205}"/>
          </ac:spMkLst>
        </pc:spChg>
        <pc:spChg chg="del">
          <ac:chgData name="Martin Klepek" userId="feb729e6-0e74-477c-a0ae-c9b68d8ac753" providerId="ADAL" clId="{5B0DBB93-87BE-2C40-BA4E-63EAC3315B9E}" dt="2025-03-08T08:04:46.468" v="350" actId="478"/>
          <ac:spMkLst>
            <pc:docMk/>
            <pc:sldMk cId="457196640" sldId="309"/>
            <ac:spMk id="11" creationId="{109F4ABC-668F-2932-9CC1-7E25AB4BAE95}"/>
          </ac:spMkLst>
        </pc:spChg>
        <pc:picChg chg="add del">
          <ac:chgData name="Martin Klepek" userId="feb729e6-0e74-477c-a0ae-c9b68d8ac753" providerId="ADAL" clId="{5B0DBB93-87BE-2C40-BA4E-63EAC3315B9E}" dt="2025-03-08T08:06:14.954" v="352" actId="478"/>
          <ac:picMkLst>
            <pc:docMk/>
            <pc:sldMk cId="457196640" sldId="309"/>
            <ac:picMk id="5122" creationId="{A168808F-F856-E5EF-8579-C01499E07B3B}"/>
          </ac:picMkLst>
        </pc:picChg>
        <pc:picChg chg="add del mod">
          <ac:chgData name="Martin Klepek" userId="feb729e6-0e74-477c-a0ae-c9b68d8ac753" providerId="ADAL" clId="{5B0DBB93-87BE-2C40-BA4E-63EAC3315B9E}" dt="2025-03-08T08:06:28.421" v="355" actId="21"/>
          <ac:picMkLst>
            <pc:docMk/>
            <pc:sldMk cId="457196640" sldId="309"/>
            <ac:picMk id="5124" creationId="{8D6ED67D-F87B-1001-7282-85B7D880E436}"/>
          </ac:picMkLst>
        </pc:picChg>
      </pc:sldChg>
      <pc:sldChg chg="addSp delSp modSp add mod">
        <pc:chgData name="Martin Klepek" userId="feb729e6-0e74-477c-a0ae-c9b68d8ac753" providerId="ADAL" clId="{5B0DBB93-87BE-2C40-BA4E-63EAC3315B9E}" dt="2025-03-08T13:01:53.484" v="1279" actId="14100"/>
        <pc:sldMkLst>
          <pc:docMk/>
          <pc:sldMk cId="628426464" sldId="310"/>
        </pc:sldMkLst>
        <pc:spChg chg="mod">
          <ac:chgData name="Martin Klepek" userId="feb729e6-0e74-477c-a0ae-c9b68d8ac753" providerId="ADAL" clId="{5B0DBB93-87BE-2C40-BA4E-63EAC3315B9E}" dt="2025-03-08T08:09:28.799" v="415" actId="1076"/>
          <ac:spMkLst>
            <pc:docMk/>
            <pc:sldMk cId="628426464" sldId="310"/>
            <ac:spMk id="3" creationId="{082E9119-047A-FC47-2F4E-E4B1DFAAC489}"/>
          </ac:spMkLst>
        </pc:spChg>
        <pc:spChg chg="mod">
          <ac:chgData name="Martin Klepek" userId="feb729e6-0e74-477c-a0ae-c9b68d8ac753" providerId="ADAL" clId="{5B0DBB93-87BE-2C40-BA4E-63EAC3315B9E}" dt="2025-03-08T08:08:14.313" v="376" actId="20577"/>
          <ac:spMkLst>
            <pc:docMk/>
            <pc:sldMk cId="628426464" sldId="310"/>
            <ac:spMk id="9" creationId="{715953B3-7718-5F76-0483-95528770DA7F}"/>
          </ac:spMkLst>
        </pc:spChg>
        <pc:spChg chg="mod">
          <ac:chgData name="Martin Klepek" userId="feb729e6-0e74-477c-a0ae-c9b68d8ac753" providerId="ADAL" clId="{5B0DBB93-87BE-2C40-BA4E-63EAC3315B9E}" dt="2025-03-08T13:01:42.492" v="1278" actId="14100"/>
          <ac:spMkLst>
            <pc:docMk/>
            <pc:sldMk cId="628426464" sldId="310"/>
            <ac:spMk id="11" creationId="{397CD189-61E1-D7F8-5EB4-957B17561407}"/>
          </ac:spMkLst>
        </pc:spChg>
        <pc:picChg chg="del">
          <ac:chgData name="Martin Klepek" userId="feb729e6-0e74-477c-a0ae-c9b68d8ac753" providerId="ADAL" clId="{5B0DBB93-87BE-2C40-BA4E-63EAC3315B9E}" dt="2025-03-08T08:08:16.463" v="377" actId="478"/>
          <ac:picMkLst>
            <pc:docMk/>
            <pc:sldMk cId="628426464" sldId="310"/>
            <ac:picMk id="2" creationId="{5288F452-2678-1C8D-343A-979BFFA31900}"/>
          </ac:picMkLst>
        </pc:picChg>
        <pc:picChg chg="add mod">
          <ac:chgData name="Martin Klepek" userId="feb729e6-0e74-477c-a0ae-c9b68d8ac753" providerId="ADAL" clId="{5B0DBB93-87BE-2C40-BA4E-63EAC3315B9E}" dt="2025-03-08T13:01:53.484" v="1279" actId="14100"/>
          <ac:picMkLst>
            <pc:docMk/>
            <pc:sldMk cId="628426464" sldId="310"/>
            <ac:picMk id="6146" creationId="{C02D63A4-E66C-46B6-6592-0BADA7255E19}"/>
          </ac:picMkLst>
        </pc:picChg>
      </pc:sldChg>
      <pc:sldChg chg="addSp delSp modSp add mod">
        <pc:chgData name="Martin Klepek" userId="feb729e6-0e74-477c-a0ae-c9b68d8ac753" providerId="ADAL" clId="{5B0DBB93-87BE-2C40-BA4E-63EAC3315B9E}" dt="2025-03-08T08:12:23.133" v="599" actId="1076"/>
        <pc:sldMkLst>
          <pc:docMk/>
          <pc:sldMk cId="2801022682" sldId="311"/>
        </pc:sldMkLst>
        <pc:spChg chg="del">
          <ac:chgData name="Martin Klepek" userId="feb729e6-0e74-477c-a0ae-c9b68d8ac753" providerId="ADAL" clId="{5B0DBB93-87BE-2C40-BA4E-63EAC3315B9E}" dt="2025-03-08T08:12:04.790" v="590" actId="478"/>
          <ac:spMkLst>
            <pc:docMk/>
            <pc:sldMk cId="2801022682" sldId="311"/>
            <ac:spMk id="3" creationId="{FFB88D6B-B60A-4BDB-53CB-B01A0883C35A}"/>
          </ac:spMkLst>
        </pc:spChg>
        <pc:spChg chg="add del mod">
          <ac:chgData name="Martin Klepek" userId="feb729e6-0e74-477c-a0ae-c9b68d8ac753" providerId="ADAL" clId="{5B0DBB93-87BE-2C40-BA4E-63EAC3315B9E}" dt="2025-03-08T08:12:02.562" v="588" actId="478"/>
          <ac:spMkLst>
            <pc:docMk/>
            <pc:sldMk cId="2801022682" sldId="311"/>
            <ac:spMk id="4" creationId="{7739A58C-809D-5A73-59F5-50414107D85E}"/>
          </ac:spMkLst>
        </pc:spChg>
        <pc:spChg chg="mod">
          <ac:chgData name="Martin Klepek" userId="feb729e6-0e74-477c-a0ae-c9b68d8ac753" providerId="ADAL" clId="{5B0DBB93-87BE-2C40-BA4E-63EAC3315B9E}" dt="2025-03-08T08:12:07.029" v="592" actId="20577"/>
          <ac:spMkLst>
            <pc:docMk/>
            <pc:sldMk cId="2801022682" sldId="311"/>
            <ac:spMk id="7" creationId="{F1EA4FEB-0C26-54A0-32B6-A968C2B3A593}"/>
          </ac:spMkLst>
        </pc:spChg>
        <pc:spChg chg="del">
          <ac:chgData name="Martin Klepek" userId="feb729e6-0e74-477c-a0ae-c9b68d8ac753" providerId="ADAL" clId="{5B0DBB93-87BE-2C40-BA4E-63EAC3315B9E}" dt="2025-03-08T08:12:00.481" v="586" actId="478"/>
          <ac:spMkLst>
            <pc:docMk/>
            <pc:sldMk cId="2801022682" sldId="311"/>
            <ac:spMk id="9" creationId="{6336B64E-5809-962D-1E95-C1EF326158DB}"/>
          </ac:spMkLst>
        </pc:spChg>
        <pc:spChg chg="del">
          <ac:chgData name="Martin Klepek" userId="feb729e6-0e74-477c-a0ae-c9b68d8ac753" providerId="ADAL" clId="{5B0DBB93-87BE-2C40-BA4E-63EAC3315B9E}" dt="2025-03-08T08:11:59.325" v="585" actId="478"/>
          <ac:spMkLst>
            <pc:docMk/>
            <pc:sldMk cId="2801022682" sldId="311"/>
            <ac:spMk id="11" creationId="{FD21916B-88A1-FBFE-FBDE-1786CE97D162}"/>
          </ac:spMkLst>
        </pc:spChg>
        <pc:grpChg chg="del">
          <ac:chgData name="Martin Klepek" userId="feb729e6-0e74-477c-a0ae-c9b68d8ac753" providerId="ADAL" clId="{5B0DBB93-87BE-2C40-BA4E-63EAC3315B9E}" dt="2025-03-08T08:12:08.255" v="593" actId="478"/>
          <ac:grpSpMkLst>
            <pc:docMk/>
            <pc:sldMk cId="2801022682" sldId="311"/>
            <ac:grpSpMk id="5" creationId="{3D321D0F-EF1F-1E1C-885D-8D52AA1B421A}"/>
          </ac:grpSpMkLst>
        </pc:grpChg>
        <pc:picChg chg="del">
          <ac:chgData name="Martin Klepek" userId="feb729e6-0e74-477c-a0ae-c9b68d8ac753" providerId="ADAL" clId="{5B0DBB93-87BE-2C40-BA4E-63EAC3315B9E}" dt="2025-03-08T08:12:03.079" v="589" actId="478"/>
          <ac:picMkLst>
            <pc:docMk/>
            <pc:sldMk cId="2801022682" sldId="311"/>
            <ac:picMk id="6146" creationId="{D934B7FB-FB1B-1EAB-2E91-FACFA2CC9684}"/>
          </ac:picMkLst>
        </pc:picChg>
        <pc:picChg chg="add mod">
          <ac:chgData name="Martin Klepek" userId="feb729e6-0e74-477c-a0ae-c9b68d8ac753" providerId="ADAL" clId="{5B0DBB93-87BE-2C40-BA4E-63EAC3315B9E}" dt="2025-03-08T08:12:23.133" v="599" actId="1076"/>
          <ac:picMkLst>
            <pc:docMk/>
            <pc:sldMk cId="2801022682" sldId="311"/>
            <ac:picMk id="8194" creationId="{969986C1-64FF-F153-A1D2-BF4910D99FE2}"/>
          </ac:picMkLst>
        </pc:picChg>
        <pc:cxnChg chg="del">
          <ac:chgData name="Martin Klepek" userId="feb729e6-0e74-477c-a0ae-c9b68d8ac753" providerId="ADAL" clId="{5B0DBB93-87BE-2C40-BA4E-63EAC3315B9E}" dt="2025-03-08T08:12:09.582" v="594" actId="478"/>
          <ac:cxnSpMkLst>
            <pc:docMk/>
            <pc:sldMk cId="2801022682" sldId="311"/>
            <ac:cxnSpMk id="12" creationId="{33558484-484D-8EDA-0D26-851BBFB1EA2D}"/>
          </ac:cxnSpMkLst>
        </pc:cxnChg>
      </pc:sldChg>
      <pc:sldChg chg="addSp modSp add mod ord modAnim">
        <pc:chgData name="Martin Klepek" userId="feb729e6-0e74-477c-a0ae-c9b68d8ac753" providerId="ADAL" clId="{5B0DBB93-87BE-2C40-BA4E-63EAC3315B9E}" dt="2025-03-08T08:22:50.464" v="860" actId="167"/>
        <pc:sldMkLst>
          <pc:docMk/>
          <pc:sldMk cId="4260948689" sldId="312"/>
        </pc:sldMkLst>
        <pc:spChg chg="mod">
          <ac:chgData name="Martin Klepek" userId="feb729e6-0e74-477c-a0ae-c9b68d8ac753" providerId="ADAL" clId="{5B0DBB93-87BE-2C40-BA4E-63EAC3315B9E}" dt="2025-03-08T08:13:19.407" v="635" actId="20577"/>
          <ac:spMkLst>
            <pc:docMk/>
            <pc:sldMk cId="4260948689" sldId="312"/>
            <ac:spMk id="9" creationId="{2B9252EC-9A1B-D037-BF4E-83789839F6B2}"/>
          </ac:spMkLst>
        </pc:spChg>
        <pc:spChg chg="mod">
          <ac:chgData name="Martin Klepek" userId="feb729e6-0e74-477c-a0ae-c9b68d8ac753" providerId="ADAL" clId="{5B0DBB93-87BE-2C40-BA4E-63EAC3315B9E}" dt="2025-03-08T08:13:33.933" v="649" actId="113"/>
          <ac:spMkLst>
            <pc:docMk/>
            <pc:sldMk cId="4260948689" sldId="312"/>
            <ac:spMk id="11" creationId="{C36987DC-92FC-43D7-7340-EF2EF6058919}"/>
          </ac:spMkLst>
        </pc:spChg>
        <pc:picChg chg="add mod">
          <ac:chgData name="Martin Klepek" userId="feb729e6-0e74-477c-a0ae-c9b68d8ac753" providerId="ADAL" clId="{5B0DBB93-87BE-2C40-BA4E-63EAC3315B9E}" dt="2025-03-08T08:14:28.095" v="667" actId="1076"/>
          <ac:picMkLst>
            <pc:docMk/>
            <pc:sldMk cId="4260948689" sldId="312"/>
            <ac:picMk id="2" creationId="{0CF75E37-7994-2671-DEB8-7A7F326EB631}"/>
          </ac:picMkLst>
        </pc:picChg>
        <pc:picChg chg="add mod">
          <ac:chgData name="Martin Klepek" userId="feb729e6-0e74-477c-a0ae-c9b68d8ac753" providerId="ADAL" clId="{5B0DBB93-87BE-2C40-BA4E-63EAC3315B9E}" dt="2025-03-08T08:22:50.464" v="860" actId="167"/>
          <ac:picMkLst>
            <pc:docMk/>
            <pc:sldMk cId="4260948689" sldId="312"/>
            <ac:picMk id="3" creationId="{76248C25-9BEB-0683-EBC1-BB90748DA561}"/>
          </ac:picMkLst>
        </pc:picChg>
      </pc:sldChg>
      <pc:sldChg chg="addSp modSp add modAnim">
        <pc:chgData name="Martin Klepek" userId="feb729e6-0e74-477c-a0ae-c9b68d8ac753" providerId="ADAL" clId="{5B0DBB93-87BE-2C40-BA4E-63EAC3315B9E}" dt="2025-03-08T08:22:57.947" v="862" actId="167"/>
        <pc:sldMkLst>
          <pc:docMk/>
          <pc:sldMk cId="1281798359" sldId="313"/>
        </pc:sldMkLst>
        <pc:spChg chg="mod">
          <ac:chgData name="Martin Klepek" userId="feb729e6-0e74-477c-a0ae-c9b68d8ac753" providerId="ADAL" clId="{5B0DBB93-87BE-2C40-BA4E-63EAC3315B9E}" dt="2025-03-08T08:14:04.091" v="658" actId="113"/>
          <ac:spMkLst>
            <pc:docMk/>
            <pc:sldMk cId="1281798359" sldId="313"/>
            <ac:spMk id="11" creationId="{0FBF5643-8847-3722-BD0D-B784733F1F5A}"/>
          </ac:spMkLst>
        </pc:spChg>
        <pc:picChg chg="add mod">
          <ac:chgData name="Martin Klepek" userId="feb729e6-0e74-477c-a0ae-c9b68d8ac753" providerId="ADAL" clId="{5B0DBB93-87BE-2C40-BA4E-63EAC3315B9E}" dt="2025-03-08T08:14:30.464" v="668"/>
          <ac:picMkLst>
            <pc:docMk/>
            <pc:sldMk cId="1281798359" sldId="313"/>
            <ac:picMk id="2" creationId="{E69CEDD0-0A81-9A5C-67B1-551B12DA7C19}"/>
          </ac:picMkLst>
        </pc:picChg>
        <pc:picChg chg="add mod">
          <ac:chgData name="Martin Klepek" userId="feb729e6-0e74-477c-a0ae-c9b68d8ac753" providerId="ADAL" clId="{5B0DBB93-87BE-2C40-BA4E-63EAC3315B9E}" dt="2025-03-08T08:22:57.947" v="862" actId="167"/>
          <ac:picMkLst>
            <pc:docMk/>
            <pc:sldMk cId="1281798359" sldId="313"/>
            <ac:picMk id="3" creationId="{7CF99C64-2317-29DB-7ABB-DF808C1F029B}"/>
          </ac:picMkLst>
        </pc:picChg>
      </pc:sldChg>
      <pc:sldChg chg="addSp delSp modSp add mod">
        <pc:chgData name="Martin Klepek" userId="feb729e6-0e74-477c-a0ae-c9b68d8ac753" providerId="ADAL" clId="{5B0DBB93-87BE-2C40-BA4E-63EAC3315B9E}" dt="2025-03-08T08:45:40.593" v="1093" actId="14100"/>
        <pc:sldMkLst>
          <pc:docMk/>
          <pc:sldMk cId="4275298057" sldId="314"/>
        </pc:sldMkLst>
        <pc:spChg chg="mod">
          <ac:chgData name="Martin Klepek" userId="feb729e6-0e74-477c-a0ae-c9b68d8ac753" providerId="ADAL" clId="{5B0DBB93-87BE-2C40-BA4E-63EAC3315B9E}" dt="2025-03-08T08:45:01.222" v="1082" actId="27636"/>
          <ac:spMkLst>
            <pc:docMk/>
            <pc:sldMk cId="4275298057" sldId="314"/>
            <ac:spMk id="9" creationId="{7140C28D-B45D-E131-4627-A1C61C1DC716}"/>
          </ac:spMkLst>
        </pc:spChg>
        <pc:spChg chg="mod">
          <ac:chgData name="Martin Klepek" userId="feb729e6-0e74-477c-a0ae-c9b68d8ac753" providerId="ADAL" clId="{5B0DBB93-87BE-2C40-BA4E-63EAC3315B9E}" dt="2025-03-08T08:45:40.593" v="1093" actId="14100"/>
          <ac:spMkLst>
            <pc:docMk/>
            <pc:sldMk cId="4275298057" sldId="314"/>
            <ac:spMk id="11" creationId="{2B934390-0ED6-CE1E-9C57-65C68009EF47}"/>
          </ac:spMkLst>
        </pc:spChg>
        <pc:picChg chg="del">
          <ac:chgData name="Martin Klepek" userId="feb729e6-0e74-477c-a0ae-c9b68d8ac753" providerId="ADAL" clId="{5B0DBB93-87BE-2C40-BA4E-63EAC3315B9E}" dt="2025-03-08T08:14:48.847" v="676" actId="478"/>
          <ac:picMkLst>
            <pc:docMk/>
            <pc:sldMk cId="4275298057" sldId="314"/>
            <ac:picMk id="2" creationId="{51E4CAAF-5FBF-D88E-3DD0-C31DC6E07F22}"/>
          </ac:picMkLst>
        </pc:picChg>
        <pc:picChg chg="add mod">
          <ac:chgData name="Martin Klepek" userId="feb729e6-0e74-477c-a0ae-c9b68d8ac753" providerId="ADAL" clId="{5B0DBB93-87BE-2C40-BA4E-63EAC3315B9E}" dt="2025-03-08T08:23:04.888" v="864" actId="167"/>
          <ac:picMkLst>
            <pc:docMk/>
            <pc:sldMk cId="4275298057" sldId="314"/>
            <ac:picMk id="3" creationId="{72614501-20D4-1D42-7A1A-023E7794C409}"/>
          </ac:picMkLst>
        </pc:picChg>
      </pc:sldChg>
      <pc:sldChg chg="addSp delSp modSp add mod">
        <pc:chgData name="Martin Klepek" userId="feb729e6-0e74-477c-a0ae-c9b68d8ac753" providerId="ADAL" clId="{5B0DBB93-87BE-2C40-BA4E-63EAC3315B9E}" dt="2025-03-08T08:23:09.874" v="866" actId="167"/>
        <pc:sldMkLst>
          <pc:docMk/>
          <pc:sldMk cId="2764199325" sldId="315"/>
        </pc:sldMkLst>
        <pc:spChg chg="add del mod">
          <ac:chgData name="Martin Klepek" userId="feb729e6-0e74-477c-a0ae-c9b68d8ac753" providerId="ADAL" clId="{5B0DBB93-87BE-2C40-BA4E-63EAC3315B9E}" dt="2025-03-08T08:17:40.981" v="793" actId="478"/>
          <ac:spMkLst>
            <pc:docMk/>
            <pc:sldMk cId="2764199325" sldId="315"/>
            <ac:spMk id="3" creationId="{CCF45B2D-2883-C681-0569-B475135F45D9}"/>
          </ac:spMkLst>
        </pc:spChg>
        <pc:spChg chg="del">
          <ac:chgData name="Martin Klepek" userId="feb729e6-0e74-477c-a0ae-c9b68d8ac753" providerId="ADAL" clId="{5B0DBB93-87BE-2C40-BA4E-63EAC3315B9E}" dt="2025-03-08T08:17:33.057" v="792" actId="478"/>
          <ac:spMkLst>
            <pc:docMk/>
            <pc:sldMk cId="2764199325" sldId="315"/>
            <ac:spMk id="11" creationId="{17EB1DC0-0A2C-F48F-A96A-29CFE5407DA0}"/>
          </ac:spMkLst>
        </pc:spChg>
        <pc:picChg chg="add mod">
          <ac:chgData name="Martin Klepek" userId="feb729e6-0e74-477c-a0ae-c9b68d8ac753" providerId="ADAL" clId="{5B0DBB93-87BE-2C40-BA4E-63EAC3315B9E}" dt="2025-03-08T08:17:54.190" v="804" actId="1076"/>
          <ac:picMkLst>
            <pc:docMk/>
            <pc:sldMk cId="2764199325" sldId="315"/>
            <ac:picMk id="4" creationId="{AF012DB5-63E8-6947-1D3F-136D689BA31C}"/>
          </ac:picMkLst>
        </pc:picChg>
        <pc:picChg chg="add mod">
          <ac:chgData name="Martin Klepek" userId="feb729e6-0e74-477c-a0ae-c9b68d8ac753" providerId="ADAL" clId="{5B0DBB93-87BE-2C40-BA4E-63EAC3315B9E}" dt="2025-03-08T08:17:52.581" v="802" actId="1076"/>
          <ac:picMkLst>
            <pc:docMk/>
            <pc:sldMk cId="2764199325" sldId="315"/>
            <ac:picMk id="8" creationId="{40122606-DDD7-BB1E-1431-4E1CE2202DF3}"/>
          </ac:picMkLst>
        </pc:picChg>
        <pc:picChg chg="add mod">
          <ac:chgData name="Martin Klepek" userId="feb729e6-0e74-477c-a0ae-c9b68d8ac753" providerId="ADAL" clId="{5B0DBB93-87BE-2C40-BA4E-63EAC3315B9E}" dt="2025-03-08T08:17:49.825" v="799" actId="1076"/>
          <ac:picMkLst>
            <pc:docMk/>
            <pc:sldMk cId="2764199325" sldId="315"/>
            <ac:picMk id="10" creationId="{FF75CF00-14CD-98B6-7878-8E0EA7DE6B6A}"/>
          </ac:picMkLst>
        </pc:picChg>
        <pc:picChg chg="add mod">
          <ac:chgData name="Martin Klepek" userId="feb729e6-0e74-477c-a0ae-c9b68d8ac753" providerId="ADAL" clId="{5B0DBB93-87BE-2C40-BA4E-63EAC3315B9E}" dt="2025-03-08T08:17:53.222" v="803" actId="1076"/>
          <ac:picMkLst>
            <pc:docMk/>
            <pc:sldMk cId="2764199325" sldId="315"/>
            <ac:picMk id="13" creationId="{B1734EBB-65C2-FBF6-639B-D64B99FAB2D9}"/>
          </ac:picMkLst>
        </pc:picChg>
        <pc:picChg chg="add mod">
          <ac:chgData name="Martin Klepek" userId="feb729e6-0e74-477c-a0ae-c9b68d8ac753" providerId="ADAL" clId="{5B0DBB93-87BE-2C40-BA4E-63EAC3315B9E}" dt="2025-03-08T08:23:09.874" v="866" actId="167"/>
          <ac:picMkLst>
            <pc:docMk/>
            <pc:sldMk cId="2764199325" sldId="315"/>
            <ac:picMk id="14" creationId="{7ED96D68-74BB-1EC2-8765-259D4BBF6691}"/>
          </ac:picMkLst>
        </pc:picChg>
      </pc:sldChg>
      <pc:sldChg chg="modSp add del mod">
        <pc:chgData name="Martin Klepek" userId="feb729e6-0e74-477c-a0ae-c9b68d8ac753" providerId="ADAL" clId="{5B0DBB93-87BE-2C40-BA4E-63EAC3315B9E}" dt="2025-03-08T08:18:21.886" v="834" actId="2696"/>
        <pc:sldMkLst>
          <pc:docMk/>
          <pc:sldMk cId="1106204417" sldId="316"/>
        </pc:sldMkLst>
        <pc:spChg chg="mod">
          <ac:chgData name="Martin Klepek" userId="feb729e6-0e74-477c-a0ae-c9b68d8ac753" providerId="ADAL" clId="{5B0DBB93-87BE-2C40-BA4E-63EAC3315B9E}" dt="2025-03-08T08:18:08.860" v="818" actId="20577"/>
          <ac:spMkLst>
            <pc:docMk/>
            <pc:sldMk cId="1106204417" sldId="316"/>
            <ac:spMk id="9" creationId="{F38B060B-ADEE-E3A0-1AEF-28BCAD058AD5}"/>
          </ac:spMkLst>
        </pc:spChg>
      </pc:sldChg>
      <pc:sldChg chg="addSp modSp add mod ord">
        <pc:chgData name="Martin Klepek" userId="feb729e6-0e74-477c-a0ae-c9b68d8ac753" providerId="ADAL" clId="{5B0DBB93-87BE-2C40-BA4E-63EAC3315B9E}" dt="2025-03-08T08:23:44.331" v="883" actId="20577"/>
        <pc:sldMkLst>
          <pc:docMk/>
          <pc:sldMk cId="3982997098" sldId="317"/>
        </pc:sldMkLst>
        <pc:spChg chg="mod">
          <ac:chgData name="Martin Klepek" userId="feb729e6-0e74-477c-a0ae-c9b68d8ac753" providerId="ADAL" clId="{5B0DBB93-87BE-2C40-BA4E-63EAC3315B9E}" dt="2025-03-08T08:23:44.331" v="883" actId="20577"/>
          <ac:spMkLst>
            <pc:docMk/>
            <pc:sldMk cId="3982997098" sldId="317"/>
            <ac:spMk id="9" creationId="{AA59DD33-F3EB-08ED-59AA-A52BD23CF07C}"/>
          </ac:spMkLst>
        </pc:spChg>
        <pc:spChg chg="mod">
          <ac:chgData name="Martin Klepek" userId="feb729e6-0e74-477c-a0ae-c9b68d8ac753" providerId="ADAL" clId="{5B0DBB93-87BE-2C40-BA4E-63EAC3315B9E}" dt="2025-03-08T08:20:40.576" v="846" actId="14100"/>
          <ac:spMkLst>
            <pc:docMk/>
            <pc:sldMk cId="3982997098" sldId="317"/>
            <ac:spMk id="11" creationId="{5A7D4556-23DC-DC51-A9C4-16AA795D5793}"/>
          </ac:spMkLst>
        </pc:spChg>
        <pc:picChg chg="add mod">
          <ac:chgData name="Martin Klepek" userId="feb729e6-0e74-477c-a0ae-c9b68d8ac753" providerId="ADAL" clId="{5B0DBB93-87BE-2C40-BA4E-63EAC3315B9E}" dt="2025-03-08T08:23:14.563" v="868" actId="167"/>
          <ac:picMkLst>
            <pc:docMk/>
            <pc:sldMk cId="3982997098" sldId="317"/>
            <ac:picMk id="2" creationId="{AA7402A9-3744-4A90-C308-16F341389344}"/>
          </ac:picMkLst>
        </pc:picChg>
        <pc:picChg chg="add mod">
          <ac:chgData name="Martin Klepek" userId="feb729e6-0e74-477c-a0ae-c9b68d8ac753" providerId="ADAL" clId="{5B0DBB93-87BE-2C40-BA4E-63EAC3315B9E}" dt="2025-03-08T08:23:34.453" v="875" actId="1076"/>
          <ac:picMkLst>
            <pc:docMk/>
            <pc:sldMk cId="3982997098" sldId="317"/>
            <ac:picMk id="10242" creationId="{21290103-B3BF-96A2-FF69-5AE38D364FF9}"/>
          </ac:picMkLst>
        </pc:picChg>
      </pc:sldChg>
      <pc:sldChg chg="addSp delSp modSp add mod">
        <pc:chgData name="Martin Klepek" userId="feb729e6-0e74-477c-a0ae-c9b68d8ac753" providerId="ADAL" clId="{5B0DBB93-87BE-2C40-BA4E-63EAC3315B9E}" dt="2025-03-08T08:25:41.454" v="897" actId="478"/>
        <pc:sldMkLst>
          <pc:docMk/>
          <pc:sldMk cId="3202949463" sldId="318"/>
        </pc:sldMkLst>
        <pc:spChg chg="add del mod">
          <ac:chgData name="Martin Klepek" userId="feb729e6-0e74-477c-a0ae-c9b68d8ac753" providerId="ADAL" clId="{5B0DBB93-87BE-2C40-BA4E-63EAC3315B9E}" dt="2025-03-08T08:25:41.454" v="897" actId="478"/>
          <ac:spMkLst>
            <pc:docMk/>
            <pc:sldMk cId="3202949463" sldId="318"/>
            <ac:spMk id="3" creationId="{D7F1BB44-FD0F-F993-E83B-0479D232832B}"/>
          </ac:spMkLst>
        </pc:spChg>
        <pc:spChg chg="mod">
          <ac:chgData name="Martin Klepek" userId="feb729e6-0e74-477c-a0ae-c9b68d8ac753" providerId="ADAL" clId="{5B0DBB93-87BE-2C40-BA4E-63EAC3315B9E}" dt="2025-03-08T08:23:49.832" v="896" actId="20577"/>
          <ac:spMkLst>
            <pc:docMk/>
            <pc:sldMk cId="3202949463" sldId="318"/>
            <ac:spMk id="9" creationId="{2E8BFEB0-6F7D-81E3-0A8B-C0388F3A7FFB}"/>
          </ac:spMkLst>
        </pc:spChg>
        <pc:spChg chg="del">
          <ac:chgData name="Martin Klepek" userId="feb729e6-0e74-477c-a0ae-c9b68d8ac753" providerId="ADAL" clId="{5B0DBB93-87BE-2C40-BA4E-63EAC3315B9E}" dt="2025-03-08T08:20:27.752" v="841" actId="478"/>
          <ac:spMkLst>
            <pc:docMk/>
            <pc:sldMk cId="3202949463" sldId="318"/>
            <ac:spMk id="11" creationId="{40EDA62A-220C-BE11-54FD-16FCA47134F3}"/>
          </ac:spMkLst>
        </pc:spChg>
        <pc:picChg chg="add mod">
          <ac:chgData name="Martin Klepek" userId="feb729e6-0e74-477c-a0ae-c9b68d8ac753" providerId="ADAL" clId="{5B0DBB93-87BE-2C40-BA4E-63EAC3315B9E}" dt="2025-03-08T08:20:56.437" v="848" actId="1076"/>
          <ac:picMkLst>
            <pc:docMk/>
            <pc:sldMk cId="3202949463" sldId="318"/>
            <ac:picMk id="4" creationId="{4B6AE408-67A4-B091-0C9E-24761617544F}"/>
          </ac:picMkLst>
        </pc:picChg>
        <pc:picChg chg="add mod">
          <ac:chgData name="Martin Klepek" userId="feb729e6-0e74-477c-a0ae-c9b68d8ac753" providerId="ADAL" clId="{5B0DBB93-87BE-2C40-BA4E-63EAC3315B9E}" dt="2025-03-08T08:21:02.758" v="851" actId="1076"/>
          <ac:picMkLst>
            <pc:docMk/>
            <pc:sldMk cId="3202949463" sldId="318"/>
            <ac:picMk id="8" creationId="{F053F7D6-FD36-3127-CF7E-D7E10D86489E}"/>
          </ac:picMkLst>
        </pc:picChg>
        <pc:picChg chg="add mod">
          <ac:chgData name="Martin Klepek" userId="feb729e6-0e74-477c-a0ae-c9b68d8ac753" providerId="ADAL" clId="{5B0DBB93-87BE-2C40-BA4E-63EAC3315B9E}" dt="2025-03-08T08:21:00.161" v="850" actId="1076"/>
          <ac:picMkLst>
            <pc:docMk/>
            <pc:sldMk cId="3202949463" sldId="318"/>
            <ac:picMk id="10" creationId="{CA27090E-4D66-8690-32E6-C9F16C68E15F}"/>
          </ac:picMkLst>
        </pc:picChg>
        <pc:picChg chg="add mod">
          <ac:chgData name="Martin Klepek" userId="feb729e6-0e74-477c-a0ae-c9b68d8ac753" providerId="ADAL" clId="{5B0DBB93-87BE-2C40-BA4E-63EAC3315B9E}" dt="2025-03-08T08:23:25.008" v="872" actId="108"/>
          <ac:picMkLst>
            <pc:docMk/>
            <pc:sldMk cId="3202949463" sldId="318"/>
            <ac:picMk id="13" creationId="{82E51595-D11A-6C03-C6E1-0ADA7D1B5CBA}"/>
          </ac:picMkLst>
        </pc:picChg>
        <pc:picChg chg="add mod">
          <ac:chgData name="Martin Klepek" userId="feb729e6-0e74-477c-a0ae-c9b68d8ac753" providerId="ADAL" clId="{5B0DBB93-87BE-2C40-BA4E-63EAC3315B9E}" dt="2025-03-08T08:20:31.857" v="844" actId="1076"/>
          <ac:picMkLst>
            <pc:docMk/>
            <pc:sldMk cId="3202949463" sldId="318"/>
            <ac:picMk id="9218" creationId="{3270BEFF-2FD4-A0EC-E44E-2F1402A7571F}"/>
          </ac:picMkLst>
        </pc:picChg>
      </pc:sldChg>
      <pc:sldChg chg="addSp delSp modSp add mod ord">
        <pc:chgData name="Martin Klepek" userId="feb729e6-0e74-477c-a0ae-c9b68d8ac753" providerId="ADAL" clId="{5B0DBB93-87BE-2C40-BA4E-63EAC3315B9E}" dt="2025-03-08T08:30:55.875" v="942" actId="1076"/>
        <pc:sldMkLst>
          <pc:docMk/>
          <pc:sldMk cId="3431676753" sldId="319"/>
        </pc:sldMkLst>
        <pc:spChg chg="mod">
          <ac:chgData name="Martin Klepek" userId="feb729e6-0e74-477c-a0ae-c9b68d8ac753" providerId="ADAL" clId="{5B0DBB93-87BE-2C40-BA4E-63EAC3315B9E}" dt="2025-03-08T08:26:06.293" v="913" actId="20577"/>
          <ac:spMkLst>
            <pc:docMk/>
            <pc:sldMk cId="3431676753" sldId="319"/>
            <ac:spMk id="9" creationId="{E3F7D267-F5F0-4B45-6687-30EAA7112056}"/>
          </ac:spMkLst>
        </pc:spChg>
        <pc:spChg chg="mod">
          <ac:chgData name="Martin Klepek" userId="feb729e6-0e74-477c-a0ae-c9b68d8ac753" providerId="ADAL" clId="{5B0DBB93-87BE-2C40-BA4E-63EAC3315B9E}" dt="2025-03-08T08:30:48.613" v="939" actId="255"/>
          <ac:spMkLst>
            <pc:docMk/>
            <pc:sldMk cId="3431676753" sldId="319"/>
            <ac:spMk id="11" creationId="{425604D7-559A-31F5-F959-C53963F42BFD}"/>
          </ac:spMkLst>
        </pc:spChg>
        <pc:picChg chg="add mod">
          <ac:chgData name="Martin Klepek" userId="feb729e6-0e74-477c-a0ae-c9b68d8ac753" providerId="ADAL" clId="{5B0DBB93-87BE-2C40-BA4E-63EAC3315B9E}" dt="2025-03-08T08:30:55.875" v="942" actId="1076"/>
          <ac:picMkLst>
            <pc:docMk/>
            <pc:sldMk cId="3431676753" sldId="319"/>
            <ac:picMk id="4" creationId="{1F4CBEC7-9537-EF3F-C714-F723DCD8128A}"/>
          </ac:picMkLst>
        </pc:picChg>
        <pc:picChg chg="del mod">
          <ac:chgData name="Martin Klepek" userId="feb729e6-0e74-477c-a0ae-c9b68d8ac753" providerId="ADAL" clId="{5B0DBB93-87BE-2C40-BA4E-63EAC3315B9E}" dt="2025-03-08T08:30:33.443" v="932" actId="478"/>
          <ac:picMkLst>
            <pc:docMk/>
            <pc:sldMk cId="3431676753" sldId="319"/>
            <ac:picMk id="10242" creationId="{82D5A447-6695-C7F2-8D03-8328E852C72C}"/>
          </ac:picMkLst>
        </pc:picChg>
      </pc:sldChg>
      <pc:sldChg chg="addSp delSp modSp new mod">
        <pc:chgData name="Martin Klepek" userId="feb729e6-0e74-477c-a0ae-c9b68d8ac753" providerId="ADAL" clId="{5B0DBB93-87BE-2C40-BA4E-63EAC3315B9E}" dt="2025-03-08T08:32:11.699" v="945" actId="26606"/>
        <pc:sldMkLst>
          <pc:docMk/>
          <pc:sldMk cId="1701560522" sldId="320"/>
        </pc:sldMkLst>
        <pc:spChg chg="del">
          <ac:chgData name="Martin Klepek" userId="feb729e6-0e74-477c-a0ae-c9b68d8ac753" providerId="ADAL" clId="{5B0DBB93-87BE-2C40-BA4E-63EAC3315B9E}" dt="2025-03-08T08:32:11.699" v="945" actId="26606"/>
          <ac:spMkLst>
            <pc:docMk/>
            <pc:sldMk cId="1701560522" sldId="320"/>
            <ac:spMk id="2" creationId="{A9FABFF0-B520-756A-126D-580D2F288457}"/>
          </ac:spMkLst>
        </pc:spChg>
        <pc:spChg chg="del">
          <ac:chgData name="Martin Klepek" userId="feb729e6-0e74-477c-a0ae-c9b68d8ac753" providerId="ADAL" clId="{5B0DBB93-87BE-2C40-BA4E-63EAC3315B9E}" dt="2025-03-08T08:32:11.699" v="945" actId="26606"/>
          <ac:spMkLst>
            <pc:docMk/>
            <pc:sldMk cId="1701560522" sldId="320"/>
            <ac:spMk id="3" creationId="{1F40FD62-0633-9969-CC6B-08116A4B00A2}"/>
          </ac:spMkLst>
        </pc:spChg>
        <pc:picChg chg="add mod">
          <ac:chgData name="Martin Klepek" userId="feb729e6-0e74-477c-a0ae-c9b68d8ac753" providerId="ADAL" clId="{5B0DBB93-87BE-2C40-BA4E-63EAC3315B9E}" dt="2025-03-08T08:32:11.699" v="945" actId="26606"/>
          <ac:picMkLst>
            <pc:docMk/>
            <pc:sldMk cId="1701560522" sldId="320"/>
            <ac:picMk id="12290" creationId="{8C991A1C-B13D-A204-5A5D-AA35E686B986}"/>
          </ac:picMkLst>
        </pc:picChg>
      </pc:sldChg>
      <pc:sldChg chg="addSp delSp modSp add mod ord">
        <pc:chgData name="Martin Klepek" userId="feb729e6-0e74-477c-a0ae-c9b68d8ac753" providerId="ADAL" clId="{5B0DBB93-87BE-2C40-BA4E-63EAC3315B9E}" dt="2025-03-08T08:37:25.116" v="979"/>
        <pc:sldMkLst>
          <pc:docMk/>
          <pc:sldMk cId="3707871654" sldId="321"/>
        </pc:sldMkLst>
        <pc:spChg chg="mod">
          <ac:chgData name="Martin Klepek" userId="feb729e6-0e74-477c-a0ae-c9b68d8ac753" providerId="ADAL" clId="{5B0DBB93-87BE-2C40-BA4E-63EAC3315B9E}" dt="2025-03-08T08:34:50.412" v="955" actId="20577"/>
          <ac:spMkLst>
            <pc:docMk/>
            <pc:sldMk cId="3707871654" sldId="321"/>
            <ac:spMk id="9" creationId="{73799CE0-434F-5F54-520B-0B05FF358BAD}"/>
          </ac:spMkLst>
        </pc:spChg>
        <pc:spChg chg="mod">
          <ac:chgData name="Martin Klepek" userId="feb729e6-0e74-477c-a0ae-c9b68d8ac753" providerId="ADAL" clId="{5B0DBB93-87BE-2C40-BA4E-63EAC3315B9E}" dt="2025-03-08T08:37:25.116" v="979"/>
          <ac:spMkLst>
            <pc:docMk/>
            <pc:sldMk cId="3707871654" sldId="321"/>
            <ac:spMk id="11" creationId="{43B5DB01-7AE3-8C20-E822-A0C906F6F6DF}"/>
          </ac:spMkLst>
        </pc:spChg>
        <pc:picChg chg="mod">
          <ac:chgData name="Martin Klepek" userId="feb729e6-0e74-477c-a0ae-c9b68d8ac753" providerId="ADAL" clId="{5B0DBB93-87BE-2C40-BA4E-63EAC3315B9E}" dt="2025-03-08T08:34:48.177" v="949" actId="1076"/>
          <ac:picMkLst>
            <pc:docMk/>
            <pc:sldMk cId="3707871654" sldId="321"/>
            <ac:picMk id="2" creationId="{22BD4AAE-DB6E-C220-7418-5D0DE0619F52}"/>
          </ac:picMkLst>
        </pc:picChg>
        <pc:picChg chg="del">
          <ac:chgData name="Martin Klepek" userId="feb729e6-0e74-477c-a0ae-c9b68d8ac753" providerId="ADAL" clId="{5B0DBB93-87BE-2C40-BA4E-63EAC3315B9E}" dt="2025-03-08T08:34:53.741" v="956" actId="478"/>
          <ac:picMkLst>
            <pc:docMk/>
            <pc:sldMk cId="3707871654" sldId="321"/>
            <ac:picMk id="10242" creationId="{B2DF0551-FF53-0093-66B3-085EB2ED7353}"/>
          </ac:picMkLst>
        </pc:picChg>
        <pc:picChg chg="add mod">
          <ac:chgData name="Martin Klepek" userId="feb729e6-0e74-477c-a0ae-c9b68d8ac753" providerId="ADAL" clId="{5B0DBB93-87BE-2C40-BA4E-63EAC3315B9E}" dt="2025-03-08T08:35:16.624" v="963" actId="1076"/>
          <ac:picMkLst>
            <pc:docMk/>
            <pc:sldMk cId="3707871654" sldId="321"/>
            <ac:picMk id="14338" creationId="{8D519C6B-A944-A7D3-5F6F-1430AA1B4E79}"/>
          </ac:picMkLst>
        </pc:picChg>
      </pc:sldChg>
      <pc:sldChg chg="addSp delSp modSp add mod modAnim">
        <pc:chgData name="Martin Klepek" userId="feb729e6-0e74-477c-a0ae-c9b68d8ac753" providerId="ADAL" clId="{5B0DBB93-87BE-2C40-BA4E-63EAC3315B9E}" dt="2025-03-09T07:24:14.561" v="1711"/>
        <pc:sldMkLst>
          <pc:docMk/>
          <pc:sldMk cId="3327637608" sldId="322"/>
        </pc:sldMkLst>
        <pc:spChg chg="add del mod">
          <ac:chgData name="Martin Klepek" userId="feb729e6-0e74-477c-a0ae-c9b68d8ac753" providerId="ADAL" clId="{5B0DBB93-87BE-2C40-BA4E-63EAC3315B9E}" dt="2025-03-08T08:35:37.032" v="968" actId="478"/>
          <ac:spMkLst>
            <pc:docMk/>
            <pc:sldMk cId="3327637608" sldId="322"/>
            <ac:spMk id="4" creationId="{042E1DE9-8D7E-FB9F-266C-452BE237546E}"/>
          </ac:spMkLst>
        </pc:spChg>
        <pc:spChg chg="del">
          <ac:chgData name="Martin Klepek" userId="feb729e6-0e74-477c-a0ae-c9b68d8ac753" providerId="ADAL" clId="{5B0DBB93-87BE-2C40-BA4E-63EAC3315B9E}" dt="2025-03-08T08:35:20.778" v="965" actId="478"/>
          <ac:spMkLst>
            <pc:docMk/>
            <pc:sldMk cId="3327637608" sldId="322"/>
            <ac:spMk id="11" creationId="{AD8D914A-792B-B5A0-EA70-1019E0A1BAF4}"/>
          </ac:spMkLst>
        </pc:spChg>
        <pc:picChg chg="add mod">
          <ac:chgData name="Martin Klepek" userId="feb729e6-0e74-477c-a0ae-c9b68d8ac753" providerId="ADAL" clId="{5B0DBB93-87BE-2C40-BA4E-63EAC3315B9E}" dt="2025-03-09T07:23:18.406" v="1703"/>
          <ac:picMkLst>
            <pc:docMk/>
            <pc:sldMk cId="3327637608" sldId="322"/>
            <ac:picMk id="8" creationId="{2B3F084D-2ABE-F4C5-8776-402D98E884E5}"/>
          </ac:picMkLst>
        </pc:picChg>
        <pc:picChg chg="add mod">
          <ac:chgData name="Martin Klepek" userId="feb729e6-0e74-477c-a0ae-c9b68d8ac753" providerId="ADAL" clId="{5B0DBB93-87BE-2C40-BA4E-63EAC3315B9E}" dt="2025-03-09T07:23:46.188" v="1709" actId="732"/>
          <ac:picMkLst>
            <pc:docMk/>
            <pc:sldMk cId="3327637608" sldId="322"/>
            <ac:picMk id="10" creationId="{8A396F54-71AC-5C99-1B87-5A9C67A66528}"/>
          </ac:picMkLst>
        </pc:picChg>
        <pc:picChg chg="del mod">
          <ac:chgData name="Martin Klepek" userId="feb729e6-0e74-477c-a0ae-c9b68d8ac753" providerId="ADAL" clId="{5B0DBB93-87BE-2C40-BA4E-63EAC3315B9E}" dt="2025-03-09T07:23:14.983" v="1701" actId="478"/>
          <ac:picMkLst>
            <pc:docMk/>
            <pc:sldMk cId="3327637608" sldId="322"/>
            <ac:picMk id="14338" creationId="{94AD5615-7913-2CF8-3FAB-98F49A7894E3}"/>
          </ac:picMkLst>
        </pc:picChg>
        <pc:picChg chg="add mod">
          <ac:chgData name="Martin Klepek" userId="feb729e6-0e74-477c-a0ae-c9b68d8ac753" providerId="ADAL" clId="{5B0DBB93-87BE-2C40-BA4E-63EAC3315B9E}" dt="2025-03-08T08:35:44.951" v="973" actId="1076"/>
          <ac:picMkLst>
            <pc:docMk/>
            <pc:sldMk cId="3327637608" sldId="322"/>
            <ac:picMk id="16386" creationId="{89530A49-C930-D490-5703-871D7344AC10}"/>
          </ac:picMkLst>
        </pc:picChg>
      </pc:sldChg>
      <pc:sldChg chg="addSp delSp modSp add mod ord">
        <pc:chgData name="Martin Klepek" userId="feb729e6-0e74-477c-a0ae-c9b68d8ac753" providerId="ADAL" clId="{5B0DBB93-87BE-2C40-BA4E-63EAC3315B9E}" dt="2025-03-08T08:40:58.502" v="1017" actId="14100"/>
        <pc:sldMkLst>
          <pc:docMk/>
          <pc:sldMk cId="2833713824" sldId="323"/>
        </pc:sldMkLst>
        <pc:spChg chg="mod">
          <ac:chgData name="Martin Klepek" userId="feb729e6-0e74-477c-a0ae-c9b68d8ac753" providerId="ADAL" clId="{5B0DBB93-87BE-2C40-BA4E-63EAC3315B9E}" dt="2025-03-08T08:39:56.706" v="1000" actId="20577"/>
          <ac:spMkLst>
            <pc:docMk/>
            <pc:sldMk cId="2833713824" sldId="323"/>
            <ac:spMk id="9" creationId="{C7A2E4A3-4D9E-AC49-0164-51ED63F18AC9}"/>
          </ac:spMkLst>
        </pc:spChg>
        <pc:spChg chg="mod">
          <ac:chgData name="Martin Klepek" userId="feb729e6-0e74-477c-a0ae-c9b68d8ac753" providerId="ADAL" clId="{5B0DBB93-87BE-2C40-BA4E-63EAC3315B9E}" dt="2025-03-08T08:40:58.502" v="1017" actId="14100"/>
          <ac:spMkLst>
            <pc:docMk/>
            <pc:sldMk cId="2833713824" sldId="323"/>
            <ac:spMk id="11" creationId="{581CBCA7-AD46-43EE-0D2E-6A308E8B7058}"/>
          </ac:spMkLst>
        </pc:spChg>
        <pc:picChg chg="add mod">
          <ac:chgData name="Martin Klepek" userId="feb729e6-0e74-477c-a0ae-c9b68d8ac753" providerId="ADAL" clId="{5B0DBB93-87BE-2C40-BA4E-63EAC3315B9E}" dt="2025-03-08T08:40:46.836" v="1015" actId="1076"/>
          <ac:picMkLst>
            <pc:docMk/>
            <pc:sldMk cId="2833713824" sldId="323"/>
            <ac:picMk id="3" creationId="{9ECE4101-5F50-B6A9-4908-D2240BFF83A9}"/>
          </ac:picMkLst>
        </pc:picChg>
        <pc:picChg chg="del">
          <ac:chgData name="Martin Klepek" userId="feb729e6-0e74-477c-a0ae-c9b68d8ac753" providerId="ADAL" clId="{5B0DBB93-87BE-2C40-BA4E-63EAC3315B9E}" dt="2025-03-08T08:39:58.630" v="1001" actId="478"/>
          <ac:picMkLst>
            <pc:docMk/>
            <pc:sldMk cId="2833713824" sldId="323"/>
            <ac:picMk id="14338" creationId="{60B4B3AA-2FDB-85C6-63BF-6F823B388719}"/>
          </ac:picMkLst>
        </pc:picChg>
      </pc:sldChg>
      <pc:sldChg chg="addSp delSp modSp add mod ord">
        <pc:chgData name="Martin Klepek" userId="feb729e6-0e74-477c-a0ae-c9b68d8ac753" providerId="ADAL" clId="{5B0DBB93-87BE-2C40-BA4E-63EAC3315B9E}" dt="2025-03-08T08:39:37.761" v="995" actId="1076"/>
        <pc:sldMkLst>
          <pc:docMk/>
          <pc:sldMk cId="3081228930" sldId="324"/>
        </pc:sldMkLst>
        <pc:spChg chg="add del mod">
          <ac:chgData name="Martin Klepek" userId="feb729e6-0e74-477c-a0ae-c9b68d8ac753" providerId="ADAL" clId="{5B0DBB93-87BE-2C40-BA4E-63EAC3315B9E}" dt="2025-03-08T08:38:37.435" v="983" actId="478"/>
          <ac:spMkLst>
            <pc:docMk/>
            <pc:sldMk cId="3081228930" sldId="324"/>
            <ac:spMk id="4" creationId="{F4D6A36B-0905-F863-54D4-B43458536759}"/>
          </ac:spMkLst>
        </pc:spChg>
        <pc:spChg chg="del">
          <ac:chgData name="Martin Klepek" userId="feb729e6-0e74-477c-a0ae-c9b68d8ac753" providerId="ADAL" clId="{5B0DBB93-87BE-2C40-BA4E-63EAC3315B9E}" dt="2025-03-08T08:38:35.569" v="982" actId="478"/>
          <ac:spMkLst>
            <pc:docMk/>
            <pc:sldMk cId="3081228930" sldId="324"/>
            <ac:spMk id="11" creationId="{761A9494-BFCF-419E-8A2B-6E51C12B587F}"/>
          </ac:spMkLst>
        </pc:spChg>
        <pc:picChg chg="del">
          <ac:chgData name="Martin Klepek" userId="feb729e6-0e74-477c-a0ae-c9b68d8ac753" providerId="ADAL" clId="{5B0DBB93-87BE-2C40-BA4E-63EAC3315B9E}" dt="2025-03-08T08:38:38.638" v="984" actId="478"/>
          <ac:picMkLst>
            <pc:docMk/>
            <pc:sldMk cId="3081228930" sldId="324"/>
            <ac:picMk id="14338" creationId="{28BE8450-C4DC-6BED-1951-C1DAC04CE58E}"/>
          </ac:picMkLst>
        </pc:picChg>
        <pc:picChg chg="add mod">
          <ac:chgData name="Martin Klepek" userId="feb729e6-0e74-477c-a0ae-c9b68d8ac753" providerId="ADAL" clId="{5B0DBB93-87BE-2C40-BA4E-63EAC3315B9E}" dt="2025-03-08T08:39:37.761" v="995" actId="1076"/>
          <ac:picMkLst>
            <pc:docMk/>
            <pc:sldMk cId="3081228930" sldId="324"/>
            <ac:picMk id="19458" creationId="{1EA92B3C-BEDD-2CF1-066E-23E095BCC285}"/>
          </ac:picMkLst>
        </pc:picChg>
      </pc:sldChg>
      <pc:sldChg chg="addSp delSp modSp add">
        <pc:chgData name="Martin Klepek" userId="feb729e6-0e74-477c-a0ae-c9b68d8ac753" providerId="ADAL" clId="{5B0DBB93-87BE-2C40-BA4E-63EAC3315B9E}" dt="2025-03-08T08:39:29.368" v="993" actId="1076"/>
        <pc:sldMkLst>
          <pc:docMk/>
          <pc:sldMk cId="2323349929" sldId="325"/>
        </pc:sldMkLst>
        <pc:picChg chg="del">
          <ac:chgData name="Martin Klepek" userId="feb729e6-0e74-477c-a0ae-c9b68d8ac753" providerId="ADAL" clId="{5B0DBB93-87BE-2C40-BA4E-63EAC3315B9E}" dt="2025-03-08T08:39:21.190" v="990" actId="478"/>
          <ac:picMkLst>
            <pc:docMk/>
            <pc:sldMk cId="2323349929" sldId="325"/>
            <ac:picMk id="19458" creationId="{EA055E80-8300-5827-172A-0EFD2DBE811C}"/>
          </ac:picMkLst>
        </pc:picChg>
        <pc:picChg chg="add mod">
          <ac:chgData name="Martin Klepek" userId="feb729e6-0e74-477c-a0ae-c9b68d8ac753" providerId="ADAL" clId="{5B0DBB93-87BE-2C40-BA4E-63EAC3315B9E}" dt="2025-03-08T08:39:29.368" v="993" actId="1076"/>
          <ac:picMkLst>
            <pc:docMk/>
            <pc:sldMk cId="2323349929" sldId="325"/>
            <ac:picMk id="21506" creationId="{51793F29-F0FA-62F7-0C0D-B1870BF598A7}"/>
          </ac:picMkLst>
        </pc:picChg>
      </pc:sldChg>
      <pc:sldChg chg="addSp delSp modSp add mod">
        <pc:chgData name="Martin Klepek" userId="feb729e6-0e74-477c-a0ae-c9b68d8ac753" providerId="ADAL" clId="{5B0DBB93-87BE-2C40-BA4E-63EAC3315B9E}" dt="2025-03-08T08:41:54.042" v="1027" actId="1076"/>
        <pc:sldMkLst>
          <pc:docMk/>
          <pc:sldMk cId="3765864828" sldId="326"/>
        </pc:sldMkLst>
        <pc:spChg chg="mod">
          <ac:chgData name="Martin Klepek" userId="feb729e6-0e74-477c-a0ae-c9b68d8ac753" providerId="ADAL" clId="{5B0DBB93-87BE-2C40-BA4E-63EAC3315B9E}" dt="2025-03-08T08:41:06.898" v="1021"/>
          <ac:spMkLst>
            <pc:docMk/>
            <pc:sldMk cId="3765864828" sldId="326"/>
            <ac:spMk id="11" creationId="{CB86FF75-58D9-AB6A-50D8-E73A4C6E9B14}"/>
          </ac:spMkLst>
        </pc:spChg>
        <pc:picChg chg="del">
          <ac:chgData name="Martin Klepek" userId="feb729e6-0e74-477c-a0ae-c9b68d8ac753" providerId="ADAL" clId="{5B0DBB93-87BE-2C40-BA4E-63EAC3315B9E}" dt="2025-03-08T08:41:44.676" v="1022" actId="478"/>
          <ac:picMkLst>
            <pc:docMk/>
            <pc:sldMk cId="3765864828" sldId="326"/>
            <ac:picMk id="3" creationId="{2D4C4186-810C-6B0B-6A9F-7A51E0460359}"/>
          </ac:picMkLst>
        </pc:picChg>
        <pc:picChg chg="add mod">
          <ac:chgData name="Martin Klepek" userId="feb729e6-0e74-477c-a0ae-c9b68d8ac753" providerId="ADAL" clId="{5B0DBB93-87BE-2C40-BA4E-63EAC3315B9E}" dt="2025-03-08T08:41:54.042" v="1027" actId="1076"/>
          <ac:picMkLst>
            <pc:docMk/>
            <pc:sldMk cId="3765864828" sldId="326"/>
            <ac:picMk id="22530" creationId="{1DDFCA6D-9487-30D3-BD3C-C8908EF38B47}"/>
          </ac:picMkLst>
        </pc:picChg>
      </pc:sldChg>
      <pc:sldChg chg="add ord">
        <pc:chgData name="Martin Klepek" userId="feb729e6-0e74-477c-a0ae-c9b68d8ac753" providerId="ADAL" clId="{5B0DBB93-87BE-2C40-BA4E-63EAC3315B9E}" dt="2025-03-08T13:05:56.167" v="1365" actId="20578"/>
        <pc:sldMkLst>
          <pc:docMk/>
          <pc:sldMk cId="3180456515" sldId="327"/>
        </pc:sldMkLst>
      </pc:sldChg>
      <pc:sldChg chg="addSp delSp modSp add mod">
        <pc:chgData name="Martin Klepek" userId="feb729e6-0e74-477c-a0ae-c9b68d8ac753" providerId="ADAL" clId="{5B0DBB93-87BE-2C40-BA4E-63EAC3315B9E}" dt="2025-03-08T08:47:38.896" v="1122" actId="1076"/>
        <pc:sldMkLst>
          <pc:docMk/>
          <pc:sldMk cId="3734025946" sldId="328"/>
        </pc:sldMkLst>
        <pc:spChg chg="add del mod">
          <ac:chgData name="Martin Klepek" userId="feb729e6-0e74-477c-a0ae-c9b68d8ac753" providerId="ADAL" clId="{5B0DBB93-87BE-2C40-BA4E-63EAC3315B9E}" dt="2025-03-08T08:46:31.613" v="1106" actId="21"/>
          <ac:spMkLst>
            <pc:docMk/>
            <pc:sldMk cId="3734025946" sldId="328"/>
            <ac:spMk id="4" creationId="{FC29786B-7D56-C1B0-8439-9E2E2A011D1E}"/>
          </ac:spMkLst>
        </pc:spChg>
        <pc:spChg chg="mod">
          <ac:chgData name="Martin Klepek" userId="feb729e6-0e74-477c-a0ae-c9b68d8ac753" providerId="ADAL" clId="{5B0DBB93-87BE-2C40-BA4E-63EAC3315B9E}" dt="2025-03-08T08:47:22.584" v="1119" actId="14100"/>
          <ac:spMkLst>
            <pc:docMk/>
            <pc:sldMk cId="3734025946" sldId="328"/>
            <ac:spMk id="11" creationId="{C12DC7D8-2BBB-CD15-66D9-804FFA9F67F0}"/>
          </ac:spMkLst>
        </pc:spChg>
        <pc:picChg chg="add del mod">
          <ac:chgData name="Martin Klepek" userId="feb729e6-0e74-477c-a0ae-c9b68d8ac753" providerId="ADAL" clId="{5B0DBB93-87BE-2C40-BA4E-63EAC3315B9E}" dt="2025-03-08T08:46:31.613" v="1106" actId="21"/>
          <ac:picMkLst>
            <pc:docMk/>
            <pc:sldMk cId="3734025946" sldId="328"/>
            <ac:picMk id="2" creationId="{11995F09-A617-E271-F28A-5966558A2747}"/>
          </ac:picMkLst>
        </pc:picChg>
        <pc:picChg chg="add mod">
          <ac:chgData name="Martin Klepek" userId="feb729e6-0e74-477c-a0ae-c9b68d8ac753" providerId="ADAL" clId="{5B0DBB93-87BE-2C40-BA4E-63EAC3315B9E}" dt="2025-03-08T08:47:38.896" v="1122" actId="1076"/>
          <ac:picMkLst>
            <pc:docMk/>
            <pc:sldMk cId="3734025946" sldId="328"/>
            <ac:picMk id="8" creationId="{C478E20D-D310-2078-D942-4F288AEC121F}"/>
          </ac:picMkLst>
        </pc:picChg>
      </pc:sldChg>
      <pc:sldChg chg="addSp delSp modSp add mod">
        <pc:chgData name="Martin Klepek" userId="feb729e6-0e74-477c-a0ae-c9b68d8ac753" providerId="ADAL" clId="{5B0DBB93-87BE-2C40-BA4E-63EAC3315B9E}" dt="2025-03-08T08:50:45.933" v="1169" actId="2711"/>
        <pc:sldMkLst>
          <pc:docMk/>
          <pc:sldMk cId="138017933" sldId="329"/>
        </pc:sldMkLst>
        <pc:spChg chg="add mod">
          <ac:chgData name="Martin Klepek" userId="feb729e6-0e74-477c-a0ae-c9b68d8ac753" providerId="ADAL" clId="{5B0DBB93-87BE-2C40-BA4E-63EAC3315B9E}" dt="2025-03-08T08:46:37.028" v="1108" actId="478"/>
          <ac:spMkLst>
            <pc:docMk/>
            <pc:sldMk cId="138017933" sldId="329"/>
            <ac:spMk id="4" creationId="{759A3277-3DF4-82E6-D33C-83387CB12297}"/>
          </ac:spMkLst>
        </pc:spChg>
        <pc:spChg chg="add mod">
          <ac:chgData name="Martin Klepek" userId="feb729e6-0e74-477c-a0ae-c9b68d8ac753" providerId="ADAL" clId="{5B0DBB93-87BE-2C40-BA4E-63EAC3315B9E}" dt="2025-03-08T08:50:45.933" v="1169" actId="2711"/>
          <ac:spMkLst>
            <pc:docMk/>
            <pc:sldMk cId="138017933" sldId="329"/>
            <ac:spMk id="10" creationId="{F7FBD993-2569-66D6-F4D1-60DAD41C4DE7}"/>
          </ac:spMkLst>
        </pc:spChg>
        <pc:spChg chg="del">
          <ac:chgData name="Martin Klepek" userId="feb729e6-0e74-477c-a0ae-c9b68d8ac753" providerId="ADAL" clId="{5B0DBB93-87BE-2C40-BA4E-63EAC3315B9E}" dt="2025-03-08T08:46:37.028" v="1108" actId="478"/>
          <ac:spMkLst>
            <pc:docMk/>
            <pc:sldMk cId="138017933" sldId="329"/>
            <ac:spMk id="11" creationId="{95182E5B-E10F-8DFC-D139-59B1004E32E9}"/>
          </ac:spMkLst>
        </pc:spChg>
        <pc:picChg chg="add mod">
          <ac:chgData name="Martin Klepek" userId="feb729e6-0e74-477c-a0ae-c9b68d8ac753" providerId="ADAL" clId="{5B0DBB93-87BE-2C40-BA4E-63EAC3315B9E}" dt="2025-03-08T08:46:46.046" v="1112" actId="1076"/>
          <ac:picMkLst>
            <pc:docMk/>
            <pc:sldMk cId="138017933" sldId="329"/>
            <ac:picMk id="8" creationId="{BAC4FEEC-B8B7-FCB1-6A2C-E916375208E3}"/>
          </ac:picMkLst>
        </pc:picChg>
      </pc:sldChg>
      <pc:sldChg chg="addSp modSp add mod ord">
        <pc:chgData name="Martin Klepek" userId="feb729e6-0e74-477c-a0ae-c9b68d8ac753" providerId="ADAL" clId="{5B0DBB93-87BE-2C40-BA4E-63EAC3315B9E}" dt="2025-03-08T08:50:33.231" v="1167" actId="2711"/>
        <pc:sldMkLst>
          <pc:docMk/>
          <pc:sldMk cId="3525115179" sldId="330"/>
        </pc:sldMkLst>
        <pc:spChg chg="add mod">
          <ac:chgData name="Martin Klepek" userId="feb729e6-0e74-477c-a0ae-c9b68d8ac753" providerId="ADAL" clId="{5B0DBB93-87BE-2C40-BA4E-63EAC3315B9E}" dt="2025-03-08T08:50:33.231" v="1167" actId="2711"/>
          <ac:spMkLst>
            <pc:docMk/>
            <pc:sldMk cId="3525115179" sldId="330"/>
            <ac:spMk id="2" creationId="{671C02C2-5FBE-08BC-D612-4C2506082092}"/>
          </ac:spMkLst>
        </pc:spChg>
        <pc:spChg chg="mod">
          <ac:chgData name="Martin Klepek" userId="feb729e6-0e74-477c-a0ae-c9b68d8ac753" providerId="ADAL" clId="{5B0DBB93-87BE-2C40-BA4E-63EAC3315B9E}" dt="2025-03-08T08:47:57.751" v="1130" actId="20577"/>
          <ac:spMkLst>
            <pc:docMk/>
            <pc:sldMk cId="3525115179" sldId="330"/>
            <ac:spMk id="9" creationId="{3E736DE2-3618-0FCF-3396-3B6CE4CAF95A}"/>
          </ac:spMkLst>
        </pc:spChg>
        <pc:spChg chg="mod">
          <ac:chgData name="Martin Klepek" userId="feb729e6-0e74-477c-a0ae-c9b68d8ac753" providerId="ADAL" clId="{5B0DBB93-87BE-2C40-BA4E-63EAC3315B9E}" dt="2025-03-08T08:48:13.500" v="1137" actId="14100"/>
          <ac:spMkLst>
            <pc:docMk/>
            <pc:sldMk cId="3525115179" sldId="330"/>
            <ac:spMk id="11" creationId="{1C04802E-7579-E7B3-DB94-2BA1A2538879}"/>
          </ac:spMkLst>
        </pc:spChg>
        <pc:picChg chg="add mod">
          <ac:chgData name="Martin Klepek" userId="feb729e6-0e74-477c-a0ae-c9b68d8ac753" providerId="ADAL" clId="{5B0DBB93-87BE-2C40-BA4E-63EAC3315B9E}" dt="2025-03-08T08:48:31.703" v="1143" actId="1076"/>
          <ac:picMkLst>
            <pc:docMk/>
            <pc:sldMk cId="3525115179" sldId="330"/>
            <ac:picMk id="4" creationId="{A8EBF0DF-2401-60EE-E704-4FD6B913B6F2}"/>
          </ac:picMkLst>
        </pc:picChg>
      </pc:sldChg>
      <pc:sldChg chg="addSp delSp modSp add mod">
        <pc:chgData name="Martin Klepek" userId="feb729e6-0e74-477c-a0ae-c9b68d8ac753" providerId="ADAL" clId="{5B0DBB93-87BE-2C40-BA4E-63EAC3315B9E}" dt="2025-03-08T08:50:39.272" v="1168" actId="2711"/>
        <pc:sldMkLst>
          <pc:docMk/>
          <pc:sldMk cId="1929219573" sldId="331"/>
        </pc:sldMkLst>
        <pc:spChg chg="del">
          <ac:chgData name="Martin Klepek" userId="feb729e6-0e74-477c-a0ae-c9b68d8ac753" providerId="ADAL" clId="{5B0DBB93-87BE-2C40-BA4E-63EAC3315B9E}" dt="2025-03-08T08:49:27.652" v="1150" actId="478"/>
          <ac:spMkLst>
            <pc:docMk/>
            <pc:sldMk cId="1929219573" sldId="331"/>
            <ac:spMk id="2" creationId="{19CD28A3-4D81-7D33-F89A-C1E8928881B7}"/>
          </ac:spMkLst>
        </pc:spChg>
        <pc:spChg chg="add mod">
          <ac:chgData name="Martin Klepek" userId="feb729e6-0e74-477c-a0ae-c9b68d8ac753" providerId="ADAL" clId="{5B0DBB93-87BE-2C40-BA4E-63EAC3315B9E}" dt="2025-03-08T08:50:39.272" v="1168" actId="2711"/>
          <ac:spMkLst>
            <pc:docMk/>
            <pc:sldMk cId="1929219573" sldId="331"/>
            <ac:spMk id="8" creationId="{2D71BDA1-EAEF-1D76-E3E0-C3DF05B73432}"/>
          </ac:spMkLst>
        </pc:spChg>
        <pc:spChg chg="mod">
          <ac:chgData name="Martin Klepek" userId="feb729e6-0e74-477c-a0ae-c9b68d8ac753" providerId="ADAL" clId="{5B0DBB93-87BE-2C40-BA4E-63EAC3315B9E}" dt="2025-03-08T08:49:12.518" v="1148" actId="20577"/>
          <ac:spMkLst>
            <pc:docMk/>
            <pc:sldMk cId="1929219573" sldId="331"/>
            <ac:spMk id="11" creationId="{0B8D89C7-FE15-80FA-9AA4-0FE0627A9601}"/>
          </ac:spMkLst>
        </pc:spChg>
        <pc:spChg chg="add mod">
          <ac:chgData name="Martin Klepek" userId="feb729e6-0e74-477c-a0ae-c9b68d8ac753" providerId="ADAL" clId="{5B0DBB93-87BE-2C40-BA4E-63EAC3315B9E}" dt="2025-03-08T08:50:39.272" v="1168" actId="2711"/>
          <ac:spMkLst>
            <pc:docMk/>
            <pc:sldMk cId="1929219573" sldId="331"/>
            <ac:spMk id="14" creationId="{1C04B582-CCB6-2B05-20FF-01F16E8C9758}"/>
          </ac:spMkLst>
        </pc:spChg>
        <pc:picChg chg="del">
          <ac:chgData name="Martin Klepek" userId="feb729e6-0e74-477c-a0ae-c9b68d8ac753" providerId="ADAL" clId="{5B0DBB93-87BE-2C40-BA4E-63EAC3315B9E}" dt="2025-03-08T08:49:26.249" v="1149" actId="478"/>
          <ac:picMkLst>
            <pc:docMk/>
            <pc:sldMk cId="1929219573" sldId="331"/>
            <ac:picMk id="4" creationId="{1DDA6F65-3E72-6A1D-EDC0-E7EDA6FCEF2B}"/>
          </ac:picMkLst>
        </pc:picChg>
        <pc:picChg chg="add mod">
          <ac:chgData name="Martin Klepek" userId="feb729e6-0e74-477c-a0ae-c9b68d8ac753" providerId="ADAL" clId="{5B0DBB93-87BE-2C40-BA4E-63EAC3315B9E}" dt="2025-03-08T08:49:34.871" v="1153" actId="1076"/>
          <ac:picMkLst>
            <pc:docMk/>
            <pc:sldMk cId="1929219573" sldId="331"/>
            <ac:picMk id="10" creationId="{6866200D-75B7-971D-387D-E04D00B44A5E}"/>
          </ac:picMkLst>
        </pc:picChg>
        <pc:picChg chg="add mod">
          <ac:chgData name="Martin Klepek" userId="feb729e6-0e74-477c-a0ae-c9b68d8ac753" providerId="ADAL" clId="{5B0DBB93-87BE-2C40-BA4E-63EAC3315B9E}" dt="2025-03-08T08:49:41.587" v="1155" actId="1076"/>
          <ac:picMkLst>
            <pc:docMk/>
            <pc:sldMk cId="1929219573" sldId="331"/>
            <ac:picMk id="13" creationId="{40368A28-0619-01E2-40AF-31CEC1D86BC3}"/>
          </ac:picMkLst>
        </pc:picChg>
      </pc:sldChg>
      <pc:sldChg chg="addSp delSp modSp add mod">
        <pc:chgData name="Martin Klepek" userId="feb729e6-0e74-477c-a0ae-c9b68d8ac753" providerId="ADAL" clId="{5B0DBB93-87BE-2C40-BA4E-63EAC3315B9E}" dt="2025-03-08T08:52:46.124" v="1180" actId="255"/>
        <pc:sldMkLst>
          <pc:docMk/>
          <pc:sldMk cId="3233700288" sldId="332"/>
        </pc:sldMkLst>
        <pc:spChg chg="add mod">
          <ac:chgData name="Martin Klepek" userId="feb729e6-0e74-477c-a0ae-c9b68d8ac753" providerId="ADAL" clId="{5B0DBB93-87BE-2C40-BA4E-63EAC3315B9E}" dt="2025-03-08T08:50:27.327" v="1166" actId="2711"/>
          <ac:spMkLst>
            <pc:docMk/>
            <pc:sldMk cId="3233700288" sldId="332"/>
            <ac:spMk id="2" creationId="{A7B6150C-4870-10A6-D925-2341CB661FA1}"/>
          </ac:spMkLst>
        </pc:spChg>
        <pc:spChg chg="del mod">
          <ac:chgData name="Martin Klepek" userId="feb729e6-0e74-477c-a0ae-c9b68d8ac753" providerId="ADAL" clId="{5B0DBB93-87BE-2C40-BA4E-63EAC3315B9E}" dt="2025-03-08T08:50:08.880" v="1161" actId="478"/>
          <ac:spMkLst>
            <pc:docMk/>
            <pc:sldMk cId="3233700288" sldId="332"/>
            <ac:spMk id="8" creationId="{8DF99C64-961A-3AB1-A053-3380ED13FAB1}"/>
          </ac:spMkLst>
        </pc:spChg>
        <pc:spChg chg="mod">
          <ac:chgData name="Martin Klepek" userId="feb729e6-0e74-477c-a0ae-c9b68d8ac753" providerId="ADAL" clId="{5B0DBB93-87BE-2C40-BA4E-63EAC3315B9E}" dt="2025-03-08T08:52:46.124" v="1180" actId="255"/>
          <ac:spMkLst>
            <pc:docMk/>
            <pc:sldMk cId="3233700288" sldId="332"/>
            <ac:spMk id="11" creationId="{DD80F093-9390-536F-24E4-2E09C54A4BFB}"/>
          </ac:spMkLst>
        </pc:spChg>
        <pc:spChg chg="del">
          <ac:chgData name="Martin Klepek" userId="feb729e6-0e74-477c-a0ae-c9b68d8ac753" providerId="ADAL" clId="{5B0DBB93-87BE-2C40-BA4E-63EAC3315B9E}" dt="2025-03-08T08:50:10.433" v="1162" actId="478"/>
          <ac:spMkLst>
            <pc:docMk/>
            <pc:sldMk cId="3233700288" sldId="332"/>
            <ac:spMk id="14" creationId="{BE647156-9D5C-1AF1-C49D-E22C9A78097A}"/>
          </ac:spMkLst>
        </pc:spChg>
        <pc:picChg chg="add mod">
          <ac:chgData name="Martin Klepek" userId="feb729e6-0e74-477c-a0ae-c9b68d8ac753" providerId="ADAL" clId="{5B0DBB93-87BE-2C40-BA4E-63EAC3315B9E}" dt="2025-03-08T08:50:20.624" v="1165" actId="1076"/>
          <ac:picMkLst>
            <pc:docMk/>
            <pc:sldMk cId="3233700288" sldId="332"/>
            <ac:picMk id="4" creationId="{ED3C9738-9D8A-A9ED-2D56-AB57F2ACF04D}"/>
          </ac:picMkLst>
        </pc:picChg>
        <pc:picChg chg="del">
          <ac:chgData name="Martin Klepek" userId="feb729e6-0e74-477c-a0ae-c9b68d8ac753" providerId="ADAL" clId="{5B0DBB93-87BE-2C40-BA4E-63EAC3315B9E}" dt="2025-03-08T08:50:07.316" v="1160" actId="478"/>
          <ac:picMkLst>
            <pc:docMk/>
            <pc:sldMk cId="3233700288" sldId="332"/>
            <ac:picMk id="10" creationId="{0C207FD4-530C-5A19-FC94-C03477ADAFD5}"/>
          </ac:picMkLst>
        </pc:picChg>
        <pc:picChg chg="del">
          <ac:chgData name="Martin Klepek" userId="feb729e6-0e74-477c-a0ae-c9b68d8ac753" providerId="ADAL" clId="{5B0DBB93-87BE-2C40-BA4E-63EAC3315B9E}" dt="2025-03-08T08:50:06.101" v="1158" actId="478"/>
          <ac:picMkLst>
            <pc:docMk/>
            <pc:sldMk cId="3233700288" sldId="332"/>
            <ac:picMk id="13" creationId="{9C0B87DE-7A64-7D71-ADB5-E367A818A2E2}"/>
          </ac:picMkLst>
        </pc:picChg>
      </pc:sldChg>
      <pc:sldChg chg="addSp delSp modSp add mod">
        <pc:chgData name="Martin Klepek" userId="feb729e6-0e74-477c-a0ae-c9b68d8ac753" providerId="ADAL" clId="{5B0DBB93-87BE-2C40-BA4E-63EAC3315B9E}" dt="2025-03-08T12:58:49.400" v="1226" actId="14100"/>
        <pc:sldMkLst>
          <pc:docMk/>
          <pc:sldMk cId="60444229" sldId="333"/>
        </pc:sldMkLst>
        <pc:spChg chg="del">
          <ac:chgData name="Martin Klepek" userId="feb729e6-0e74-477c-a0ae-c9b68d8ac753" providerId="ADAL" clId="{5B0DBB93-87BE-2C40-BA4E-63EAC3315B9E}" dt="2025-03-08T08:53:48.612" v="1202" actId="478"/>
          <ac:spMkLst>
            <pc:docMk/>
            <pc:sldMk cId="60444229" sldId="333"/>
            <ac:spMk id="2" creationId="{27D7AF86-4043-B000-CCA6-42BB2A4359DF}"/>
          </ac:spMkLst>
        </pc:spChg>
        <pc:spChg chg="add mod">
          <ac:chgData name="Martin Klepek" userId="feb729e6-0e74-477c-a0ae-c9b68d8ac753" providerId="ADAL" clId="{5B0DBB93-87BE-2C40-BA4E-63EAC3315B9E}" dt="2025-03-08T08:54:00.591" v="1206" actId="2711"/>
          <ac:spMkLst>
            <pc:docMk/>
            <pc:sldMk cId="60444229" sldId="333"/>
            <ac:spMk id="8" creationId="{72F52F0F-A7C0-6CF8-8559-21F19B2329DC}"/>
          </ac:spMkLst>
        </pc:spChg>
        <pc:spChg chg="mod">
          <ac:chgData name="Martin Klepek" userId="feb729e6-0e74-477c-a0ae-c9b68d8ac753" providerId="ADAL" clId="{5B0DBB93-87BE-2C40-BA4E-63EAC3315B9E}" dt="2025-03-08T08:53:05.255" v="1184" actId="20577"/>
          <ac:spMkLst>
            <pc:docMk/>
            <pc:sldMk cId="60444229" sldId="333"/>
            <ac:spMk id="9" creationId="{C17BB217-89DF-1A90-A7FF-72147CE814A9}"/>
          </ac:spMkLst>
        </pc:spChg>
        <pc:spChg chg="mod">
          <ac:chgData name="Martin Klepek" userId="feb729e6-0e74-477c-a0ae-c9b68d8ac753" providerId="ADAL" clId="{5B0DBB93-87BE-2C40-BA4E-63EAC3315B9E}" dt="2025-03-08T12:58:49.400" v="1226" actId="14100"/>
          <ac:spMkLst>
            <pc:docMk/>
            <pc:sldMk cId="60444229" sldId="333"/>
            <ac:spMk id="11" creationId="{BE1D5CEC-B4FE-53BA-96E2-0712A7BB4857}"/>
          </ac:spMkLst>
        </pc:spChg>
        <pc:picChg chg="del">
          <ac:chgData name="Martin Klepek" userId="feb729e6-0e74-477c-a0ae-c9b68d8ac753" providerId="ADAL" clId="{5B0DBB93-87BE-2C40-BA4E-63EAC3315B9E}" dt="2025-03-08T08:53:46.742" v="1201" actId="478"/>
          <ac:picMkLst>
            <pc:docMk/>
            <pc:sldMk cId="60444229" sldId="333"/>
            <ac:picMk id="4" creationId="{890E17B1-6FEA-0541-F91B-996FC5A983C0}"/>
          </ac:picMkLst>
        </pc:picChg>
        <pc:picChg chg="add mod">
          <ac:chgData name="Martin Klepek" userId="feb729e6-0e74-477c-a0ae-c9b68d8ac753" providerId="ADAL" clId="{5B0DBB93-87BE-2C40-BA4E-63EAC3315B9E}" dt="2025-03-08T08:53:54.799" v="1205" actId="1076"/>
          <ac:picMkLst>
            <pc:docMk/>
            <pc:sldMk cId="60444229" sldId="333"/>
            <ac:picMk id="10" creationId="{D1401A8B-3748-819D-FBB9-0C320EF71813}"/>
          </ac:picMkLst>
        </pc:picChg>
      </pc:sldChg>
      <pc:sldChg chg="modSp add mod">
        <pc:chgData name="Martin Klepek" userId="feb729e6-0e74-477c-a0ae-c9b68d8ac753" providerId="ADAL" clId="{5B0DBB93-87BE-2C40-BA4E-63EAC3315B9E}" dt="2025-03-08T13:07:55.061" v="1410" actId="20577"/>
        <pc:sldMkLst>
          <pc:docMk/>
          <pc:sldMk cId="3082350360" sldId="334"/>
        </pc:sldMkLst>
        <pc:spChg chg="mod">
          <ac:chgData name="Martin Klepek" userId="feb729e6-0e74-477c-a0ae-c9b68d8ac753" providerId="ADAL" clId="{5B0DBB93-87BE-2C40-BA4E-63EAC3315B9E}" dt="2025-03-08T13:07:55.061" v="1410" actId="20577"/>
          <ac:spMkLst>
            <pc:docMk/>
            <pc:sldMk cId="3082350360" sldId="334"/>
            <ac:spMk id="11" creationId="{7AD0392B-64C1-6AC6-523E-C7A8F087F141}"/>
          </ac:spMkLst>
        </pc:spChg>
      </pc:sldChg>
      <pc:sldChg chg="addSp delSp modSp add mod">
        <pc:chgData name="Martin Klepek" userId="feb729e6-0e74-477c-a0ae-c9b68d8ac753" providerId="ADAL" clId="{5B0DBB93-87BE-2C40-BA4E-63EAC3315B9E}" dt="2025-03-08T13:07:09.061" v="1379" actId="1076"/>
        <pc:sldMkLst>
          <pc:docMk/>
          <pc:sldMk cId="1666151948" sldId="335"/>
        </pc:sldMkLst>
        <pc:spChg chg="add mod">
          <ac:chgData name="Martin Klepek" userId="feb729e6-0e74-477c-a0ae-c9b68d8ac753" providerId="ADAL" clId="{5B0DBB93-87BE-2C40-BA4E-63EAC3315B9E}" dt="2025-03-08T13:06:28.565" v="1367" actId="478"/>
          <ac:spMkLst>
            <pc:docMk/>
            <pc:sldMk cId="1666151948" sldId="335"/>
            <ac:spMk id="4" creationId="{CD037C4A-158E-7AB5-BA20-174EFE65535C}"/>
          </ac:spMkLst>
        </pc:spChg>
        <pc:spChg chg="add mod">
          <ac:chgData name="Martin Klepek" userId="feb729e6-0e74-477c-a0ae-c9b68d8ac753" providerId="ADAL" clId="{5B0DBB93-87BE-2C40-BA4E-63EAC3315B9E}" dt="2025-03-08T13:07:06.699" v="1378" actId="1076"/>
          <ac:spMkLst>
            <pc:docMk/>
            <pc:sldMk cId="1666151948" sldId="335"/>
            <ac:spMk id="10" creationId="{2FBC4A72-3155-82A0-5604-D658C83DA830}"/>
          </ac:spMkLst>
        </pc:spChg>
        <pc:spChg chg="del">
          <ac:chgData name="Martin Klepek" userId="feb729e6-0e74-477c-a0ae-c9b68d8ac753" providerId="ADAL" clId="{5B0DBB93-87BE-2C40-BA4E-63EAC3315B9E}" dt="2025-03-08T13:06:28.565" v="1367" actId="478"/>
          <ac:spMkLst>
            <pc:docMk/>
            <pc:sldMk cId="1666151948" sldId="335"/>
            <ac:spMk id="11" creationId="{7ACC8C44-96DF-C681-27F1-6E1F0D24F6F1}"/>
          </ac:spMkLst>
        </pc:spChg>
        <pc:picChg chg="add mod">
          <ac:chgData name="Martin Klepek" userId="feb729e6-0e74-477c-a0ae-c9b68d8ac753" providerId="ADAL" clId="{5B0DBB93-87BE-2C40-BA4E-63EAC3315B9E}" dt="2025-03-08T13:07:09.061" v="1379" actId="1076"/>
          <ac:picMkLst>
            <pc:docMk/>
            <pc:sldMk cId="1666151948" sldId="335"/>
            <ac:picMk id="8" creationId="{DB354E20-2639-5155-72A1-CB0FFD9F4F2B}"/>
          </ac:picMkLst>
        </pc:picChg>
      </pc:sldChg>
      <pc:sldChg chg="addSp delSp modSp add mod ord">
        <pc:chgData name="Martin Klepek" userId="feb729e6-0e74-477c-a0ae-c9b68d8ac753" providerId="ADAL" clId="{5B0DBB93-87BE-2C40-BA4E-63EAC3315B9E}" dt="2025-03-08T13:12:43.333" v="1468" actId="20578"/>
        <pc:sldMkLst>
          <pc:docMk/>
          <pc:sldMk cId="3931733384" sldId="336"/>
        </pc:sldMkLst>
        <pc:spChg chg="del">
          <ac:chgData name="Martin Klepek" userId="feb729e6-0e74-477c-a0ae-c9b68d8ac753" providerId="ADAL" clId="{5B0DBB93-87BE-2C40-BA4E-63EAC3315B9E}" dt="2025-03-08T13:08:10.155" v="1414"/>
          <ac:spMkLst>
            <pc:docMk/>
            <pc:sldMk cId="3931733384" sldId="336"/>
            <ac:spMk id="4" creationId="{35397C8F-958C-58DA-365E-FC52F31D013B}"/>
          </ac:spMkLst>
        </pc:spChg>
        <pc:spChg chg="del">
          <ac:chgData name="Martin Klepek" userId="feb729e6-0e74-477c-a0ae-c9b68d8ac753" providerId="ADAL" clId="{5B0DBB93-87BE-2C40-BA4E-63EAC3315B9E}" dt="2025-03-08T13:08:05.424" v="1413" actId="478"/>
          <ac:spMkLst>
            <pc:docMk/>
            <pc:sldMk cId="3931733384" sldId="336"/>
            <ac:spMk id="10" creationId="{D993775F-5902-CFF2-0026-7276C4ABC656}"/>
          </ac:spMkLst>
        </pc:spChg>
        <pc:picChg chg="del">
          <ac:chgData name="Martin Klepek" userId="feb729e6-0e74-477c-a0ae-c9b68d8ac753" providerId="ADAL" clId="{5B0DBB93-87BE-2C40-BA4E-63EAC3315B9E}" dt="2025-03-08T13:08:03.735" v="1412" actId="478"/>
          <ac:picMkLst>
            <pc:docMk/>
            <pc:sldMk cId="3931733384" sldId="336"/>
            <ac:picMk id="8" creationId="{ED0FDDFE-1672-B365-5AB3-85D699E77F11}"/>
          </ac:picMkLst>
        </pc:picChg>
        <pc:picChg chg="add mod">
          <ac:chgData name="Martin Klepek" userId="feb729e6-0e74-477c-a0ae-c9b68d8ac753" providerId="ADAL" clId="{5B0DBB93-87BE-2C40-BA4E-63EAC3315B9E}" dt="2025-03-08T13:08:10.155" v="1414"/>
          <ac:picMkLst>
            <pc:docMk/>
            <pc:sldMk cId="3931733384" sldId="336"/>
            <ac:picMk id="23554" creationId="{7B142ECB-278B-1B9D-6F83-353061FCC4BC}"/>
          </ac:picMkLst>
        </pc:picChg>
      </pc:sldChg>
      <pc:sldChg chg="addSp modSp add mod ord">
        <pc:chgData name="Martin Klepek" userId="feb729e6-0e74-477c-a0ae-c9b68d8ac753" providerId="ADAL" clId="{5B0DBB93-87BE-2C40-BA4E-63EAC3315B9E}" dt="2025-03-08T13:12:11.754" v="1465" actId="20577"/>
        <pc:sldMkLst>
          <pc:docMk/>
          <pc:sldMk cId="4098748646" sldId="337"/>
        </pc:sldMkLst>
        <pc:spChg chg="add mod">
          <ac:chgData name="Martin Klepek" userId="feb729e6-0e74-477c-a0ae-c9b68d8ac753" providerId="ADAL" clId="{5B0DBB93-87BE-2C40-BA4E-63EAC3315B9E}" dt="2025-03-08T13:11:54.743" v="1439" actId="1076"/>
          <ac:spMkLst>
            <pc:docMk/>
            <pc:sldMk cId="4098748646" sldId="337"/>
            <ac:spMk id="4" creationId="{BB9498D2-508C-91EE-B0A2-B74000134B07}"/>
          </ac:spMkLst>
        </pc:spChg>
        <pc:spChg chg="mod">
          <ac:chgData name="Martin Klepek" userId="feb729e6-0e74-477c-a0ae-c9b68d8ac753" providerId="ADAL" clId="{5B0DBB93-87BE-2C40-BA4E-63EAC3315B9E}" dt="2025-03-08T13:12:11.754" v="1465" actId="20577"/>
          <ac:spMkLst>
            <pc:docMk/>
            <pc:sldMk cId="4098748646" sldId="337"/>
            <ac:spMk id="11" creationId="{6E8F5C7F-D915-7694-267B-B7B7A5BBAAA9}"/>
          </ac:spMkLst>
        </pc:spChg>
        <pc:picChg chg="add mod">
          <ac:chgData name="Martin Klepek" userId="feb729e6-0e74-477c-a0ae-c9b68d8ac753" providerId="ADAL" clId="{5B0DBB93-87BE-2C40-BA4E-63EAC3315B9E}" dt="2025-03-08T13:11:46.264" v="1436" actId="1076"/>
          <ac:picMkLst>
            <pc:docMk/>
            <pc:sldMk cId="4098748646" sldId="337"/>
            <ac:picMk id="2" creationId="{3AD66F92-66B2-543A-E412-DA847F495CB3}"/>
          </ac:picMkLst>
        </pc:picChg>
        <pc:picChg chg="mod">
          <ac:chgData name="Martin Klepek" userId="feb729e6-0e74-477c-a0ae-c9b68d8ac753" providerId="ADAL" clId="{5B0DBB93-87BE-2C40-BA4E-63EAC3315B9E}" dt="2025-03-08T13:11:49.413" v="1438" actId="1076"/>
          <ac:picMkLst>
            <pc:docMk/>
            <pc:sldMk cId="4098748646" sldId="337"/>
            <ac:picMk id="3" creationId="{EAD85C4E-DA28-3FE6-EF3C-92A387C16A58}"/>
          </ac:picMkLst>
        </pc:picChg>
      </pc:sldChg>
      <pc:sldChg chg="addSp delSp modSp add mod ord">
        <pc:chgData name="Martin Klepek" userId="feb729e6-0e74-477c-a0ae-c9b68d8ac753" providerId="ADAL" clId="{5B0DBB93-87BE-2C40-BA4E-63EAC3315B9E}" dt="2025-03-08T13:16:18.692" v="1505" actId="20577"/>
        <pc:sldMkLst>
          <pc:docMk/>
          <pc:sldMk cId="224447741" sldId="338"/>
        </pc:sldMkLst>
        <pc:spChg chg="mod">
          <ac:chgData name="Martin Klepek" userId="feb729e6-0e74-477c-a0ae-c9b68d8ac753" providerId="ADAL" clId="{5B0DBB93-87BE-2C40-BA4E-63EAC3315B9E}" dt="2025-03-08T13:12:53.217" v="1477" actId="20577"/>
          <ac:spMkLst>
            <pc:docMk/>
            <pc:sldMk cId="224447741" sldId="338"/>
            <ac:spMk id="9" creationId="{E683A07F-8C7D-4AD8-027A-A7DD4B529A78}"/>
          </ac:spMkLst>
        </pc:spChg>
        <pc:spChg chg="mod">
          <ac:chgData name="Martin Klepek" userId="feb729e6-0e74-477c-a0ae-c9b68d8ac753" providerId="ADAL" clId="{5B0DBB93-87BE-2C40-BA4E-63EAC3315B9E}" dt="2025-03-08T13:16:18.692" v="1505" actId="20577"/>
          <ac:spMkLst>
            <pc:docMk/>
            <pc:sldMk cId="224447741" sldId="338"/>
            <ac:spMk id="11" creationId="{EA72A635-BF19-D6ED-B6E2-AEF6887411C3}"/>
          </ac:spMkLst>
        </pc:spChg>
        <pc:picChg chg="add mod">
          <ac:chgData name="Martin Klepek" userId="feb729e6-0e74-477c-a0ae-c9b68d8ac753" providerId="ADAL" clId="{5B0DBB93-87BE-2C40-BA4E-63EAC3315B9E}" dt="2025-03-08T13:15:28.493" v="1491" actId="167"/>
          <ac:picMkLst>
            <pc:docMk/>
            <pc:sldMk cId="224447741" sldId="338"/>
            <ac:picMk id="2" creationId="{9E927AE7-0E60-E12E-F879-1D212D75B3B3}"/>
          </ac:picMkLst>
        </pc:picChg>
        <pc:picChg chg="del">
          <ac:chgData name="Martin Klepek" userId="feb729e6-0e74-477c-a0ae-c9b68d8ac753" providerId="ADAL" clId="{5B0DBB93-87BE-2C40-BA4E-63EAC3315B9E}" dt="2025-03-08T13:15:05.338" v="1486" actId="478"/>
          <ac:picMkLst>
            <pc:docMk/>
            <pc:sldMk cId="224447741" sldId="338"/>
            <ac:picMk id="3" creationId="{710C0ACE-1474-DE2E-8F9D-DE327D4968AB}"/>
          </ac:picMkLst>
        </pc:picChg>
        <pc:picChg chg="add del">
          <ac:chgData name="Martin Klepek" userId="feb729e6-0e74-477c-a0ae-c9b68d8ac753" providerId="ADAL" clId="{5B0DBB93-87BE-2C40-BA4E-63EAC3315B9E}" dt="2025-03-08T13:15:05.338" v="1486" actId="478"/>
          <ac:picMkLst>
            <pc:docMk/>
            <pc:sldMk cId="224447741" sldId="338"/>
            <ac:picMk id="24578" creationId="{CD2D890F-C679-DC17-E743-2D34B891D207}"/>
          </ac:picMkLst>
        </pc:picChg>
        <pc:picChg chg="add mod">
          <ac:chgData name="Martin Klepek" userId="feb729e6-0e74-477c-a0ae-c9b68d8ac753" providerId="ADAL" clId="{5B0DBB93-87BE-2C40-BA4E-63EAC3315B9E}" dt="2025-03-08T13:15:35.602" v="1493" actId="1076"/>
          <ac:picMkLst>
            <pc:docMk/>
            <pc:sldMk cId="224447741" sldId="338"/>
            <ac:picMk id="24580" creationId="{8F320F6F-4C3E-94B9-4884-DAFC761869D8}"/>
          </ac:picMkLst>
        </pc:picChg>
      </pc:sldChg>
      <pc:sldChg chg="addSp delSp modSp add mod">
        <pc:chgData name="Martin Klepek" userId="feb729e6-0e74-477c-a0ae-c9b68d8ac753" providerId="ADAL" clId="{5B0DBB93-87BE-2C40-BA4E-63EAC3315B9E}" dt="2025-03-08T13:18:12.011" v="1522" actId="14100"/>
        <pc:sldMkLst>
          <pc:docMk/>
          <pc:sldMk cId="807435457" sldId="339"/>
        </pc:sldMkLst>
        <pc:spChg chg="add mod">
          <ac:chgData name="Martin Klepek" userId="feb729e6-0e74-477c-a0ae-c9b68d8ac753" providerId="ADAL" clId="{5B0DBB93-87BE-2C40-BA4E-63EAC3315B9E}" dt="2025-03-08T13:17:32.430" v="1515" actId="2711"/>
          <ac:spMkLst>
            <pc:docMk/>
            <pc:sldMk cId="807435457" sldId="339"/>
            <ac:spMk id="3" creationId="{44FC777F-E0E3-B533-00B0-87794C2E3077}"/>
          </ac:spMkLst>
        </pc:spChg>
        <pc:spChg chg="mod">
          <ac:chgData name="Martin Klepek" userId="feb729e6-0e74-477c-a0ae-c9b68d8ac753" providerId="ADAL" clId="{5B0DBB93-87BE-2C40-BA4E-63EAC3315B9E}" dt="2025-03-08T13:18:12.011" v="1522" actId="14100"/>
          <ac:spMkLst>
            <pc:docMk/>
            <pc:sldMk cId="807435457" sldId="339"/>
            <ac:spMk id="11" creationId="{2A108330-DE08-924D-82DE-C467FB278AE9}"/>
          </ac:spMkLst>
        </pc:spChg>
        <pc:picChg chg="add mod">
          <ac:chgData name="Martin Klepek" userId="feb729e6-0e74-477c-a0ae-c9b68d8ac753" providerId="ADAL" clId="{5B0DBB93-87BE-2C40-BA4E-63EAC3315B9E}" dt="2025-03-08T13:17:24.843" v="1513" actId="1076"/>
          <ac:picMkLst>
            <pc:docMk/>
            <pc:sldMk cId="807435457" sldId="339"/>
            <ac:picMk id="4" creationId="{4FC803BE-9E89-60DB-1AD5-FDDEEA9ECE8D}"/>
          </ac:picMkLst>
        </pc:picChg>
        <pc:picChg chg="del">
          <ac:chgData name="Martin Klepek" userId="feb729e6-0e74-477c-a0ae-c9b68d8ac753" providerId="ADAL" clId="{5B0DBB93-87BE-2C40-BA4E-63EAC3315B9E}" dt="2025-03-08T13:17:17.903" v="1509" actId="478"/>
          <ac:picMkLst>
            <pc:docMk/>
            <pc:sldMk cId="807435457" sldId="339"/>
            <ac:picMk id="24580" creationId="{6CE14498-BFCA-0FBD-1AA5-BF439786A11A}"/>
          </ac:picMkLst>
        </pc:picChg>
      </pc:sldChg>
      <pc:sldChg chg="modSp add mod">
        <pc:chgData name="Martin Klepek" userId="feb729e6-0e74-477c-a0ae-c9b68d8ac753" providerId="ADAL" clId="{5B0DBB93-87BE-2C40-BA4E-63EAC3315B9E}" dt="2025-03-09T07:22:09.902" v="1697" actId="20577"/>
        <pc:sldMkLst>
          <pc:docMk/>
          <pc:sldMk cId="1443042245" sldId="340"/>
        </pc:sldMkLst>
        <pc:spChg chg="mod">
          <ac:chgData name="Martin Klepek" userId="feb729e6-0e74-477c-a0ae-c9b68d8ac753" providerId="ADAL" clId="{5B0DBB93-87BE-2C40-BA4E-63EAC3315B9E}" dt="2025-03-09T07:22:09.902" v="1697" actId="20577"/>
          <ac:spMkLst>
            <pc:docMk/>
            <pc:sldMk cId="1443042245" sldId="340"/>
            <ac:spMk id="11" creationId="{2076BE10-E104-7AAA-58FF-C63770060B81}"/>
          </ac:spMkLst>
        </pc:spChg>
      </pc:sldChg>
    </pc:docChg>
  </pc:docChgLst>
  <pc:docChgLst>
    <pc:chgData name="Martin Klepek" userId="feb729e6-0e74-477c-a0ae-c9b68d8ac753" providerId="ADAL" clId="{BD780118-7CDA-2444-8BA8-822EFC25B18B}"/>
    <pc:docChg chg="undo custSel addSld delSld modSld sldOrd">
      <pc:chgData name="Martin Klepek" userId="feb729e6-0e74-477c-a0ae-c9b68d8ac753" providerId="ADAL" clId="{BD780118-7CDA-2444-8BA8-822EFC25B18B}" dt="2025-03-03T12:50:26.871" v="2008" actId="26606"/>
      <pc:docMkLst>
        <pc:docMk/>
      </pc:docMkLst>
      <pc:sldChg chg="modSp mod">
        <pc:chgData name="Martin Klepek" userId="feb729e6-0e74-477c-a0ae-c9b68d8ac753" providerId="ADAL" clId="{BD780118-7CDA-2444-8BA8-822EFC25B18B}" dt="2025-03-02T15:20:25.300" v="38" actId="20577"/>
        <pc:sldMkLst>
          <pc:docMk/>
          <pc:sldMk cId="1338063626" sldId="262"/>
        </pc:sldMkLst>
        <pc:spChg chg="mod">
          <ac:chgData name="Martin Klepek" userId="feb729e6-0e74-477c-a0ae-c9b68d8ac753" providerId="ADAL" clId="{BD780118-7CDA-2444-8BA8-822EFC25B18B}" dt="2025-03-02T15:20:22.281" v="36" actId="20577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Martin Klepek" userId="feb729e6-0e74-477c-a0ae-c9b68d8ac753" providerId="ADAL" clId="{BD780118-7CDA-2444-8BA8-822EFC25B18B}" dt="2025-03-02T15:20:25.300" v="38" actId="20577"/>
          <ac:spMkLst>
            <pc:docMk/>
            <pc:sldMk cId="1338063626" sldId="262"/>
            <ac:spMk id="12" creationId="{78A62DA0-465C-4E19-B567-BEF2445B33A3}"/>
          </ac:spMkLst>
        </pc:spChg>
      </pc:sldChg>
      <pc:sldChg chg="del">
        <pc:chgData name="Martin Klepek" userId="feb729e6-0e74-477c-a0ae-c9b68d8ac753" providerId="ADAL" clId="{BD780118-7CDA-2444-8BA8-822EFC25B18B}" dt="2025-03-02T15:20:04.624" v="0" actId="2696"/>
        <pc:sldMkLst>
          <pc:docMk/>
          <pc:sldMk cId="1677193294" sldId="267"/>
        </pc:sldMkLst>
      </pc:sldChg>
      <pc:sldChg chg="modSp mod">
        <pc:chgData name="Martin Klepek" userId="feb729e6-0e74-477c-a0ae-c9b68d8ac753" providerId="ADAL" clId="{BD780118-7CDA-2444-8BA8-822EFC25B18B}" dt="2025-03-02T16:16:54.957" v="426" actId="20577"/>
        <pc:sldMkLst>
          <pc:docMk/>
          <pc:sldMk cId="648919818" sldId="268"/>
        </pc:sldMkLst>
        <pc:spChg chg="mod">
          <ac:chgData name="Martin Klepek" userId="feb729e6-0e74-477c-a0ae-c9b68d8ac753" providerId="ADAL" clId="{BD780118-7CDA-2444-8BA8-822EFC25B18B}" dt="2025-03-02T16:16:54.957" v="426" actId="20577"/>
          <ac:spMkLst>
            <pc:docMk/>
            <pc:sldMk cId="648919818" sldId="268"/>
            <ac:spMk id="9" creationId="{035E4341-6A84-7AC5-1C81-F880488A7B47}"/>
          </ac:spMkLst>
        </pc:spChg>
        <pc:spChg chg="mod">
          <ac:chgData name="Martin Klepek" userId="feb729e6-0e74-477c-a0ae-c9b68d8ac753" providerId="ADAL" clId="{BD780118-7CDA-2444-8BA8-822EFC25B18B}" dt="2025-03-02T16:10:32.573" v="256" actId="20577"/>
          <ac:spMkLst>
            <pc:docMk/>
            <pc:sldMk cId="648919818" sldId="268"/>
            <ac:spMk id="11" creationId="{285D2D7F-0A2B-E2B5-558C-7DB3E8003BF5}"/>
          </ac:spMkLst>
        </pc:spChg>
      </pc:sldChg>
      <pc:sldChg chg="addSp modSp add mod">
        <pc:chgData name="Martin Klepek" userId="feb729e6-0e74-477c-a0ae-c9b68d8ac753" providerId="ADAL" clId="{BD780118-7CDA-2444-8BA8-822EFC25B18B}" dt="2025-03-02T16:19:33.030" v="475" actId="14100"/>
        <pc:sldMkLst>
          <pc:docMk/>
          <pc:sldMk cId="2810960381" sldId="269"/>
        </pc:sldMkLst>
      </pc:sldChg>
      <pc:sldChg chg="addSp delSp modSp add del mod">
        <pc:chgData name="Martin Klepek" userId="feb729e6-0e74-477c-a0ae-c9b68d8ac753" providerId="ADAL" clId="{BD780118-7CDA-2444-8BA8-822EFC25B18B}" dt="2025-03-02T16:19:41.462" v="479" actId="2696"/>
        <pc:sldMkLst>
          <pc:docMk/>
          <pc:sldMk cId="4213798383" sldId="270"/>
        </pc:sldMkLst>
      </pc:sldChg>
      <pc:sldChg chg="del">
        <pc:chgData name="Martin Klepek" userId="feb729e6-0e74-477c-a0ae-c9b68d8ac753" providerId="ADAL" clId="{BD780118-7CDA-2444-8BA8-822EFC25B18B}" dt="2025-03-02T15:20:04.629" v="4" actId="2696"/>
        <pc:sldMkLst>
          <pc:docMk/>
          <pc:sldMk cId="4008511254" sldId="271"/>
        </pc:sldMkLst>
      </pc:sldChg>
      <pc:sldChg chg="addSp delSp modSp add mod">
        <pc:chgData name="Martin Klepek" userId="feb729e6-0e74-477c-a0ae-c9b68d8ac753" providerId="ADAL" clId="{BD780118-7CDA-2444-8BA8-822EFC25B18B}" dt="2025-03-02T16:14:02.116" v="334" actId="478"/>
        <pc:sldMkLst>
          <pc:docMk/>
          <pc:sldMk cId="4085866626" sldId="271"/>
        </pc:sldMkLst>
      </pc:sldChg>
      <pc:sldChg chg="addSp modSp add mod">
        <pc:chgData name="Martin Klepek" userId="feb729e6-0e74-477c-a0ae-c9b68d8ac753" providerId="ADAL" clId="{BD780118-7CDA-2444-8BA8-822EFC25B18B}" dt="2025-03-02T18:20:57.269" v="1983" actId="20577"/>
        <pc:sldMkLst>
          <pc:docMk/>
          <pc:sldMk cId="165602402" sldId="272"/>
        </pc:sldMkLst>
      </pc:sldChg>
      <pc:sldChg chg="del">
        <pc:chgData name="Martin Klepek" userId="feb729e6-0e74-477c-a0ae-c9b68d8ac753" providerId="ADAL" clId="{BD780118-7CDA-2444-8BA8-822EFC25B18B}" dt="2025-03-02T15:20:04.632" v="7" actId="2696"/>
        <pc:sldMkLst>
          <pc:docMk/>
          <pc:sldMk cId="908425581" sldId="273"/>
        </pc:sldMkLst>
      </pc:sldChg>
      <pc:sldChg chg="modSp add mod ord">
        <pc:chgData name="Martin Klepek" userId="feb729e6-0e74-477c-a0ae-c9b68d8ac753" providerId="ADAL" clId="{BD780118-7CDA-2444-8BA8-822EFC25B18B}" dt="2025-03-02T16:32:04.627" v="748" actId="20577"/>
        <pc:sldMkLst>
          <pc:docMk/>
          <pc:sldMk cId="3783486189" sldId="273"/>
        </pc:sldMkLst>
      </pc:sldChg>
      <pc:sldChg chg="del">
        <pc:chgData name="Martin Klepek" userId="feb729e6-0e74-477c-a0ae-c9b68d8ac753" providerId="ADAL" clId="{BD780118-7CDA-2444-8BA8-822EFC25B18B}" dt="2025-03-02T15:20:04.626" v="1" actId="2696"/>
        <pc:sldMkLst>
          <pc:docMk/>
          <pc:sldMk cId="2232549365" sldId="274"/>
        </pc:sldMkLst>
      </pc:sldChg>
      <pc:sldChg chg="addSp delSp modSp add mod ord">
        <pc:chgData name="Martin Klepek" userId="feb729e6-0e74-477c-a0ae-c9b68d8ac753" providerId="ADAL" clId="{BD780118-7CDA-2444-8BA8-822EFC25B18B}" dt="2025-03-02T18:18:20.332" v="1967" actId="20578"/>
        <pc:sldMkLst>
          <pc:docMk/>
          <pc:sldMk cId="3912538366" sldId="274"/>
        </pc:sldMkLst>
      </pc:sldChg>
      <pc:sldChg chg="modSp add mod">
        <pc:chgData name="Martin Klepek" userId="feb729e6-0e74-477c-a0ae-c9b68d8ac753" providerId="ADAL" clId="{BD780118-7CDA-2444-8BA8-822EFC25B18B}" dt="2025-03-02T16:29:40.111" v="667" actId="27636"/>
        <pc:sldMkLst>
          <pc:docMk/>
          <pc:sldMk cId="1407520580" sldId="275"/>
        </pc:sldMkLst>
      </pc:sldChg>
      <pc:sldChg chg="del">
        <pc:chgData name="Martin Klepek" userId="feb729e6-0e74-477c-a0ae-c9b68d8ac753" providerId="ADAL" clId="{BD780118-7CDA-2444-8BA8-822EFC25B18B}" dt="2025-03-02T15:20:04.627" v="2" actId="2696"/>
        <pc:sldMkLst>
          <pc:docMk/>
          <pc:sldMk cId="2475489026" sldId="275"/>
        </pc:sldMkLst>
      </pc:sldChg>
      <pc:sldChg chg="del">
        <pc:chgData name="Martin Klepek" userId="feb729e6-0e74-477c-a0ae-c9b68d8ac753" providerId="ADAL" clId="{BD780118-7CDA-2444-8BA8-822EFC25B18B}" dt="2025-03-02T15:20:04.637" v="8" actId="2696"/>
        <pc:sldMkLst>
          <pc:docMk/>
          <pc:sldMk cId="902551580" sldId="276"/>
        </pc:sldMkLst>
      </pc:sldChg>
      <pc:sldChg chg="addSp delSp modSp add mod">
        <pc:chgData name="Martin Klepek" userId="feb729e6-0e74-477c-a0ae-c9b68d8ac753" providerId="ADAL" clId="{BD780118-7CDA-2444-8BA8-822EFC25B18B}" dt="2025-03-02T16:32:20.596" v="750" actId="14100"/>
        <pc:sldMkLst>
          <pc:docMk/>
          <pc:sldMk cId="3904803884" sldId="276"/>
        </pc:sldMkLst>
      </pc:sldChg>
      <pc:sldChg chg="del">
        <pc:chgData name="Martin Klepek" userId="feb729e6-0e74-477c-a0ae-c9b68d8ac753" providerId="ADAL" clId="{BD780118-7CDA-2444-8BA8-822EFC25B18B}" dt="2025-03-02T15:20:04.628" v="3" actId="2696"/>
        <pc:sldMkLst>
          <pc:docMk/>
          <pc:sldMk cId="2103703134" sldId="277"/>
        </pc:sldMkLst>
      </pc:sldChg>
      <pc:sldChg chg="addSp delSp modSp add mod ord">
        <pc:chgData name="Martin Klepek" userId="feb729e6-0e74-477c-a0ae-c9b68d8ac753" providerId="ADAL" clId="{BD780118-7CDA-2444-8BA8-822EFC25B18B}" dt="2025-03-02T16:48:02.332" v="883" actId="20577"/>
        <pc:sldMkLst>
          <pc:docMk/>
          <pc:sldMk cId="3730205134" sldId="277"/>
        </pc:sldMkLst>
      </pc:sldChg>
      <pc:sldChg chg="del">
        <pc:chgData name="Martin Klepek" userId="feb729e6-0e74-477c-a0ae-c9b68d8ac753" providerId="ADAL" clId="{BD780118-7CDA-2444-8BA8-822EFC25B18B}" dt="2025-03-02T15:20:04.630" v="5" actId="2696"/>
        <pc:sldMkLst>
          <pc:docMk/>
          <pc:sldMk cId="2696495866" sldId="278"/>
        </pc:sldMkLst>
      </pc:sldChg>
      <pc:sldChg chg="addSp delSp modSp add mod ord modAnim">
        <pc:chgData name="Martin Klepek" userId="feb729e6-0e74-477c-a0ae-c9b68d8ac753" providerId="ADAL" clId="{BD780118-7CDA-2444-8BA8-822EFC25B18B}" dt="2025-03-02T18:15:59.407" v="1964"/>
        <pc:sldMkLst>
          <pc:docMk/>
          <pc:sldMk cId="4272045418" sldId="278"/>
        </pc:sldMkLst>
      </pc:sldChg>
      <pc:sldChg chg="modSp add mod">
        <pc:chgData name="Martin Klepek" userId="feb729e6-0e74-477c-a0ae-c9b68d8ac753" providerId="ADAL" clId="{BD780118-7CDA-2444-8BA8-822EFC25B18B}" dt="2025-03-02T16:49:21.273" v="915" actId="20577"/>
        <pc:sldMkLst>
          <pc:docMk/>
          <pc:sldMk cId="130014448" sldId="279"/>
        </pc:sldMkLst>
      </pc:sldChg>
      <pc:sldChg chg="del">
        <pc:chgData name="Martin Klepek" userId="feb729e6-0e74-477c-a0ae-c9b68d8ac753" providerId="ADAL" clId="{BD780118-7CDA-2444-8BA8-822EFC25B18B}" dt="2025-03-02T15:20:04.631" v="6" actId="2696"/>
        <pc:sldMkLst>
          <pc:docMk/>
          <pc:sldMk cId="999826177" sldId="279"/>
        </pc:sldMkLst>
      </pc:sldChg>
      <pc:sldChg chg="addSp delSp modSp add mod ord">
        <pc:chgData name="Martin Klepek" userId="feb729e6-0e74-477c-a0ae-c9b68d8ac753" providerId="ADAL" clId="{BD780118-7CDA-2444-8BA8-822EFC25B18B}" dt="2025-03-02T17:01:35.306" v="1140" actId="20577"/>
        <pc:sldMkLst>
          <pc:docMk/>
          <pc:sldMk cId="3842872365" sldId="280"/>
        </pc:sldMkLst>
      </pc:sldChg>
      <pc:sldChg chg="addSp delSp modSp add mod">
        <pc:chgData name="Martin Klepek" userId="feb729e6-0e74-477c-a0ae-c9b68d8ac753" providerId="ADAL" clId="{BD780118-7CDA-2444-8BA8-822EFC25B18B}" dt="2025-03-02T16:57:35.144" v="993" actId="1076"/>
        <pc:sldMkLst>
          <pc:docMk/>
          <pc:sldMk cId="2005933174" sldId="281"/>
        </pc:sldMkLst>
      </pc:sldChg>
      <pc:sldChg chg="addSp delSp modSp add mod">
        <pc:chgData name="Martin Klepek" userId="feb729e6-0e74-477c-a0ae-c9b68d8ac753" providerId="ADAL" clId="{BD780118-7CDA-2444-8BA8-822EFC25B18B}" dt="2025-03-02T17:07:46.577" v="1246" actId="14100"/>
        <pc:sldMkLst>
          <pc:docMk/>
          <pc:sldMk cId="3904053128" sldId="282"/>
        </pc:sldMkLst>
      </pc:sldChg>
      <pc:sldChg chg="modSp add del mod">
        <pc:chgData name="Martin Klepek" userId="feb729e6-0e74-477c-a0ae-c9b68d8ac753" providerId="ADAL" clId="{BD780118-7CDA-2444-8BA8-822EFC25B18B}" dt="2025-03-02T17:51:33.400" v="1875" actId="2696"/>
        <pc:sldMkLst>
          <pc:docMk/>
          <pc:sldMk cId="4222675405" sldId="283"/>
        </pc:sldMkLst>
      </pc:sldChg>
      <pc:sldChg chg="modSp add del mod ord">
        <pc:chgData name="Martin Klepek" userId="feb729e6-0e74-477c-a0ae-c9b68d8ac753" providerId="ADAL" clId="{BD780118-7CDA-2444-8BA8-822EFC25B18B}" dt="2025-03-02T17:51:35.095" v="1876" actId="2696"/>
        <pc:sldMkLst>
          <pc:docMk/>
          <pc:sldMk cId="3098068322" sldId="284"/>
        </pc:sldMkLst>
      </pc:sldChg>
      <pc:sldChg chg="modSp add mod ord">
        <pc:chgData name="Martin Klepek" userId="feb729e6-0e74-477c-a0ae-c9b68d8ac753" providerId="ADAL" clId="{BD780118-7CDA-2444-8BA8-822EFC25B18B}" dt="2025-03-02T17:15:05.434" v="1392" actId="20577"/>
        <pc:sldMkLst>
          <pc:docMk/>
          <pc:sldMk cId="1292307677" sldId="285"/>
        </pc:sldMkLst>
      </pc:sldChg>
      <pc:sldChg chg="modSp add mod">
        <pc:chgData name="Martin Klepek" userId="feb729e6-0e74-477c-a0ae-c9b68d8ac753" providerId="ADAL" clId="{BD780118-7CDA-2444-8BA8-822EFC25B18B}" dt="2025-03-02T17:15:00.842" v="1383" actId="20577"/>
        <pc:sldMkLst>
          <pc:docMk/>
          <pc:sldMk cId="1388493318" sldId="286"/>
        </pc:sldMkLst>
      </pc:sldChg>
      <pc:sldChg chg="addSp delSp modSp add mod">
        <pc:chgData name="Martin Klepek" userId="feb729e6-0e74-477c-a0ae-c9b68d8ac753" providerId="ADAL" clId="{BD780118-7CDA-2444-8BA8-822EFC25B18B}" dt="2025-03-02T17:18:20.809" v="1505"/>
        <pc:sldMkLst>
          <pc:docMk/>
          <pc:sldMk cId="1239524251" sldId="287"/>
        </pc:sldMkLst>
      </pc:sldChg>
      <pc:sldChg chg="addSp delSp modSp add mod">
        <pc:chgData name="Martin Klepek" userId="feb729e6-0e74-477c-a0ae-c9b68d8ac753" providerId="ADAL" clId="{BD780118-7CDA-2444-8BA8-822EFC25B18B}" dt="2025-03-02T17:24:56.823" v="1659" actId="1076"/>
        <pc:sldMkLst>
          <pc:docMk/>
          <pc:sldMk cId="2263564602" sldId="288"/>
        </pc:sldMkLst>
      </pc:sldChg>
      <pc:sldChg chg="modSp add mod">
        <pc:chgData name="Martin Klepek" userId="feb729e6-0e74-477c-a0ae-c9b68d8ac753" providerId="ADAL" clId="{BD780118-7CDA-2444-8BA8-822EFC25B18B}" dt="2025-03-02T17:24:14.800" v="1656" actId="114"/>
        <pc:sldMkLst>
          <pc:docMk/>
          <pc:sldMk cId="1549139335" sldId="289"/>
        </pc:sldMkLst>
      </pc:sldChg>
      <pc:sldChg chg="addSp delSp modSp add mod">
        <pc:chgData name="Martin Klepek" userId="feb729e6-0e74-477c-a0ae-c9b68d8ac753" providerId="ADAL" clId="{BD780118-7CDA-2444-8BA8-822EFC25B18B}" dt="2025-03-02T17:27:23.542" v="1667" actId="1076"/>
        <pc:sldMkLst>
          <pc:docMk/>
          <pc:sldMk cId="2675069600" sldId="290"/>
        </pc:sldMkLst>
      </pc:sldChg>
      <pc:sldChg chg="addSp delSp modSp add">
        <pc:chgData name="Martin Klepek" userId="feb729e6-0e74-477c-a0ae-c9b68d8ac753" providerId="ADAL" clId="{BD780118-7CDA-2444-8BA8-822EFC25B18B}" dt="2025-03-02T17:30:15.189" v="1674" actId="1076"/>
        <pc:sldMkLst>
          <pc:docMk/>
          <pc:sldMk cId="87084554" sldId="291"/>
        </pc:sldMkLst>
      </pc:sldChg>
      <pc:sldChg chg="modSp add mod">
        <pc:chgData name="Martin Klepek" userId="feb729e6-0e74-477c-a0ae-c9b68d8ac753" providerId="ADAL" clId="{BD780118-7CDA-2444-8BA8-822EFC25B18B}" dt="2025-03-02T17:38:22.912" v="1758" actId="255"/>
        <pc:sldMkLst>
          <pc:docMk/>
          <pc:sldMk cId="1132681729" sldId="292"/>
        </pc:sldMkLst>
      </pc:sldChg>
      <pc:sldChg chg="modSp add mod ord">
        <pc:chgData name="Martin Klepek" userId="feb729e6-0e74-477c-a0ae-c9b68d8ac753" providerId="ADAL" clId="{BD780118-7CDA-2444-8BA8-822EFC25B18B}" dt="2025-03-02T17:34:58.182" v="1755" actId="20577"/>
        <pc:sldMkLst>
          <pc:docMk/>
          <pc:sldMk cId="3676863528" sldId="293"/>
        </pc:sldMkLst>
      </pc:sldChg>
      <pc:sldChg chg="modSp add mod">
        <pc:chgData name="Martin Klepek" userId="feb729e6-0e74-477c-a0ae-c9b68d8ac753" providerId="ADAL" clId="{BD780118-7CDA-2444-8BA8-822EFC25B18B}" dt="2025-03-02T17:55:39.317" v="1953" actId="20577"/>
        <pc:sldMkLst>
          <pc:docMk/>
          <pc:sldMk cId="2286649143" sldId="294"/>
        </pc:sldMkLst>
        <pc:spChg chg="mod">
          <ac:chgData name="Martin Klepek" userId="feb729e6-0e74-477c-a0ae-c9b68d8ac753" providerId="ADAL" clId="{BD780118-7CDA-2444-8BA8-822EFC25B18B}" dt="2025-03-02T17:55:39.317" v="1953" actId="20577"/>
          <ac:spMkLst>
            <pc:docMk/>
            <pc:sldMk cId="2286649143" sldId="294"/>
            <ac:spMk id="2" creationId="{9BDA34BD-97F9-ADB3-DEEB-D31CBF76B148}"/>
          </ac:spMkLst>
        </pc:spChg>
      </pc:sldChg>
      <pc:sldChg chg="addSp modSp add mod">
        <pc:chgData name="Martin Klepek" userId="feb729e6-0e74-477c-a0ae-c9b68d8ac753" providerId="ADAL" clId="{BD780118-7CDA-2444-8BA8-822EFC25B18B}" dt="2025-03-02T17:44:11.838" v="1849" actId="20577"/>
        <pc:sldMkLst>
          <pc:docMk/>
          <pc:sldMk cId="2705300610" sldId="295"/>
        </pc:sldMkLst>
      </pc:sldChg>
      <pc:sldChg chg="modSp add mod ord">
        <pc:chgData name="Martin Klepek" userId="feb729e6-0e74-477c-a0ae-c9b68d8ac753" providerId="ADAL" clId="{BD780118-7CDA-2444-8BA8-822EFC25B18B}" dt="2025-03-02T17:55:23.797" v="1929" actId="1076"/>
        <pc:sldMkLst>
          <pc:docMk/>
          <pc:sldMk cId="705153152" sldId="296"/>
        </pc:sldMkLst>
      </pc:sldChg>
      <pc:sldChg chg="add del ord">
        <pc:chgData name="Martin Klepek" userId="feb729e6-0e74-477c-a0ae-c9b68d8ac753" providerId="ADAL" clId="{BD780118-7CDA-2444-8BA8-822EFC25B18B}" dt="2025-03-02T17:46:34.181" v="1874" actId="2696"/>
        <pc:sldMkLst>
          <pc:docMk/>
          <pc:sldMk cId="2371499918" sldId="296"/>
        </pc:sldMkLst>
      </pc:sldChg>
      <pc:sldChg chg="addSp delSp modSp add mod">
        <pc:chgData name="Martin Klepek" userId="feb729e6-0e74-477c-a0ae-c9b68d8ac753" providerId="ADAL" clId="{BD780118-7CDA-2444-8BA8-822EFC25B18B}" dt="2025-03-02T17:52:21.440" v="1900" actId="1076"/>
        <pc:sldMkLst>
          <pc:docMk/>
          <pc:sldMk cId="2365563667" sldId="297"/>
        </pc:sldMkLst>
      </pc:sldChg>
      <pc:sldChg chg="addSp delSp modSp add mod">
        <pc:chgData name="Martin Klepek" userId="feb729e6-0e74-477c-a0ae-c9b68d8ac753" providerId="ADAL" clId="{BD780118-7CDA-2444-8BA8-822EFC25B18B}" dt="2025-03-02T17:53:11.154" v="1906" actId="1076"/>
        <pc:sldMkLst>
          <pc:docMk/>
          <pc:sldMk cId="2484515748" sldId="298"/>
        </pc:sldMkLst>
      </pc:sldChg>
      <pc:sldChg chg="addSp new ord">
        <pc:chgData name="Martin Klepek" userId="feb729e6-0e74-477c-a0ae-c9b68d8ac753" providerId="ADAL" clId="{BD780118-7CDA-2444-8BA8-822EFC25B18B}" dt="2025-03-02T18:18:16.815" v="1966" actId="20578"/>
        <pc:sldMkLst>
          <pc:docMk/>
          <pc:sldMk cId="1598255909" sldId="299"/>
        </pc:sldMkLst>
      </pc:sldChg>
      <pc:sldChg chg="addSp new ord">
        <pc:chgData name="Martin Klepek" userId="feb729e6-0e74-477c-a0ae-c9b68d8ac753" providerId="ADAL" clId="{BD780118-7CDA-2444-8BA8-822EFC25B18B}" dt="2025-03-02T18:17:49.184" v="1965" actId="20578"/>
        <pc:sldMkLst>
          <pc:docMk/>
          <pc:sldMk cId="4235902693" sldId="300"/>
        </pc:sldMkLst>
      </pc:sldChg>
      <pc:sldChg chg="addSp delSp modSp add mod">
        <pc:chgData name="Martin Klepek" userId="feb729e6-0e74-477c-a0ae-c9b68d8ac753" providerId="ADAL" clId="{BD780118-7CDA-2444-8BA8-822EFC25B18B}" dt="2025-03-02T18:02:12.385" v="1962" actId="1076"/>
        <pc:sldMkLst>
          <pc:docMk/>
          <pc:sldMk cId="1999597943" sldId="301"/>
        </pc:sldMkLst>
      </pc:sldChg>
      <pc:sldChg chg="addSp delSp modSp new mod">
        <pc:chgData name="Martin Klepek" userId="feb729e6-0e74-477c-a0ae-c9b68d8ac753" providerId="ADAL" clId="{BD780118-7CDA-2444-8BA8-822EFC25B18B}" dt="2025-03-02T18:25:29.938" v="1997" actId="14100"/>
        <pc:sldMkLst>
          <pc:docMk/>
          <pc:sldMk cId="2803621782" sldId="302"/>
        </pc:sldMkLst>
      </pc:sldChg>
      <pc:sldChg chg="addSp delSp modSp mod modShow">
        <pc:chgData name="Martin Klepek" userId="feb729e6-0e74-477c-a0ae-c9b68d8ac753" providerId="ADAL" clId="{BD780118-7CDA-2444-8BA8-822EFC25B18B}" dt="2025-03-03T12:49:27.393" v="2004" actId="478"/>
        <pc:sldMkLst>
          <pc:docMk/>
          <pc:sldMk cId="4150392050" sldId="303"/>
        </pc:sldMkLst>
      </pc:sldChg>
      <pc:sldChg chg="addSp delSp modSp new mod">
        <pc:chgData name="Martin Klepek" userId="feb729e6-0e74-477c-a0ae-c9b68d8ac753" providerId="ADAL" clId="{BD780118-7CDA-2444-8BA8-822EFC25B18B}" dt="2025-03-03T12:50:26.871" v="2008" actId="26606"/>
        <pc:sldMkLst>
          <pc:docMk/>
          <pc:sldMk cId="291760801" sldId="3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9175-2856-754F-8EFE-F8A81FD6472D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86E01-2FCB-394F-A0AB-0781811B09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83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709604" y="2354683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200" b="1" cap="all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Doc. Ing. Martin </a:t>
            </a:r>
            <a:r>
              <a:rPr lang="cs-CZ" altLang="cs-CZ" sz="1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Klepek</a:t>
            </a:r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Ph.D.</a:t>
            </a:r>
            <a:endParaRPr lang="cs-CZ" altLang="cs-CZ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11559" y="363820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Mediální marketing – přednáška 4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B979E312-6B14-3D9A-3D14-E3EFC5901406}"/>
              </a:ext>
            </a:extLst>
          </p:cNvPr>
          <p:cNvSpPr txBox="1">
            <a:spLocks/>
          </p:cNvSpPr>
          <p:nvPr/>
        </p:nvSpPr>
        <p:spPr>
          <a:xfrm>
            <a:off x="862004" y="2507083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cap="all" dirty="0">
                <a:cs typeface="Aharoni" panose="02010803020104030203" pitchFamily="2" charset="-79"/>
              </a:rPr>
              <a:t>FOTOGRAFIE a </a:t>
            </a:r>
            <a:r>
              <a:rPr lang="pl-PL" sz="3200" b="1" cap="all" dirty="0" err="1">
                <a:cs typeface="Aharoni" panose="02010803020104030203" pitchFamily="2" charset="-79"/>
              </a:rPr>
              <a:t>kompozice</a:t>
            </a:r>
            <a:endParaRPr lang="cs-CZ" sz="3200" b="1" cap="all" dirty="0"/>
          </a:p>
        </p:txBody>
      </p: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C41E1-0674-C889-A1B3-207D877C5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D4AFE0E-EE17-C686-51FF-1861832EF9A3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Kácení svislice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11A085-9925-A79E-0097-7D9A82A08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2"/>
            <a:ext cx="8243192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Kácení svislice je možné opravit v postprodukci</a:t>
            </a:r>
            <a:r>
              <a:rPr lang="cs-CZ" sz="2400" dirty="0">
                <a:latin typeface="+mj-lt"/>
                <a:sym typeface="Wingdings" pitchFamily="2" charset="2"/>
              </a:rPr>
              <a:t> (viz foto)</a:t>
            </a:r>
            <a:endParaRPr lang="cs-CZ" sz="2400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0257347-E949-62B9-7412-7EF39FBDC79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8C16D45-6C01-AF49-57A2-73C3B52C984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98844A4-526E-F69E-B8F7-46B121D87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455D6FC-425F-6A84-AEA5-AA8C8FBA2E7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036E7CEE-0904-4259-545C-9DB278D57B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19399" y="2366477"/>
            <a:ext cx="5705201" cy="17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6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6B352-6CA4-F416-C4FD-ECE687D91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CDDE157A-0B75-D943-1A1C-3CAEF6F8FFE9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Padající horizont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3D8A39-BD14-98D1-A2A2-ED5301ED2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2"/>
            <a:ext cx="8243192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Padající horizont je nezvládnutí nastavení záběru tak, aby byla linie horizontu vodorovná. Při záběru může pomoci mřížka.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0F89AA8-93D4-EA10-6A71-5964A38037D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C6447BE-5A0C-18BD-F408-3633E3B8FC3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3F46F65-90FD-07C2-BD44-EF9F1B4A51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A933A17-3AAA-2F9A-16BB-4662C2702EFE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F3DD5E8C-09C1-F33E-CD3D-CA10FAA9AAB4}"/>
              </a:ext>
            </a:extLst>
          </p:cNvPr>
          <p:cNvSpPr/>
          <p:nvPr/>
        </p:nvSpPr>
        <p:spPr>
          <a:xfrm>
            <a:off x="2121547" y="4416668"/>
            <a:ext cx="4900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00" dirty="0">
                <a:ea typeface="Calibri" panose="020F0502020204030204" pitchFamily="34" charset="0"/>
              </a:rPr>
              <a:t>Zdroj: https://piny.cz/365-fotorad/fotorada-43-8-castych-fotografickych-chyb-a-jak-se-jich-zbavit</a:t>
            </a:r>
          </a:p>
        </p:txBody>
      </p:sp>
      <p:pic>
        <p:nvPicPr>
          <p:cNvPr id="3" name="Picture 2" descr="ÄastÃ© chyby na fotografiÃ­ch a jak je ÅeÅ¡it.">
            <a:extLst>
              <a:ext uri="{FF2B5EF4-FFF2-40B4-BE49-F238E27FC236}">
                <a16:creationId xmlns:a16="http://schemas.microsoft.com/office/drawing/2014/main" id="{986357DE-7E78-56FB-282C-7DD32C143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4"/>
          <a:stretch/>
        </p:blipFill>
        <p:spPr bwMode="auto">
          <a:xfrm>
            <a:off x="1714231" y="2340864"/>
            <a:ext cx="5715535" cy="194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3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CA15A-A8BB-B146-912E-BE86D330D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8498B8BC-6453-E01F-2316-20BEDCA59C2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Rušivé prvky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E6E5A7A-86C8-41DD-D3EF-27182CF9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2"/>
            <a:ext cx="8243192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Prvky které jsou na fotografii spíše zbytečné. Často jde o části objektů, které nemají pro příběh fotografie žádný význam.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B560EDB-48A8-7100-18D7-9A2056DC0FE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52A7D4B-0C0C-36D0-D2F2-D092723A789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04144D9-D337-236C-52C9-B8C5B5525B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DD2BD9A-49ED-4CBA-3803-CB20D0F8A3C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C7F78550-DEAE-AC3A-AE3F-64A82B855F7F}"/>
              </a:ext>
            </a:extLst>
          </p:cNvPr>
          <p:cNvSpPr/>
          <p:nvPr/>
        </p:nvSpPr>
        <p:spPr>
          <a:xfrm>
            <a:off x="2121547" y="4416668"/>
            <a:ext cx="4900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00" dirty="0">
                <a:ea typeface="Calibri" panose="020F0502020204030204" pitchFamily="34" charset="0"/>
              </a:rPr>
              <a:t>Zdroj: https://piny.cz/365-fotorad/fotorada-43-8-castych-fotografickych-chyb-a-jak-se-jich-zbavit</a:t>
            </a:r>
          </a:p>
        </p:txBody>
      </p:sp>
      <p:pic>
        <p:nvPicPr>
          <p:cNvPr id="3" name="Picture 2" descr="ÄastÃ© chyby na fotografiÃ­ch a jak je ÅeÅ¡it.">
            <a:extLst>
              <a:ext uri="{FF2B5EF4-FFF2-40B4-BE49-F238E27FC236}">
                <a16:creationId xmlns:a16="http://schemas.microsoft.com/office/drawing/2014/main" id="{649315EF-3B7F-0A81-2035-69297EDEF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7"/>
          <a:stretch/>
        </p:blipFill>
        <p:spPr bwMode="auto">
          <a:xfrm>
            <a:off x="1802438" y="2495431"/>
            <a:ext cx="5539121" cy="18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5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2F35A-1B71-C3C5-DA86-750C2A836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2A89F67C-CBCD-9ADF-2E5F-853B1313052B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Focení proti slunci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49FF0894-2BFB-675B-AE35-0A6CAA2C3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2"/>
            <a:ext cx="8243192" cy="426816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000" dirty="0">
                <a:latin typeface="+mj-lt"/>
              </a:rPr>
              <a:t>Ideální je v exteriéru nefotit proti slunci, pokud to ovšem není záměr.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95D4CEB-218B-FCB5-5EA7-3AB1CA64242C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AB45E17-AD99-DD37-1CED-36F5BC2268B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31FE9EC-06A8-7613-FABD-7AFF2D45EA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B36B3D4-47F8-0BC2-42F0-18F7981328B2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Picture 2" descr="8 Reasons You're Taking Bad Photos &amp; How to Make Them Better">
            <a:extLst>
              <a:ext uri="{FF2B5EF4-FFF2-40B4-BE49-F238E27FC236}">
                <a16:creationId xmlns:a16="http://schemas.microsoft.com/office/drawing/2014/main" id="{9DE94991-BA3C-B41D-F8D3-42CAB88A5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50" y="1806207"/>
            <a:ext cx="2956937" cy="29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Young Couple Enjoying The Sunset Stock Photo - Download Image Now - Couple  - Relationship, In Silhouette, Beach - iStock">
            <a:extLst>
              <a:ext uri="{FF2B5EF4-FFF2-40B4-BE49-F238E27FC236}">
                <a16:creationId xmlns:a16="http://schemas.microsoft.com/office/drawing/2014/main" id="{B45E45F9-D26B-E6F4-F52C-6AB378D0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82" y="1806207"/>
            <a:ext cx="1960004" cy="29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02F46D4-D702-9EAF-4F1F-B82656A40002}"/>
              </a:ext>
            </a:extLst>
          </p:cNvPr>
          <p:cNvSpPr txBox="1">
            <a:spLocks/>
          </p:cNvSpPr>
          <p:nvPr/>
        </p:nvSpPr>
        <p:spPr>
          <a:xfrm>
            <a:off x="2025592" y="4731990"/>
            <a:ext cx="1159251" cy="370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100" dirty="0">
                <a:solidFill>
                  <a:srgbClr val="307871"/>
                </a:solidFill>
                <a:cs typeface="Times New Roman" panose="02020603050405020304" pitchFamily="18" charset="0"/>
              </a:rPr>
              <a:t>Chyba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49C18B2-3404-1E6B-4FB9-D5E8D128A8B5}"/>
              </a:ext>
            </a:extLst>
          </p:cNvPr>
          <p:cNvSpPr txBox="1">
            <a:spLocks/>
          </p:cNvSpPr>
          <p:nvPr/>
        </p:nvSpPr>
        <p:spPr>
          <a:xfrm>
            <a:off x="6376058" y="4704481"/>
            <a:ext cx="1159251" cy="370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100" dirty="0">
                <a:solidFill>
                  <a:srgbClr val="3078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Záměr</a:t>
            </a:r>
          </a:p>
        </p:txBody>
      </p:sp>
    </p:spTree>
    <p:extLst>
      <p:ext uri="{BB962C8B-B14F-4D97-AF65-F5344CB8AC3E}">
        <p14:creationId xmlns:p14="http://schemas.microsoft.com/office/powerpoint/2010/main" val="172045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16DC0-A5AC-80DA-A569-3F9E40186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9DED8217-F54C-BDC0-0270-166E1C8EE48E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Focení proti slunci – co vy na to?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3DC7B06-BE50-4536-81AB-38EFF6A6317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33B994C-974D-30C8-FBD2-1E1DEDDAF23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9E2D215-AB3D-F884-BEB0-E1A67350B3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A9E7487E-68A1-1C44-13F0-0A5895AFA66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4" name="Picture 4" descr="Young Couple Enjoying The Sunset Stock Photo - Download Image Now - Couple  - Relationship, In Silhouette, Beach - iStock">
            <a:extLst>
              <a:ext uri="{FF2B5EF4-FFF2-40B4-BE49-F238E27FC236}">
                <a16:creationId xmlns:a16="http://schemas.microsoft.com/office/drawing/2014/main" id="{D316274B-412C-0636-5A1F-366B5B745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05" y="1402774"/>
            <a:ext cx="1960004" cy="29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8D5B5BB-1D2C-673B-4243-B1983A1CC8FC}"/>
              </a:ext>
            </a:extLst>
          </p:cNvPr>
          <p:cNvSpPr txBox="1">
            <a:spLocks/>
          </p:cNvSpPr>
          <p:nvPr/>
        </p:nvSpPr>
        <p:spPr>
          <a:xfrm>
            <a:off x="1874181" y="4559837"/>
            <a:ext cx="1159251" cy="370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100" dirty="0">
                <a:solidFill>
                  <a:srgbClr val="307871"/>
                </a:solidFill>
                <a:cs typeface="Times New Roman" panose="02020603050405020304" pitchFamily="18" charset="0"/>
              </a:rPr>
              <a:t>Horší</a:t>
            </a:r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4237B025-AA8D-D4EB-4FB2-B44D4F0B7C84}"/>
              </a:ext>
            </a:extLst>
          </p:cNvPr>
          <p:cNvSpPr txBox="1">
            <a:spLocks/>
          </p:cNvSpPr>
          <p:nvPr/>
        </p:nvSpPr>
        <p:spPr>
          <a:xfrm>
            <a:off x="6152640" y="4559837"/>
            <a:ext cx="1159251" cy="370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100" dirty="0">
                <a:solidFill>
                  <a:srgbClr val="307871"/>
                </a:solidFill>
                <a:cs typeface="Times New Roman" panose="02020603050405020304" pitchFamily="18" charset="0"/>
              </a:rPr>
              <a:t>Lepší</a:t>
            </a:r>
          </a:p>
        </p:txBody>
      </p:sp>
      <p:pic>
        <p:nvPicPr>
          <p:cNvPr id="17" name="Picture 2" descr="Love Couple Silhouette Stock Photos, Images and Backgrounds for Free  Download">
            <a:extLst>
              <a:ext uri="{FF2B5EF4-FFF2-40B4-BE49-F238E27FC236}">
                <a16:creationId xmlns:a16="http://schemas.microsoft.com/office/drawing/2014/main" id="{EF910B14-A468-271E-3002-A6166AD87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"/>
          <a:stretch/>
        </p:blipFill>
        <p:spPr bwMode="auto">
          <a:xfrm>
            <a:off x="4618459" y="1680913"/>
            <a:ext cx="4227614" cy="24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E24A0667-091B-830C-6685-E2FE94F38A27}"/>
              </a:ext>
            </a:extLst>
          </p:cNvPr>
          <p:cNvCxnSpPr>
            <a:cxnSpLocks/>
          </p:cNvCxnSpPr>
          <p:nvPr/>
        </p:nvCxnSpPr>
        <p:spPr>
          <a:xfrm>
            <a:off x="2453807" y="1276492"/>
            <a:ext cx="0" cy="3254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3C63CF4-4655-07E3-3B64-0CA60994BBE4}"/>
              </a:ext>
            </a:extLst>
          </p:cNvPr>
          <p:cNvCxnSpPr>
            <a:cxnSpLocks/>
          </p:cNvCxnSpPr>
          <p:nvPr/>
        </p:nvCxnSpPr>
        <p:spPr>
          <a:xfrm>
            <a:off x="6732266" y="1238322"/>
            <a:ext cx="0" cy="3254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1351718E-E6C0-6050-B9FA-6823DE2A3688}"/>
              </a:ext>
            </a:extLst>
          </p:cNvPr>
          <p:cNvCxnSpPr>
            <a:cxnSpLocks/>
          </p:cNvCxnSpPr>
          <p:nvPr/>
        </p:nvCxnSpPr>
        <p:spPr>
          <a:xfrm flipH="1">
            <a:off x="2752493" y="1179157"/>
            <a:ext cx="971129" cy="102138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Zástupný symbol pro obsah 2">
            <a:extLst>
              <a:ext uri="{FF2B5EF4-FFF2-40B4-BE49-F238E27FC236}">
                <a16:creationId xmlns:a16="http://schemas.microsoft.com/office/drawing/2014/main" id="{23BB643A-7094-DC8F-A597-BA2DDC118063}"/>
              </a:ext>
            </a:extLst>
          </p:cNvPr>
          <p:cNvSpPr txBox="1">
            <a:spLocks/>
          </p:cNvSpPr>
          <p:nvPr/>
        </p:nvSpPr>
        <p:spPr>
          <a:xfrm>
            <a:off x="3675079" y="944791"/>
            <a:ext cx="1387312" cy="370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1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Proximita</a:t>
            </a:r>
            <a:endParaRPr lang="cs-CZ" sz="2100" dirty="0">
              <a:solidFill>
                <a:srgbClr val="30787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97C7E60D-1166-7F79-E947-2453F9D3D3E0}"/>
              </a:ext>
            </a:extLst>
          </p:cNvPr>
          <p:cNvCxnSpPr>
            <a:cxnSpLocks/>
          </p:cNvCxnSpPr>
          <p:nvPr/>
        </p:nvCxnSpPr>
        <p:spPr>
          <a:xfrm flipH="1">
            <a:off x="1337664" y="2470364"/>
            <a:ext cx="22930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51ECA4A7-AF8E-DC6B-674D-2A2C84DDAABA}"/>
              </a:ext>
            </a:extLst>
          </p:cNvPr>
          <p:cNvCxnSpPr>
            <a:cxnSpLocks/>
          </p:cNvCxnSpPr>
          <p:nvPr/>
        </p:nvCxnSpPr>
        <p:spPr>
          <a:xfrm flipH="1">
            <a:off x="4409947" y="2698770"/>
            <a:ext cx="4644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0C2EB5A5-BD8C-FA18-F068-6D5A447E55A5}"/>
              </a:ext>
            </a:extLst>
          </p:cNvPr>
          <p:cNvCxnSpPr>
            <a:cxnSpLocks/>
          </p:cNvCxnSpPr>
          <p:nvPr/>
        </p:nvCxnSpPr>
        <p:spPr>
          <a:xfrm>
            <a:off x="894180" y="3848004"/>
            <a:ext cx="886968" cy="24067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Zástupný symbol pro obsah 2">
            <a:extLst>
              <a:ext uri="{FF2B5EF4-FFF2-40B4-BE49-F238E27FC236}">
                <a16:creationId xmlns:a16="http://schemas.microsoft.com/office/drawing/2014/main" id="{2FEDE970-7D3F-2F83-E190-457B9A3BBED8}"/>
              </a:ext>
            </a:extLst>
          </p:cNvPr>
          <p:cNvSpPr txBox="1">
            <a:spLocks/>
          </p:cNvSpPr>
          <p:nvPr/>
        </p:nvSpPr>
        <p:spPr>
          <a:xfrm>
            <a:off x="-49648" y="3477112"/>
            <a:ext cx="1387312" cy="370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100" dirty="0">
                <a:solidFill>
                  <a:srgbClr val="307871"/>
                </a:solidFill>
                <a:cs typeface="Times New Roman" panose="02020603050405020304" pitchFamily="18" charset="0"/>
              </a:rPr>
              <a:t>Podpal</a:t>
            </a:r>
          </a:p>
        </p:txBody>
      </p:sp>
    </p:spTree>
    <p:extLst>
      <p:ext uri="{BB962C8B-B14F-4D97-AF65-F5344CB8AC3E}">
        <p14:creationId xmlns:p14="http://schemas.microsoft.com/office/powerpoint/2010/main" val="30505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565FF-84C8-2686-0A1D-08367F59F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AEAF0364-749C-57C1-2C68-E29D01FF4D1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Focení z výšky očí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24903E0-B2D2-0704-3F1B-C2D3E9FB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2"/>
            <a:ext cx="8243192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Mezi další kompoziční chyby patří focení dětí a zvířat z výšky namísto pohledu v úrovni očí.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74A080F-993B-EEB4-419F-7E81FF006FF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0937D3E-4D34-9D66-5D80-21F8B42224D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B5BCC3B-DB8E-487A-315B-F85DC6483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5077F3B-35DA-EB08-5872-5CB10588A7CE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2E788187-108D-A0E0-90C5-62A236F67544}"/>
              </a:ext>
            </a:extLst>
          </p:cNvPr>
          <p:cNvSpPr/>
          <p:nvPr/>
        </p:nvSpPr>
        <p:spPr>
          <a:xfrm>
            <a:off x="2124425" y="4448913"/>
            <a:ext cx="4900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00" dirty="0">
                <a:ea typeface="Calibri" panose="020F0502020204030204" pitchFamily="34" charset="0"/>
              </a:rPr>
              <a:t>Zdroj: https://piny.cz/365-fotorad/fotorada-43-8-castych-fotografickych-chyb-a-jak-se-jich-zbavit</a:t>
            </a:r>
          </a:p>
        </p:txBody>
      </p:sp>
      <p:pic>
        <p:nvPicPr>
          <p:cNvPr id="3" name="Picture 2" descr="ÄastÃ© chyby na fotografiÃ­ch a jak je ÅeÅ¡it âÂ fotografovÃ¡nÃ­ dÄtÃ­ a zvÃ­Åat z vÃ½Å¡ky.">
            <a:extLst>
              <a:ext uri="{FF2B5EF4-FFF2-40B4-BE49-F238E27FC236}">
                <a16:creationId xmlns:a16="http://schemas.microsoft.com/office/drawing/2014/main" id="{7220A9CE-200D-E2C6-4DEF-9AB874798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2517315"/>
            <a:ext cx="57150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40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618E7-2458-A06F-63C6-C5C6AA38F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E7160DF8-1507-FB01-0C4C-FD4F0D80F2BD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Focení z výšky očí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3C4C1234-612B-915C-A834-B5A528E72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2"/>
            <a:ext cx="8243192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Tato chyba často vzniká kvůli pohodlí fotografa, který nechce k fotce zakleknout nebo se případně položit na zem.</a:t>
            </a:r>
          </a:p>
          <a:p>
            <a:pPr>
              <a:buBlip>
                <a:blip r:embed="rId2"/>
              </a:buBlip>
            </a:pPr>
            <a:endParaRPr lang="cs-CZ" sz="1800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00BE953-5563-301A-70BD-37BB665FF4F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555112D-4674-2C22-011F-E13022D715F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B08DCAB-01A4-6FCF-117E-12A81D4E5A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FBD13AF-FC74-C600-D016-BEED5EAC771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7170" name="Picture 2" descr="Butterflies of Singapore: Chiangmai Expedition 2015 - Part 2">
            <a:extLst>
              <a:ext uri="{FF2B5EF4-FFF2-40B4-BE49-F238E27FC236}">
                <a16:creationId xmlns:a16="http://schemas.microsoft.com/office/drawing/2014/main" id="{1962D71B-F138-D5B4-EDFF-5C003CFE8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6" b="14062"/>
          <a:stretch/>
        </p:blipFill>
        <p:spPr bwMode="auto">
          <a:xfrm>
            <a:off x="2150546" y="2246185"/>
            <a:ext cx="5165217" cy="24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8F20E-C4A6-8248-31B7-452C6C5D2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AF288BE6-11F2-4CE2-DA81-D089308151B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ostření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E27D79A-3467-7FB7-8E15-CC077CEBACA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BC2A878-A401-E757-6094-FBF25623C84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93738DC-3123-0869-B742-88885AE282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5C02CEB-750C-3564-4286-B99056F67FB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4" name="Obdélník 3">
            <a:extLst>
              <a:ext uri="{FF2B5EF4-FFF2-40B4-BE49-F238E27FC236}">
                <a16:creationId xmlns:a16="http://schemas.microsoft.com/office/drawing/2014/main" id="{904119CF-5668-83CC-194D-7D7DEF3E090D}"/>
              </a:ext>
            </a:extLst>
          </p:cNvPr>
          <p:cNvSpPr/>
          <p:nvPr/>
        </p:nvSpPr>
        <p:spPr>
          <a:xfrm>
            <a:off x="1300254" y="4133865"/>
            <a:ext cx="68706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00" dirty="0">
                <a:ea typeface="Calibri" panose="020F0502020204030204" pitchFamily="34" charset="0"/>
              </a:rPr>
              <a:t>Zdroj: https://piny.cz/365-fotorad/fotorada-43-8-castych-fotografickych-chyb-a-jak-se-jich-zbavit</a:t>
            </a:r>
          </a:p>
        </p:txBody>
      </p:sp>
      <p:pic>
        <p:nvPicPr>
          <p:cNvPr id="8" name="Picture 2" descr="ÄastÃ© chyby na fotografiÃ­ch a jak je ÅeÅ¡it âÂ chybnÃ© zaostÅenÃ­.">
            <a:extLst>
              <a:ext uri="{FF2B5EF4-FFF2-40B4-BE49-F238E27FC236}">
                <a16:creationId xmlns:a16="http://schemas.microsoft.com/office/drawing/2014/main" id="{892832CB-10EF-B5DB-AC74-FE6A13C12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1" y="1383727"/>
            <a:ext cx="8011998" cy="27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8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6AED0-6A41-4A2D-9D98-EA9074BEE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F843FB5-EF1F-3859-1A69-D2AB3B24E109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Co vaše galerie?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F348410-C090-4B83-D35B-C072FD90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2"/>
            <a:ext cx="8243192" cy="814033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Otevřete vlastní galerii a projděte si své fotky. Hledejte dnes zmíněné problémy. </a:t>
            </a:r>
          </a:p>
          <a:p>
            <a:pPr>
              <a:buBlip>
                <a:blip r:embed="rId2"/>
              </a:buBlip>
            </a:pPr>
            <a:endParaRPr lang="cs-CZ" sz="1800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269CAD0-03A6-77EC-77C6-D863490F54C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1EE3A6A-E8CC-0987-6A37-0FA30672F4D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8B2BF62-A0F3-33C7-7BBD-9987BB902A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30EE969-620A-DAEB-F54D-775882F126C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Picture 2" descr="BGSV09 - bad comp | An example of bad composition: people wa… | Flickr">
            <a:extLst>
              <a:ext uri="{FF2B5EF4-FFF2-40B4-BE49-F238E27FC236}">
                <a16:creationId xmlns:a16="http://schemas.microsoft.com/office/drawing/2014/main" id="{ACD69932-8E71-52CE-BC57-522366E0B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19" y="2801938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in de The Barge Of Utimate Creation em Bad Composition">
            <a:extLst>
              <a:ext uri="{FF2B5EF4-FFF2-40B4-BE49-F238E27FC236}">
                <a16:creationId xmlns:a16="http://schemas.microsoft.com/office/drawing/2014/main" id="{F198BD93-E0BE-2DB0-044A-AB5953FE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74" y="219233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Good composition | Web services at PCC">
            <a:extLst>
              <a:ext uri="{FF2B5EF4-FFF2-40B4-BE49-F238E27FC236}">
                <a16:creationId xmlns:a16="http://schemas.microsoft.com/office/drawing/2014/main" id="{80A614D5-AEA5-B21D-01AD-D2C161D6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23" y="2782296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67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E6222-B729-5265-FB26-EC8F398FB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79BB36DD-4D7C-C302-84F6-D67F7E0EB4B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Shrnutí přednášky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288558A-BB56-E4FC-C551-894C3176102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1040EDA-2136-B877-E2E4-71884432B76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0A74E78-50B9-136D-420F-7E5A67DBF8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C8DB1A7-F1FA-D33C-199B-F0C40D06A3E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458B3DE2-D475-10BC-346F-BCABFD31FF86}"/>
              </a:ext>
            </a:extLst>
          </p:cNvPr>
          <p:cNvSpPr txBox="1">
            <a:spLocks/>
          </p:cNvSpPr>
          <p:nvPr/>
        </p:nvSpPr>
        <p:spPr>
          <a:xfrm>
            <a:off x="611559" y="1335822"/>
            <a:ext cx="4509081" cy="303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sz="2400">
                <a:latin typeface="+mj-lt"/>
              </a:rPr>
              <a:t>Chybějící kompozice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sz="2400">
                <a:latin typeface="+mj-lt"/>
              </a:rPr>
              <a:t>Kácející svislice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sz="2400">
                <a:latin typeface="+mj-lt"/>
              </a:rPr>
              <a:t>Padající horizont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sz="2400">
                <a:latin typeface="+mj-lt"/>
              </a:rPr>
              <a:t>Rušivé prvky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sz="2400">
                <a:latin typeface="+mj-lt"/>
              </a:rPr>
              <a:t>Focení proti slunci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sz="2400">
                <a:latin typeface="+mj-lt"/>
              </a:rPr>
              <a:t>Focení z výšky očí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sz="2400">
                <a:latin typeface="+mj-lt"/>
              </a:rPr>
              <a:t>Ostření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cs-CZ" sz="2400">
              <a:latin typeface="+mj-lt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cs-CZ" sz="2400">
              <a:latin typeface="+mj-lt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664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32C20-D7D5-3335-1C0F-82A3A4B03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035E4341-6A84-7AC5-1C81-F880488A7B4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Jaké jsou nejčastější problémy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85D2D7F-0A2B-E2B5-558C-7DB3E8003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2"/>
            <a:ext cx="4509081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Chybějící kompozice</a:t>
            </a: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Kácející svislice</a:t>
            </a: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Padající horizont</a:t>
            </a: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Rušivé prvky</a:t>
            </a: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Focení proti slunci</a:t>
            </a: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Focení z výšky očí</a:t>
            </a: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Ostření</a:t>
            </a:r>
          </a:p>
          <a:p>
            <a:pPr>
              <a:buBlip>
                <a:blip r:embed="rId2"/>
              </a:buBlip>
            </a:pPr>
            <a:endParaRPr lang="cs-CZ" sz="2400" dirty="0">
              <a:latin typeface="+mj-lt"/>
            </a:endParaRPr>
          </a:p>
          <a:p>
            <a:pPr>
              <a:buBlip>
                <a:blip r:embed="rId2"/>
              </a:buBlip>
            </a:pPr>
            <a:endParaRPr lang="cs-CZ" sz="2400" dirty="0">
              <a:latin typeface="+mj-lt"/>
            </a:endParaRPr>
          </a:p>
          <a:p>
            <a:pPr>
              <a:buBlip>
                <a:blip r:embed="rId2"/>
              </a:buBlip>
            </a:pPr>
            <a:endParaRPr lang="cs-CZ" sz="2400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35F10F1-D951-2539-8215-FC844E55CBD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E4EFEFA-3B40-A8AE-1C24-EC4A43ED6FE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5135650-A7DB-DA14-FD17-D65C1D2671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633F56A-ABC4-A559-A0C8-AC90D2C4EB3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 descr="Nové bezzrcadlovky Nikon Z6 a Z7 a nová řada objektivů S | FotoAparát.cz">
            <a:extLst>
              <a:ext uri="{FF2B5EF4-FFF2-40B4-BE49-F238E27FC236}">
                <a16:creationId xmlns:a16="http://schemas.microsoft.com/office/drawing/2014/main" id="{A5D8C18C-1B3D-01E5-D4AA-042344B2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23" y="1461433"/>
            <a:ext cx="33020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19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DÍKY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D53A5-D6B1-84ED-3BEC-A00730AF2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14F66CF5-0F70-1DF6-85F9-D9599FCDF8E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Kompozice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F15D0BE8-DA84-1FFC-51D0-298ED3827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1"/>
            <a:ext cx="8243192" cy="3163019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Technická znalost (clona, závěrka, </a:t>
            </a:r>
            <a:r>
              <a:rPr lang="cs-CZ" sz="2400" dirty="0" err="1">
                <a:latin typeface="+mj-lt"/>
              </a:rPr>
              <a:t>iso</a:t>
            </a:r>
            <a:r>
              <a:rPr lang="cs-CZ" sz="2400" dirty="0">
                <a:latin typeface="+mj-lt"/>
              </a:rPr>
              <a:t>, expozice) není všechno, snímek totiž může být po technické stránce dokonalý, ovšem když nemá atmosféru, tak nikoho nezaujme. </a:t>
            </a: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Na fotografii je obvykle několik výrazných </a:t>
            </a:r>
            <a:r>
              <a:rPr lang="cs-CZ" sz="2400" b="1" dirty="0">
                <a:latin typeface="+mj-lt"/>
              </a:rPr>
              <a:t>kompozičních prvků</a:t>
            </a:r>
            <a:r>
              <a:rPr lang="cs-CZ" sz="2400" dirty="0">
                <a:latin typeface="+mj-lt"/>
              </a:rPr>
              <a:t>, které tvoří její obsah a předávají divákovi jakési sdělení. </a:t>
            </a: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Ačkoliv může být obtížné tyto prvky na první pohled oddělit, zkuste se na ně zaměřit a poskládat je na snímku tak, aby byl výsledek vyvážený.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8A42721-A97C-FB06-AF92-A1CBBD71F22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54AB42C-CF1D-30E9-C701-097783BB999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45892C9-2962-F407-E849-33B768B930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A39F6327-804A-F978-D590-8569DB749CF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29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D20F4-8DFB-DE14-9298-EFB1041AE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E97CC2F3-8471-2859-EC39-1BDB7A8C9844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Kompozice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93D6F61D-6C06-427F-2FE2-B11413322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2"/>
            <a:ext cx="3353951" cy="30361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>
              <a:latin typeface="+mj-lt"/>
            </a:endParaRP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Nejčastější kompoziční prvky jsou linie a křivky, tvary a světla, světla a stíny, barva, textura a objekty.</a:t>
            </a:r>
          </a:p>
          <a:p>
            <a:pPr>
              <a:buBlip>
                <a:blip r:embed="rId2"/>
              </a:buBlip>
            </a:pPr>
            <a:endParaRPr lang="cs-CZ" sz="2400" dirty="0">
              <a:latin typeface="+mj-lt"/>
            </a:endParaRPr>
          </a:p>
          <a:p>
            <a:pPr>
              <a:buBlip>
                <a:blip r:embed="rId2"/>
              </a:buBlip>
            </a:pPr>
            <a:endParaRPr lang="cs-CZ" sz="2400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0D0D16B-B8E2-FF0F-36EA-F4038D841417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E3F395A-4B0E-AE5A-1695-CB56B6379C9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A25CB0B-A329-4CF1-5F71-87592DF65F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3866C6A-2658-5CAA-2134-F6754CF0A13F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 descr="Obrázek">
            <a:extLst>
              <a:ext uri="{FF2B5EF4-FFF2-40B4-BE49-F238E27FC236}">
                <a16:creationId xmlns:a16="http://schemas.microsoft.com/office/drawing/2014/main" id="{B2FA11F3-DACC-D610-F3B2-71A445D03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43" y="601194"/>
            <a:ext cx="3893198" cy="389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8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3672A-8819-1C0C-FED9-6D87BA4FF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27A7B4D-F58A-9856-2492-3E85213DD83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Kompozice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52EF9C99-75B9-C6E0-406C-9E7F95CD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2"/>
            <a:ext cx="3353951" cy="30361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>
              <a:latin typeface="+mj-lt"/>
            </a:endParaRP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Nejčastější kompoziční prvky jsou linie a křivky, tvary a světla, světla a stíny, barva, textura a objekty.</a:t>
            </a:r>
          </a:p>
          <a:p>
            <a:pPr>
              <a:buBlip>
                <a:blip r:embed="rId2"/>
              </a:buBlip>
            </a:pPr>
            <a:endParaRPr lang="cs-CZ" sz="2400" dirty="0">
              <a:latin typeface="+mj-lt"/>
            </a:endParaRPr>
          </a:p>
          <a:p>
            <a:pPr>
              <a:buBlip>
                <a:blip r:embed="rId2"/>
              </a:buBlip>
            </a:pPr>
            <a:endParaRPr lang="cs-CZ" sz="2400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F94633D-38F3-B41E-45DA-417573D43B72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3E8A4B0-4E43-C052-25AB-CD3A430966B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2D075C65-D692-CD2C-AB4B-457F91ACFE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D95509D-B2E5-B48E-93BA-8E287DB7F4A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074" name="Picture 2" descr="Obrázek">
            <a:extLst>
              <a:ext uri="{FF2B5EF4-FFF2-40B4-BE49-F238E27FC236}">
                <a16:creationId xmlns:a16="http://schemas.microsoft.com/office/drawing/2014/main" id="{C6226CBC-3F7A-586D-AC83-54A87A0DC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48" y="624150"/>
            <a:ext cx="3895200" cy="38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0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0B128-AE8B-7F4A-F559-A3BE0EA5F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75C8EB45-6AE0-2747-C945-F14E15093401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Kompozice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8FDD2CE-A253-22DE-FBE2-7BC5C6E54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2"/>
            <a:ext cx="4072408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Klasické pravidlo se nazývá </a:t>
            </a:r>
            <a:r>
              <a:rPr lang="cs-CZ" sz="2400" b="1" dirty="0">
                <a:latin typeface="+mj-lt"/>
              </a:rPr>
              <a:t>zlatý řez </a:t>
            </a:r>
            <a:r>
              <a:rPr lang="cs-CZ" sz="2400" dirty="0">
                <a:latin typeface="+mj-lt"/>
              </a:rPr>
              <a:t>někdy také označován jako </a:t>
            </a:r>
            <a:r>
              <a:rPr lang="cs-CZ" sz="2400" b="1" dirty="0" err="1">
                <a:latin typeface="+mj-lt"/>
              </a:rPr>
              <a:t>Fibonacciho</a:t>
            </a:r>
            <a:r>
              <a:rPr lang="cs-CZ" sz="2400" b="1" dirty="0">
                <a:latin typeface="+mj-lt"/>
              </a:rPr>
              <a:t> spirála </a:t>
            </a:r>
            <a:r>
              <a:rPr lang="cs-CZ" sz="2400" dirty="0">
                <a:latin typeface="+mj-lt"/>
              </a:rPr>
              <a:t>(viz obrázek).</a:t>
            </a:r>
            <a:endParaRPr lang="cs-CZ" sz="2200" dirty="0">
              <a:latin typeface="+mj-lt"/>
            </a:endParaRPr>
          </a:p>
          <a:p>
            <a:pPr>
              <a:buBlip>
                <a:blip r:embed="rId2"/>
              </a:buBlip>
            </a:pPr>
            <a:endParaRPr lang="cs-CZ" sz="2200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03E2335-AE44-6930-9B24-AA82BCDBC61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1B2ACE6-0EFD-79A2-8C0C-A43A309F5B5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78BB665C-643F-4A08-3020-8477F52897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F0A1132-FC2C-167C-ABD5-6E0BD38CEDD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Picture 2" descr="fibonacci photography">
            <a:extLst>
              <a:ext uri="{FF2B5EF4-FFF2-40B4-BE49-F238E27FC236}">
                <a16:creationId xmlns:a16="http://schemas.microsoft.com/office/drawing/2014/main" id="{5F3B9F5F-E93A-CDD9-03C2-C45216817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31" y="647311"/>
            <a:ext cx="2587849" cy="38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14845E0C-1550-3109-E127-0A99BE4A9713}"/>
              </a:ext>
            </a:extLst>
          </p:cNvPr>
          <p:cNvSpPr/>
          <p:nvPr/>
        </p:nvSpPr>
        <p:spPr>
          <a:xfrm>
            <a:off x="4590255" y="449588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900" dirty="0">
                <a:ea typeface="Calibri" panose="020F0502020204030204" pitchFamily="34" charset="0"/>
              </a:rPr>
              <a:t>Zdroj: https://</a:t>
            </a:r>
            <a:r>
              <a:rPr lang="cs-CZ" sz="900" dirty="0" err="1">
                <a:ea typeface="Calibri" panose="020F0502020204030204" pitchFamily="34" charset="0"/>
              </a:rPr>
              <a:t>se.pinterest.com</a:t>
            </a:r>
            <a:r>
              <a:rPr lang="cs-CZ" sz="900" dirty="0">
                <a:ea typeface="Calibri" panose="020F0502020204030204" pitchFamily="34" charset="0"/>
              </a:rPr>
              <a:t>/pin/547398529705684932/</a:t>
            </a:r>
          </a:p>
        </p:txBody>
      </p:sp>
    </p:spTree>
    <p:extLst>
      <p:ext uri="{BB962C8B-B14F-4D97-AF65-F5344CB8AC3E}">
        <p14:creationId xmlns:p14="http://schemas.microsoft.com/office/powerpoint/2010/main" val="218958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EDD7A-3453-57BB-463B-3AF031524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A5603047-84B2-4978-A52F-2CF425509B6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Kompozice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FB21F10-58BA-A239-4D0C-9E5CE2872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8" y="1335822"/>
            <a:ext cx="5066866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100" dirty="0">
                <a:latin typeface="+mj-lt"/>
              </a:rPr>
              <a:t>V přírodě se zlatý řez nachází všude od ulity loděnky přes vlny oceánu až po šroubovici DNA.</a:t>
            </a:r>
          </a:p>
          <a:p>
            <a:pPr>
              <a:buBlip>
                <a:blip r:embed="rId2"/>
              </a:buBlip>
            </a:pPr>
            <a:r>
              <a:rPr lang="cs-CZ" sz="2100" dirty="0">
                <a:latin typeface="+mj-lt"/>
              </a:rPr>
              <a:t>Někdy také používáme pravidlo třetin.</a:t>
            </a:r>
          </a:p>
          <a:p>
            <a:pPr>
              <a:buBlip>
                <a:blip r:embed="rId2"/>
              </a:buBlip>
            </a:pPr>
            <a:r>
              <a:rPr lang="cs-CZ" sz="2100" dirty="0">
                <a:latin typeface="+mj-lt"/>
              </a:rPr>
              <a:t>Vyzkoušejte si na svém chytrém telefonu zapnout mřížku:</a:t>
            </a:r>
          </a:p>
          <a:p>
            <a:pPr lvl="1">
              <a:buBlip>
                <a:blip r:embed="rId2"/>
              </a:buBlip>
            </a:pPr>
            <a:r>
              <a:rPr lang="cs-CZ" sz="1600" dirty="0">
                <a:latin typeface="+mj-lt"/>
              </a:rPr>
              <a:t>iPhone – Nastavení - Fotoaparát – Kompozice</a:t>
            </a:r>
          </a:p>
          <a:p>
            <a:pPr lvl="1">
              <a:buBlip>
                <a:blip r:embed="rId2"/>
              </a:buBlip>
            </a:pPr>
            <a:r>
              <a:rPr lang="cs-CZ" sz="1600" dirty="0">
                <a:latin typeface="+mj-lt"/>
              </a:rPr>
              <a:t>Android – Přímo při focení - ⚙️ - </a:t>
            </a:r>
            <a:r>
              <a:rPr lang="cs-CZ" sz="1600" dirty="0" err="1">
                <a:latin typeface="+mj-lt"/>
              </a:rPr>
              <a:t>Grid</a:t>
            </a:r>
            <a:r>
              <a:rPr lang="cs-CZ" sz="1600" dirty="0">
                <a:latin typeface="+mj-lt"/>
              </a:rPr>
              <a:t> lines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7AEDBBF-0763-A388-F8E9-7E1A47486D77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4B36496-B47B-27D7-EF15-58996ADADA7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7E86B5D-78B0-1EE8-5F16-0FE818257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4E58000-9238-7095-733B-FA7AF56E42E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" name="Obrázek 7" descr="VÃ½sledek obrÃ¡zku pro phi grid photography">
            <a:extLst>
              <a:ext uri="{FF2B5EF4-FFF2-40B4-BE49-F238E27FC236}">
                <a16:creationId xmlns:a16="http://schemas.microsoft.com/office/drawing/2014/main" id="{A0FF8BBF-E9CE-D1B5-AA17-4633CA9621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63" y="1499955"/>
            <a:ext cx="2643705" cy="17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F6EDD29-4E69-F4B7-7F71-B05E527A1AEF}"/>
              </a:ext>
            </a:extLst>
          </p:cNvPr>
          <p:cNvSpPr/>
          <p:nvPr/>
        </p:nvSpPr>
        <p:spPr>
          <a:xfrm>
            <a:off x="4681728" y="3293734"/>
            <a:ext cx="53611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00" dirty="0">
                <a:ea typeface="Calibri" panose="020F0502020204030204" pitchFamily="34" charset="0"/>
              </a:rPr>
              <a:t>Zdroj: https://expertphotography.com/golden-ratio-vs-rule-of-thirds/</a:t>
            </a:r>
          </a:p>
        </p:txBody>
      </p:sp>
    </p:spTree>
    <p:extLst>
      <p:ext uri="{BB962C8B-B14F-4D97-AF65-F5344CB8AC3E}">
        <p14:creationId xmlns:p14="http://schemas.microsoft.com/office/powerpoint/2010/main" val="170898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E79D7-94EF-C9B5-4F91-27C0C96E5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D057358F-A05F-721C-8543-2A56F356819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Kompozice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90B1A3E-59BB-B5C6-3FF5-61902F5F1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2"/>
            <a:ext cx="8349562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100" dirty="0">
                <a:latin typeface="+mj-lt"/>
              </a:rPr>
              <a:t>Ve fotografii to pak znamená zvládat kompozici tak, aby se projevilo toto pravidlo na rozložení hlavních prvků fotky. </a:t>
            </a:r>
          </a:p>
          <a:p>
            <a:pPr>
              <a:buBlip>
                <a:blip r:embed="rId2"/>
              </a:buBlip>
            </a:pPr>
            <a:r>
              <a:rPr lang="cs-CZ" sz="2100" dirty="0">
                <a:latin typeface="+mj-lt"/>
              </a:rPr>
              <a:t>Výsledem je fotografie, která je pro oko diváka přirozeně příjemná. </a:t>
            </a:r>
          </a:p>
          <a:p>
            <a:pPr>
              <a:buBlip>
                <a:blip r:embed="rId2"/>
              </a:buBlip>
            </a:pPr>
            <a:r>
              <a:rPr lang="cs-CZ" sz="2100" dirty="0">
                <a:latin typeface="+mj-lt"/>
              </a:rPr>
              <a:t>Pokud se tedy rozhodnete umístit hlavní prvek mimo střed fotografie, je dobré se tímto pravidlem řídit.</a:t>
            </a:r>
          </a:p>
          <a:p>
            <a:pPr>
              <a:buBlip>
                <a:blip r:embed="rId2"/>
              </a:buBlip>
            </a:pPr>
            <a:endParaRPr lang="cs-CZ" sz="2100" dirty="0">
              <a:latin typeface="+mj-lt"/>
            </a:endParaRPr>
          </a:p>
          <a:p>
            <a:pPr>
              <a:buBlip>
                <a:blip r:embed="rId2"/>
              </a:buBlip>
            </a:pPr>
            <a:endParaRPr lang="cs-CZ" sz="2100" dirty="0">
              <a:latin typeface="+mj-lt"/>
            </a:endParaRPr>
          </a:p>
          <a:p>
            <a:pPr>
              <a:buBlip>
                <a:blip r:embed="rId2"/>
              </a:buBlip>
            </a:pPr>
            <a:endParaRPr lang="cs-CZ" sz="2100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68CC732-E0C3-0E43-EB0B-8B90E268C6D7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7F38405-0730-45CA-A164-B2B39B4109B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73005F54-1BBE-AE00-A992-947D330AB3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5DE4CA6-0831-3AE6-E168-ECA32C11E1F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D93CD0F3-7734-0ADA-EFA0-FFBB252BA8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34968" y="3228996"/>
            <a:ext cx="3419087" cy="113799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E3F43C6-F411-ACDF-EA50-A65968D9F842}"/>
              </a:ext>
            </a:extLst>
          </p:cNvPr>
          <p:cNvSpPr/>
          <p:nvPr/>
        </p:nvSpPr>
        <p:spPr>
          <a:xfrm>
            <a:off x="965517" y="4376911"/>
            <a:ext cx="73579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00" dirty="0">
                <a:ea typeface="Calibri" panose="020F0502020204030204" pitchFamily="34" charset="0"/>
              </a:rPr>
              <a:t>Zdroj: https://www.apogeephoto.com/</a:t>
            </a:r>
            <a:r>
              <a:rPr lang="cs-CZ" sz="900" dirty="0" err="1">
                <a:ea typeface="Calibri" panose="020F0502020204030204" pitchFamily="34" charset="0"/>
              </a:rPr>
              <a:t>how</a:t>
            </a:r>
            <a:r>
              <a:rPr lang="cs-CZ" sz="900" dirty="0">
                <a:ea typeface="Calibri" panose="020F0502020204030204" pitchFamily="34" charset="0"/>
              </a:rPr>
              <a:t>-to-use-</a:t>
            </a:r>
            <a:r>
              <a:rPr lang="cs-CZ" sz="900" dirty="0" err="1">
                <a:ea typeface="Calibri" panose="020F0502020204030204" pitchFamily="34" charset="0"/>
              </a:rPr>
              <a:t>the</a:t>
            </a:r>
            <a:r>
              <a:rPr lang="cs-CZ" sz="900" dirty="0">
                <a:ea typeface="Calibri" panose="020F0502020204030204" pitchFamily="34" charset="0"/>
              </a:rPr>
              <a:t>-</a:t>
            </a:r>
            <a:r>
              <a:rPr lang="cs-CZ" sz="900" dirty="0" err="1">
                <a:ea typeface="Calibri" panose="020F0502020204030204" pitchFamily="34" charset="0"/>
              </a:rPr>
              <a:t>golden</a:t>
            </a:r>
            <a:r>
              <a:rPr lang="cs-CZ" sz="900" dirty="0">
                <a:ea typeface="Calibri" panose="020F0502020204030204" pitchFamily="34" charset="0"/>
              </a:rPr>
              <a:t>-ratio-to-</a:t>
            </a:r>
            <a:r>
              <a:rPr lang="cs-CZ" sz="900" dirty="0" err="1">
                <a:ea typeface="Calibri" panose="020F0502020204030204" pitchFamily="34" charset="0"/>
              </a:rPr>
              <a:t>improve</a:t>
            </a:r>
            <a:r>
              <a:rPr lang="cs-CZ" sz="900" dirty="0">
                <a:ea typeface="Calibri" panose="020F0502020204030204" pitchFamily="34" charset="0"/>
              </a:rPr>
              <a:t>-</a:t>
            </a:r>
            <a:r>
              <a:rPr lang="cs-CZ" sz="900" dirty="0" err="1">
                <a:ea typeface="Calibri" panose="020F0502020204030204" pitchFamily="34" charset="0"/>
              </a:rPr>
              <a:t>your-photography</a:t>
            </a:r>
            <a:r>
              <a:rPr lang="cs-CZ" sz="900" dirty="0">
                <a:ea typeface="Calibri" panose="020F050202020403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6003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4119C-72CE-7A5C-BEBC-3CF349B12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5043779A-D094-C68A-C6C5-1B52B1F75191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Kácení svislice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4A43592-2245-73B6-16E8-9E659597D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2"/>
            <a:ext cx="4730042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1800" dirty="0">
                <a:latin typeface="+mj-lt"/>
              </a:rPr>
              <a:t>Pokud fotograf stojí příliš blízko stavby a objektiv namíří vzhůru dojde ke kácení svislice.</a:t>
            </a:r>
          </a:p>
          <a:p>
            <a:pPr>
              <a:buBlip>
                <a:blip r:embed="rId2"/>
              </a:buBlip>
            </a:pPr>
            <a:r>
              <a:rPr lang="cs-CZ" sz="1800" dirty="0">
                <a:latin typeface="+mj-lt"/>
              </a:rPr>
              <a:t>Opticky se tak zdá horní část budovy menší než ta spodní a tvoří dojem, že budova padá. </a:t>
            </a:r>
          </a:p>
          <a:p>
            <a:pPr>
              <a:buBlip>
                <a:blip r:embed="rId2"/>
              </a:buBlip>
            </a:pPr>
            <a:r>
              <a:rPr lang="cs-CZ" sz="1800" dirty="0">
                <a:latin typeface="+mj-lt"/>
              </a:rPr>
              <a:t>Tento negativní jev lze odstranit v postprodukci nebo lze také během focení nemířit s objektivem nahoru ani dolů, ale rovně na horizont. To vyžaduje zvětšit vzdálenost mezi fotografem a budovou.</a:t>
            </a:r>
          </a:p>
          <a:p>
            <a:pPr>
              <a:buBlip>
                <a:blip r:embed="rId2"/>
              </a:buBlip>
            </a:pPr>
            <a:endParaRPr lang="cs-CZ" sz="1800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131B1C2-EBBA-A0A7-7BEB-E08EC05D8BCB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8062F76-30F1-E104-EF68-D3399A205C1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E4FFA9A-24DD-07CA-6015-E6D55298D9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A648731E-2ACD-225F-B08B-DF975A7E305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194" name="Picture 2" descr="The Truth About Converging Verticals in Architectural Photography | Light  Stalking">
            <a:extLst>
              <a:ext uri="{FF2B5EF4-FFF2-40B4-BE49-F238E27FC236}">
                <a16:creationId xmlns:a16="http://schemas.microsoft.com/office/drawing/2014/main" id="{C4DC24BA-5FB2-5025-41A9-6BD36BDF2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 r="34947"/>
          <a:stretch/>
        </p:blipFill>
        <p:spPr bwMode="auto">
          <a:xfrm>
            <a:off x="5852160" y="0"/>
            <a:ext cx="32918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568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3937F9-AC47-4E01-87E2-698E64500E49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648d1b4a-c446-40a4-8600-633a74140010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69f6d21-e2a1-4499-937e-7cd117887e1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47EE3C-3A83-476D-8D23-7355ACE3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f6d21-e2a1-4499-937e-7cd117887e17"/>
    <ds:schemaRef ds:uri="648d1b4a-c446-40a4-8600-633a74140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664</Words>
  <Application>Microsoft Macintosh PowerPoint</Application>
  <PresentationFormat>Předvádění na obrazovce (16:9)</PresentationFormat>
  <Paragraphs>98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Aharoni</vt:lpstr>
      <vt:lpstr>Aptos</vt:lpstr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Martin Klepek</cp:lastModifiedBy>
  <cp:revision>67</cp:revision>
  <dcterms:created xsi:type="dcterms:W3CDTF">2016-07-06T15:42:34Z</dcterms:created>
  <dcterms:modified xsi:type="dcterms:W3CDTF">2025-03-17T05:25:13Z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