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8" r:id="rId5"/>
    <p:sldId id="303" r:id="rId6"/>
    <p:sldId id="315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92925" autoAdjust="0"/>
  </p:normalViewPr>
  <p:slideViewPr>
    <p:cSldViewPr snapToGrid="0">
      <p:cViewPr varScale="1">
        <p:scale>
          <a:sx n="107" d="100"/>
          <a:sy n="107" d="100"/>
        </p:scale>
        <p:origin x="172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 Pryszcz" userId="b640d04e-8e1a-4236-a119-e4fb30dc15ca" providerId="ADAL" clId="{6983B6BF-F5B5-44C0-99B5-8DEBD02CA629}"/>
    <pc:docChg chg="custSel modSld">
      <pc:chgData name="Marian Pryszcz" userId="b640d04e-8e1a-4236-a119-e4fb30dc15ca" providerId="ADAL" clId="{6983B6BF-F5B5-44C0-99B5-8DEBD02CA629}" dt="2025-02-16T18:24:34.656" v="52" actId="20577"/>
      <pc:docMkLst>
        <pc:docMk/>
      </pc:docMkLst>
      <pc:sldChg chg="addSp modSp mod">
        <pc:chgData name="Marian Pryszcz" userId="b640d04e-8e1a-4236-a119-e4fb30dc15ca" providerId="ADAL" clId="{6983B6BF-F5B5-44C0-99B5-8DEBD02CA629}" dt="2025-02-16T18:24:34.656" v="52" actId="20577"/>
        <pc:sldMkLst>
          <pc:docMk/>
          <pc:sldMk cId="1118584893" sldId="258"/>
        </pc:sldMkLst>
        <pc:spChg chg="mod">
          <ac:chgData name="Marian Pryszcz" userId="b640d04e-8e1a-4236-a119-e4fb30dc15ca" providerId="ADAL" clId="{6983B6BF-F5B5-44C0-99B5-8DEBD02CA629}" dt="2025-02-16T18:24:01.725" v="13" actId="113"/>
          <ac:spMkLst>
            <pc:docMk/>
            <pc:sldMk cId="1118584893" sldId="258"/>
            <ac:spMk id="8" creationId="{00000000-0000-0000-0000-000000000000}"/>
          </ac:spMkLst>
        </pc:spChg>
        <pc:spChg chg="add mod">
          <ac:chgData name="Marian Pryszcz" userId="b640d04e-8e1a-4236-a119-e4fb30dc15ca" providerId="ADAL" clId="{6983B6BF-F5B5-44C0-99B5-8DEBD02CA629}" dt="2025-02-16T18:24:34.656" v="52" actId="20577"/>
          <ac:spMkLst>
            <pc:docMk/>
            <pc:sldMk cId="1118584893" sldId="258"/>
            <ac:spMk id="11" creationId="{7AECF0E5-EF4F-4341-915A-DA6329658EDA}"/>
          </ac:spMkLst>
        </pc:spChg>
      </pc:sldChg>
    </pc:docChg>
  </pc:docChgLst>
  <pc:docChgLst>
    <pc:chgData name="Marian Pryszcz" userId="b640d04e-8e1a-4236-a119-e4fb30dc15ca" providerId="ADAL" clId="{4D885FA5-B0FE-488F-9422-1E0E52B7FBEA}"/>
    <pc:docChg chg="undo custSel modSld">
      <pc:chgData name="Marian Pryszcz" userId="b640d04e-8e1a-4236-a119-e4fb30dc15ca" providerId="ADAL" clId="{4D885FA5-B0FE-488F-9422-1E0E52B7FBEA}" dt="2025-01-07T12:23:36.397" v="740" actId="6549"/>
      <pc:docMkLst>
        <pc:docMk/>
      </pc:docMkLst>
      <pc:sldChg chg="modSp mod">
        <pc:chgData name="Marian Pryszcz" userId="b640d04e-8e1a-4236-a119-e4fb30dc15ca" providerId="ADAL" clId="{4D885FA5-B0FE-488F-9422-1E0E52B7FBEA}" dt="2025-01-07T12:23:36.397" v="740" actId="6549"/>
        <pc:sldMkLst>
          <pc:docMk/>
          <pc:sldMk cId="3678434960" sldId="295"/>
        </pc:sldMkLst>
        <pc:spChg chg="mod">
          <ac:chgData name="Marian Pryszcz" userId="b640d04e-8e1a-4236-a119-e4fb30dc15ca" providerId="ADAL" clId="{4D885FA5-B0FE-488F-9422-1E0E52B7FBEA}" dt="2025-01-07T12:23:36.397" v="740" actId="6549"/>
          <ac:spMkLst>
            <pc:docMk/>
            <pc:sldMk cId="3678434960" sldId="295"/>
            <ac:spMk id="2" creationId="{D86A2E93-93B0-40BF-8CB8-03B847CB3CC1}"/>
          </ac:spMkLst>
        </pc:spChg>
      </pc:sldChg>
      <pc:sldChg chg="modSp mod">
        <pc:chgData name="Marian Pryszcz" userId="b640d04e-8e1a-4236-a119-e4fb30dc15ca" providerId="ADAL" clId="{4D885FA5-B0FE-488F-9422-1E0E52B7FBEA}" dt="2025-01-07T12:18:09.168" v="484" actId="20577"/>
        <pc:sldMkLst>
          <pc:docMk/>
          <pc:sldMk cId="3026634515" sldId="299"/>
        </pc:sldMkLst>
        <pc:spChg chg="mod">
          <ac:chgData name="Marian Pryszcz" userId="b640d04e-8e1a-4236-a119-e4fb30dc15ca" providerId="ADAL" clId="{4D885FA5-B0FE-488F-9422-1E0E52B7FBEA}" dt="2025-01-07T12:18:09.168" v="484" actId="20577"/>
          <ac:spMkLst>
            <pc:docMk/>
            <pc:sldMk cId="3026634515" sldId="299"/>
            <ac:spMk id="7" creationId="{0A2BC8E9-E6A5-416A-9EA5-3763271AE885}"/>
          </ac:spMkLst>
        </pc:spChg>
      </pc:sldChg>
      <pc:sldChg chg="addSp modSp mod">
        <pc:chgData name="Marian Pryszcz" userId="b640d04e-8e1a-4236-a119-e4fb30dc15ca" providerId="ADAL" clId="{4D885FA5-B0FE-488F-9422-1E0E52B7FBEA}" dt="2025-01-07T12:19:17.290" v="557" actId="1076"/>
        <pc:sldMkLst>
          <pc:docMk/>
          <pc:sldMk cId="2676481502" sldId="300"/>
        </pc:sldMkLst>
        <pc:spChg chg="add mod">
          <ac:chgData name="Marian Pryszcz" userId="b640d04e-8e1a-4236-a119-e4fb30dc15ca" providerId="ADAL" clId="{4D885FA5-B0FE-488F-9422-1E0E52B7FBEA}" dt="2025-01-07T12:19:17.290" v="557" actId="1076"/>
          <ac:spMkLst>
            <pc:docMk/>
            <pc:sldMk cId="2676481502" sldId="300"/>
            <ac:spMk id="15" creationId="{8F69B217-F273-4DD4-B96D-FCD6512FD7E4}"/>
          </ac:spMkLst>
        </pc:spChg>
      </pc:sldChg>
      <pc:sldChg chg="addSp modSp mod">
        <pc:chgData name="Marian Pryszcz" userId="b640d04e-8e1a-4236-a119-e4fb30dc15ca" providerId="ADAL" clId="{4D885FA5-B0FE-488F-9422-1E0E52B7FBEA}" dt="2025-01-07T12:17:21.911" v="454" actId="1076"/>
        <pc:sldMkLst>
          <pc:docMk/>
          <pc:sldMk cId="1275685279" sldId="303"/>
        </pc:sldMkLst>
        <pc:spChg chg="mod">
          <ac:chgData name="Marian Pryszcz" userId="b640d04e-8e1a-4236-a119-e4fb30dc15ca" providerId="ADAL" clId="{4D885FA5-B0FE-488F-9422-1E0E52B7FBEA}" dt="2025-01-07T12:16:51.124" v="436" actId="20577"/>
          <ac:spMkLst>
            <pc:docMk/>
            <pc:sldMk cId="1275685279" sldId="303"/>
            <ac:spMk id="5" creationId="{54BCC7E9-0383-4A10-95CB-BDC2547DFDBB}"/>
          </ac:spMkLst>
        </pc:spChg>
        <pc:spChg chg="add mod">
          <ac:chgData name="Marian Pryszcz" userId="b640d04e-8e1a-4236-a119-e4fb30dc15ca" providerId="ADAL" clId="{4D885FA5-B0FE-488F-9422-1E0E52B7FBEA}" dt="2025-01-07T12:17:08.280" v="448" actId="1076"/>
          <ac:spMkLst>
            <pc:docMk/>
            <pc:sldMk cId="1275685279" sldId="303"/>
            <ac:spMk id="7" creationId="{3B8FC4CF-9877-4A3C-9545-5442DAA6D819}"/>
          </ac:spMkLst>
        </pc:spChg>
        <pc:picChg chg="mod">
          <ac:chgData name="Marian Pryszcz" userId="b640d04e-8e1a-4236-a119-e4fb30dc15ca" providerId="ADAL" clId="{4D885FA5-B0FE-488F-9422-1E0E52B7FBEA}" dt="2025-01-07T12:17:21.911" v="454" actId="1076"/>
          <ac:picMkLst>
            <pc:docMk/>
            <pc:sldMk cId="1275685279" sldId="303"/>
            <ac:picMk id="2" creationId="{A38C2373-89B2-43B7-B948-1BD98C542549}"/>
          </ac:picMkLst>
        </pc:picChg>
        <pc:picChg chg="mod">
          <ac:chgData name="Marian Pryszcz" userId="b640d04e-8e1a-4236-a119-e4fb30dc15ca" providerId="ADAL" clId="{4D885FA5-B0FE-488F-9422-1E0E52B7FBEA}" dt="2025-01-07T12:17:18.217" v="452" actId="1076"/>
          <ac:picMkLst>
            <pc:docMk/>
            <pc:sldMk cId="1275685279" sldId="303"/>
            <ac:picMk id="3" creationId="{063031FF-B8D5-43F1-AD18-94A90AAE6C48}"/>
          </ac:picMkLst>
        </pc:picChg>
      </pc:sldChg>
      <pc:sldChg chg="modSp mod">
        <pc:chgData name="Marian Pryszcz" userId="b640d04e-8e1a-4236-a119-e4fb30dc15ca" providerId="ADAL" clId="{4D885FA5-B0FE-488F-9422-1E0E52B7FBEA}" dt="2025-01-07T12:21:38.998" v="677" actId="20577"/>
        <pc:sldMkLst>
          <pc:docMk/>
          <pc:sldMk cId="3156801709" sldId="310"/>
        </pc:sldMkLst>
        <pc:spChg chg="mod">
          <ac:chgData name="Marian Pryszcz" userId="b640d04e-8e1a-4236-a119-e4fb30dc15ca" providerId="ADAL" clId="{4D885FA5-B0FE-488F-9422-1E0E52B7FBEA}" dt="2025-01-07T12:21:38.998" v="677" actId="20577"/>
          <ac:spMkLst>
            <pc:docMk/>
            <pc:sldMk cId="3156801709" sldId="310"/>
            <ac:spMk id="5" creationId="{8E7FADA8-D79A-4939-BCCD-99EA710098C7}"/>
          </ac:spMkLst>
        </pc:spChg>
      </pc:sldChg>
      <pc:sldChg chg="modSp mod">
        <pc:chgData name="Marian Pryszcz" userId="b640d04e-8e1a-4236-a119-e4fb30dc15ca" providerId="ADAL" clId="{4D885FA5-B0FE-488F-9422-1E0E52B7FBEA}" dt="2025-01-07T12:22:41.823" v="715" actId="20577"/>
        <pc:sldMkLst>
          <pc:docMk/>
          <pc:sldMk cId="90630117" sldId="311"/>
        </pc:sldMkLst>
        <pc:spChg chg="mod">
          <ac:chgData name="Marian Pryszcz" userId="b640d04e-8e1a-4236-a119-e4fb30dc15ca" providerId="ADAL" clId="{4D885FA5-B0FE-488F-9422-1E0E52B7FBEA}" dt="2025-01-07T12:22:41.823" v="715" actId="20577"/>
          <ac:spMkLst>
            <pc:docMk/>
            <pc:sldMk cId="90630117" sldId="311"/>
            <ac:spMk id="5" creationId="{796F6AAC-4D24-401A-915F-9AA2471F3D06}"/>
          </ac:spMkLst>
        </pc:spChg>
      </pc:sldChg>
      <pc:sldChg chg="addSp modSp mod">
        <pc:chgData name="Marian Pryszcz" userId="b640d04e-8e1a-4236-a119-e4fb30dc15ca" providerId="ADAL" clId="{4D885FA5-B0FE-488F-9422-1E0E52B7FBEA}" dt="2025-01-07T12:07:01.806" v="35" actId="207"/>
        <pc:sldMkLst>
          <pc:docMk/>
          <pc:sldMk cId="3668369720" sldId="315"/>
        </pc:sldMkLst>
        <pc:spChg chg="add mod">
          <ac:chgData name="Marian Pryszcz" userId="b640d04e-8e1a-4236-a119-e4fb30dc15ca" providerId="ADAL" clId="{4D885FA5-B0FE-488F-9422-1E0E52B7FBEA}" dt="2025-01-07T12:07:01.806" v="35" actId="207"/>
          <ac:spMkLst>
            <pc:docMk/>
            <pc:sldMk cId="3668369720" sldId="315"/>
            <ac:spMk id="2" creationId="{4BEEB03E-B10D-442E-8AAD-C88E8B6315C8}"/>
          </ac:spMkLst>
        </pc:spChg>
      </pc:sldChg>
      <pc:sldChg chg="modSp mod">
        <pc:chgData name="Marian Pryszcz" userId="b640d04e-8e1a-4236-a119-e4fb30dc15ca" providerId="ADAL" clId="{4D885FA5-B0FE-488F-9422-1E0E52B7FBEA}" dt="2025-01-07T12:23:11.705" v="735" actId="20577"/>
        <pc:sldMkLst>
          <pc:docMk/>
          <pc:sldMk cId="69528574" sldId="343"/>
        </pc:sldMkLst>
        <pc:spChg chg="mod">
          <ac:chgData name="Marian Pryszcz" userId="b640d04e-8e1a-4236-a119-e4fb30dc15ca" providerId="ADAL" clId="{4D885FA5-B0FE-488F-9422-1E0E52B7FBEA}" dt="2025-01-07T12:23:11.705" v="735" actId="20577"/>
          <ac:spMkLst>
            <pc:docMk/>
            <pc:sldMk cId="69528574" sldId="343"/>
            <ac:spMk id="7" creationId="{929E7D5E-C83C-4239-BD61-C82EAEED627C}"/>
          </ac:spMkLst>
        </pc:spChg>
      </pc:sldChg>
    </pc:docChg>
  </pc:docChgLst>
  <pc:docChgLst>
    <pc:chgData name="Marian Pryszcz" userId="b640d04e-8e1a-4236-a119-e4fb30dc15ca" providerId="ADAL" clId="{1B675F1C-8310-4AE9-A956-B1465D3DCAD9}"/>
    <pc:docChg chg="undo custSel addSld delSld modSld sldOrd">
      <pc:chgData name="Marian Pryszcz" userId="b640d04e-8e1a-4236-a119-e4fb30dc15ca" providerId="ADAL" clId="{1B675F1C-8310-4AE9-A956-B1465D3DCAD9}" dt="2025-02-17T19:58:07.163" v="943" actId="20577"/>
      <pc:docMkLst>
        <pc:docMk/>
      </pc:docMkLst>
      <pc:sldChg chg="delSp modSp mod">
        <pc:chgData name="Marian Pryszcz" userId="b640d04e-8e1a-4236-a119-e4fb30dc15ca" providerId="ADAL" clId="{1B675F1C-8310-4AE9-A956-B1465D3DCAD9}" dt="2025-02-17T19:12:47.150" v="19" actId="255"/>
        <pc:sldMkLst>
          <pc:docMk/>
          <pc:sldMk cId="1118584893" sldId="258"/>
        </pc:sldMkLst>
        <pc:spChg chg="del">
          <ac:chgData name="Marian Pryszcz" userId="b640d04e-8e1a-4236-a119-e4fb30dc15ca" providerId="ADAL" clId="{1B675F1C-8310-4AE9-A956-B1465D3DCAD9}" dt="2025-02-17T19:12:31.746" v="14" actId="478"/>
          <ac:spMkLst>
            <pc:docMk/>
            <pc:sldMk cId="1118584893" sldId="258"/>
            <ac:spMk id="8" creationId="{00000000-0000-0000-0000-000000000000}"/>
          </ac:spMkLst>
        </pc:spChg>
        <pc:spChg chg="mod">
          <ac:chgData name="Marian Pryszcz" userId="b640d04e-8e1a-4236-a119-e4fb30dc15ca" providerId="ADAL" clId="{1B675F1C-8310-4AE9-A956-B1465D3DCAD9}" dt="2025-02-17T19:12:13.732" v="13" actId="20577"/>
          <ac:spMkLst>
            <pc:docMk/>
            <pc:sldMk cId="1118584893" sldId="258"/>
            <ac:spMk id="9" creationId="{00000000-0000-0000-0000-000000000000}"/>
          </ac:spMkLst>
        </pc:spChg>
        <pc:spChg chg="mod">
          <ac:chgData name="Marian Pryszcz" userId="b640d04e-8e1a-4236-a119-e4fb30dc15ca" providerId="ADAL" clId="{1B675F1C-8310-4AE9-A956-B1465D3DCAD9}" dt="2025-02-17T19:12:47.150" v="19" actId="255"/>
          <ac:spMkLst>
            <pc:docMk/>
            <pc:sldMk cId="1118584893" sldId="258"/>
            <ac:spMk id="11" creationId="{7AECF0E5-EF4F-4341-915A-DA6329658EDA}"/>
          </ac:spMkLst>
        </pc:spChg>
      </pc:sldChg>
      <pc:sldChg chg="addSp delSp modSp mod">
        <pc:chgData name="Marian Pryszcz" userId="b640d04e-8e1a-4236-a119-e4fb30dc15ca" providerId="ADAL" clId="{1B675F1C-8310-4AE9-A956-B1465D3DCAD9}" dt="2025-02-17T19:26:11.394" v="435" actId="20577"/>
        <pc:sldMkLst>
          <pc:docMk/>
          <pc:sldMk cId="1275685279" sldId="303"/>
        </pc:sldMkLst>
        <pc:spChg chg="mod">
          <ac:chgData name="Marian Pryszcz" userId="b640d04e-8e1a-4236-a119-e4fb30dc15ca" providerId="ADAL" clId="{1B675F1C-8310-4AE9-A956-B1465D3DCAD9}" dt="2025-02-17T19:16:51.481" v="43" actId="120"/>
          <ac:spMkLst>
            <pc:docMk/>
            <pc:sldMk cId="1275685279" sldId="303"/>
            <ac:spMk id="4" creationId="{00000000-0000-0000-0000-000000000000}"/>
          </ac:spMkLst>
        </pc:spChg>
        <pc:spChg chg="mod">
          <ac:chgData name="Marian Pryszcz" userId="b640d04e-8e1a-4236-a119-e4fb30dc15ca" providerId="ADAL" clId="{1B675F1C-8310-4AE9-A956-B1465D3DCAD9}" dt="2025-02-17T19:26:11.394" v="435" actId="20577"/>
          <ac:spMkLst>
            <pc:docMk/>
            <pc:sldMk cId="1275685279" sldId="303"/>
            <ac:spMk id="5" creationId="{54BCC7E9-0383-4A10-95CB-BDC2547DFDBB}"/>
          </ac:spMkLst>
        </pc:spChg>
        <pc:spChg chg="add mod">
          <ac:chgData name="Marian Pryszcz" userId="b640d04e-8e1a-4236-a119-e4fb30dc15ca" providerId="ADAL" clId="{1B675F1C-8310-4AE9-A956-B1465D3DCAD9}" dt="2025-02-17T19:18:31.942" v="90" actId="1076"/>
          <ac:spMkLst>
            <pc:docMk/>
            <pc:sldMk cId="1275685279" sldId="303"/>
            <ac:spMk id="7" creationId="{2DE61957-5431-4F8D-B701-48F80F22A2B4}"/>
          </ac:spMkLst>
        </pc:spChg>
        <pc:spChg chg="add del mod">
          <ac:chgData name="Marian Pryszcz" userId="b640d04e-8e1a-4236-a119-e4fb30dc15ca" providerId="ADAL" clId="{1B675F1C-8310-4AE9-A956-B1465D3DCAD9}" dt="2025-02-17T19:19:07.959" v="112" actId="478"/>
          <ac:spMkLst>
            <pc:docMk/>
            <pc:sldMk cId="1275685279" sldId="303"/>
            <ac:spMk id="8" creationId="{FD9BCE8F-4394-42FB-9008-8E6B7C37B2B1}"/>
          </ac:spMkLst>
        </pc:spChg>
        <pc:spChg chg="add mod">
          <ac:chgData name="Marian Pryszcz" userId="b640d04e-8e1a-4236-a119-e4fb30dc15ca" providerId="ADAL" clId="{1B675F1C-8310-4AE9-A956-B1465D3DCAD9}" dt="2025-02-17T19:19:59.120" v="132" actId="207"/>
          <ac:spMkLst>
            <pc:docMk/>
            <pc:sldMk cId="1275685279" sldId="303"/>
            <ac:spMk id="9" creationId="{B5285944-B04E-466C-B72D-6C7799B97B7A}"/>
          </ac:spMkLst>
        </pc:spChg>
      </pc:sldChg>
      <pc:sldChg chg="del">
        <pc:chgData name="Marian Pryszcz" userId="b640d04e-8e1a-4236-a119-e4fb30dc15ca" providerId="ADAL" clId="{1B675F1C-8310-4AE9-A956-B1465D3DCAD9}" dt="2025-02-17T19:51:52.672" v="844" actId="2696"/>
        <pc:sldMkLst>
          <pc:docMk/>
          <pc:sldMk cId="3744010828" sldId="304"/>
        </pc:sldMkLst>
      </pc:sldChg>
      <pc:sldChg chg="del">
        <pc:chgData name="Marian Pryszcz" userId="b640d04e-8e1a-4236-a119-e4fb30dc15ca" providerId="ADAL" clId="{1B675F1C-8310-4AE9-A956-B1465D3DCAD9}" dt="2025-02-17T19:51:55.218" v="845" actId="2696"/>
        <pc:sldMkLst>
          <pc:docMk/>
          <pc:sldMk cId="2330918370" sldId="305"/>
        </pc:sldMkLst>
      </pc:sldChg>
      <pc:sldChg chg="del">
        <pc:chgData name="Marian Pryszcz" userId="b640d04e-8e1a-4236-a119-e4fb30dc15ca" providerId="ADAL" clId="{1B675F1C-8310-4AE9-A956-B1465D3DCAD9}" dt="2025-02-17T19:51:57.523" v="846" actId="2696"/>
        <pc:sldMkLst>
          <pc:docMk/>
          <pc:sldMk cId="3647700878" sldId="306"/>
        </pc:sldMkLst>
      </pc:sldChg>
      <pc:sldChg chg="modSp add mod">
        <pc:chgData name="Marian Pryszcz" userId="b640d04e-8e1a-4236-a119-e4fb30dc15ca" providerId="ADAL" clId="{1B675F1C-8310-4AE9-A956-B1465D3DCAD9}" dt="2025-02-17T19:27:04.959" v="448" actId="15"/>
        <pc:sldMkLst>
          <pc:docMk/>
          <pc:sldMk cId="2004152023" sldId="307"/>
        </pc:sldMkLst>
        <pc:spChg chg="mod">
          <ac:chgData name="Marian Pryszcz" userId="b640d04e-8e1a-4236-a119-e4fb30dc15ca" providerId="ADAL" clId="{1B675F1C-8310-4AE9-A956-B1465D3DCAD9}" dt="2025-02-17T19:27:04.959" v="448" actId="15"/>
          <ac:spMkLst>
            <pc:docMk/>
            <pc:sldMk cId="2004152023" sldId="307"/>
            <ac:spMk id="5" creationId="{54BCC7E9-0383-4A10-95CB-BDC2547DFDBB}"/>
          </ac:spMkLst>
        </pc:spChg>
      </pc:sldChg>
      <pc:sldChg chg="modSp add mod">
        <pc:chgData name="Marian Pryszcz" userId="b640d04e-8e1a-4236-a119-e4fb30dc15ca" providerId="ADAL" clId="{1B675F1C-8310-4AE9-A956-B1465D3DCAD9}" dt="2025-02-17T19:29:59.432" v="470" actId="404"/>
        <pc:sldMkLst>
          <pc:docMk/>
          <pc:sldMk cId="1492323191" sldId="308"/>
        </pc:sldMkLst>
        <pc:spChg chg="mod">
          <ac:chgData name="Marian Pryszcz" userId="b640d04e-8e1a-4236-a119-e4fb30dc15ca" providerId="ADAL" clId="{1B675F1C-8310-4AE9-A956-B1465D3DCAD9}" dt="2025-02-17T19:29:59.432" v="470" actId="404"/>
          <ac:spMkLst>
            <pc:docMk/>
            <pc:sldMk cId="1492323191" sldId="308"/>
            <ac:spMk id="5" creationId="{54BCC7E9-0383-4A10-95CB-BDC2547DFDBB}"/>
          </ac:spMkLst>
        </pc:spChg>
        <pc:spChg chg="mod">
          <ac:chgData name="Marian Pryszcz" userId="b640d04e-8e1a-4236-a119-e4fb30dc15ca" providerId="ADAL" clId="{1B675F1C-8310-4AE9-A956-B1465D3DCAD9}" dt="2025-02-17T19:27:47.462" v="450"/>
          <ac:spMkLst>
            <pc:docMk/>
            <pc:sldMk cId="1492323191" sldId="308"/>
            <ac:spMk id="9" creationId="{B5285944-B04E-466C-B72D-6C7799B97B7A}"/>
          </ac:spMkLst>
        </pc:spChg>
      </pc:sldChg>
      <pc:sldChg chg="modSp add mod ord">
        <pc:chgData name="Marian Pryszcz" userId="b640d04e-8e1a-4236-a119-e4fb30dc15ca" providerId="ADAL" clId="{1B675F1C-8310-4AE9-A956-B1465D3DCAD9}" dt="2025-02-17T19:58:07.163" v="943" actId="20577"/>
        <pc:sldMkLst>
          <pc:docMk/>
          <pc:sldMk cId="2973297742" sldId="309"/>
        </pc:sldMkLst>
        <pc:spChg chg="mod">
          <ac:chgData name="Marian Pryszcz" userId="b640d04e-8e1a-4236-a119-e4fb30dc15ca" providerId="ADAL" clId="{1B675F1C-8310-4AE9-A956-B1465D3DCAD9}" dt="2025-02-17T19:58:07.163" v="943" actId="20577"/>
          <ac:spMkLst>
            <pc:docMk/>
            <pc:sldMk cId="2973297742" sldId="309"/>
            <ac:spMk id="5" creationId="{54BCC7E9-0383-4A10-95CB-BDC2547DFDBB}"/>
          </ac:spMkLst>
        </pc:spChg>
        <pc:spChg chg="mod">
          <ac:chgData name="Marian Pryszcz" userId="b640d04e-8e1a-4236-a119-e4fb30dc15ca" providerId="ADAL" clId="{1B675F1C-8310-4AE9-A956-B1465D3DCAD9}" dt="2025-02-17T19:31:15.257" v="488" actId="20577"/>
          <ac:spMkLst>
            <pc:docMk/>
            <pc:sldMk cId="2973297742" sldId="309"/>
            <ac:spMk id="9" creationId="{B5285944-B04E-466C-B72D-6C7799B97B7A}"/>
          </ac:spMkLst>
        </pc:spChg>
      </pc:sldChg>
      <pc:sldChg chg="addSp modSp add mod">
        <pc:chgData name="Marian Pryszcz" userId="b640d04e-8e1a-4236-a119-e4fb30dc15ca" providerId="ADAL" clId="{1B675F1C-8310-4AE9-A956-B1465D3DCAD9}" dt="2025-02-17T19:43:23.960" v="713" actId="6549"/>
        <pc:sldMkLst>
          <pc:docMk/>
          <pc:sldMk cId="1288076874" sldId="310"/>
        </pc:sldMkLst>
        <pc:spChg chg="mod">
          <ac:chgData name="Marian Pryszcz" userId="b640d04e-8e1a-4236-a119-e4fb30dc15ca" providerId="ADAL" clId="{1B675F1C-8310-4AE9-A956-B1465D3DCAD9}" dt="2025-02-17T19:43:23.960" v="713" actId="6549"/>
          <ac:spMkLst>
            <pc:docMk/>
            <pc:sldMk cId="1288076874" sldId="310"/>
            <ac:spMk id="5" creationId="{54BCC7E9-0383-4A10-95CB-BDC2547DFDBB}"/>
          </ac:spMkLst>
        </pc:spChg>
        <pc:spChg chg="mod">
          <ac:chgData name="Marian Pryszcz" userId="b640d04e-8e1a-4236-a119-e4fb30dc15ca" providerId="ADAL" clId="{1B675F1C-8310-4AE9-A956-B1465D3DCAD9}" dt="2025-02-17T19:38:34.928" v="669" actId="20577"/>
          <ac:spMkLst>
            <pc:docMk/>
            <pc:sldMk cId="1288076874" sldId="310"/>
            <ac:spMk id="9" creationId="{B5285944-B04E-466C-B72D-6C7799B97B7A}"/>
          </ac:spMkLst>
        </pc:spChg>
        <pc:picChg chg="add mod">
          <ac:chgData name="Marian Pryszcz" userId="b640d04e-8e1a-4236-a119-e4fb30dc15ca" providerId="ADAL" clId="{1B675F1C-8310-4AE9-A956-B1465D3DCAD9}" dt="2025-02-17T19:42:01.760" v="695" actId="1076"/>
          <ac:picMkLst>
            <pc:docMk/>
            <pc:sldMk cId="1288076874" sldId="310"/>
            <ac:picMk id="3" creationId="{8D1C8119-89A3-4219-8438-BCC24140CA4B}"/>
          </ac:picMkLst>
        </pc:picChg>
      </pc:sldChg>
      <pc:sldChg chg="addSp modSp add mod">
        <pc:chgData name="Marian Pryszcz" userId="b640d04e-8e1a-4236-a119-e4fb30dc15ca" providerId="ADAL" clId="{1B675F1C-8310-4AE9-A956-B1465D3DCAD9}" dt="2025-02-17T19:48:08.515" v="810" actId="404"/>
        <pc:sldMkLst>
          <pc:docMk/>
          <pc:sldMk cId="36959195" sldId="311"/>
        </pc:sldMkLst>
        <pc:spChg chg="mod">
          <ac:chgData name="Marian Pryszcz" userId="b640d04e-8e1a-4236-a119-e4fb30dc15ca" providerId="ADAL" clId="{1B675F1C-8310-4AE9-A956-B1465D3DCAD9}" dt="2025-02-17T19:48:08.515" v="810" actId="404"/>
          <ac:spMkLst>
            <pc:docMk/>
            <pc:sldMk cId="36959195" sldId="311"/>
            <ac:spMk id="5" creationId="{54BCC7E9-0383-4A10-95CB-BDC2547DFDBB}"/>
          </ac:spMkLst>
        </pc:spChg>
        <pc:spChg chg="add mod">
          <ac:chgData name="Marian Pryszcz" userId="b640d04e-8e1a-4236-a119-e4fb30dc15ca" providerId="ADAL" clId="{1B675F1C-8310-4AE9-A956-B1465D3DCAD9}" dt="2025-02-17T19:48:07.825" v="809" actId="1076"/>
          <ac:spMkLst>
            <pc:docMk/>
            <pc:sldMk cId="36959195" sldId="311"/>
            <ac:spMk id="8" creationId="{9AED86B6-A91D-48A2-9466-02147A6B8E25}"/>
          </ac:spMkLst>
        </pc:spChg>
        <pc:spChg chg="mod">
          <ac:chgData name="Marian Pryszcz" userId="b640d04e-8e1a-4236-a119-e4fb30dc15ca" providerId="ADAL" clId="{1B675F1C-8310-4AE9-A956-B1465D3DCAD9}" dt="2025-02-17T19:44:20.574" v="728" actId="20577"/>
          <ac:spMkLst>
            <pc:docMk/>
            <pc:sldMk cId="36959195" sldId="311"/>
            <ac:spMk id="9" creationId="{B5285944-B04E-466C-B72D-6C7799B97B7A}"/>
          </ac:spMkLst>
        </pc:spChg>
      </pc:sldChg>
      <pc:sldChg chg="addSp delSp modSp add mod">
        <pc:chgData name="Marian Pryszcz" userId="b640d04e-8e1a-4236-a119-e4fb30dc15ca" providerId="ADAL" clId="{1B675F1C-8310-4AE9-A956-B1465D3DCAD9}" dt="2025-02-17T19:50:07.594" v="824"/>
        <pc:sldMkLst>
          <pc:docMk/>
          <pc:sldMk cId="3703678665" sldId="312"/>
        </pc:sldMkLst>
        <pc:spChg chg="del">
          <ac:chgData name="Marian Pryszcz" userId="b640d04e-8e1a-4236-a119-e4fb30dc15ca" providerId="ADAL" clId="{1B675F1C-8310-4AE9-A956-B1465D3DCAD9}" dt="2025-02-17T19:48:17.752" v="812" actId="478"/>
          <ac:spMkLst>
            <pc:docMk/>
            <pc:sldMk cId="3703678665" sldId="312"/>
            <ac:spMk id="5" creationId="{54BCC7E9-0383-4A10-95CB-BDC2547DFDBB}"/>
          </ac:spMkLst>
        </pc:spChg>
        <pc:spChg chg="del">
          <ac:chgData name="Marian Pryszcz" userId="b640d04e-8e1a-4236-a119-e4fb30dc15ca" providerId="ADAL" clId="{1B675F1C-8310-4AE9-A956-B1465D3DCAD9}" dt="2025-02-17T19:48:20.589" v="813" actId="478"/>
          <ac:spMkLst>
            <pc:docMk/>
            <pc:sldMk cId="3703678665" sldId="312"/>
            <ac:spMk id="8" creationId="{9AED86B6-A91D-48A2-9466-02147A6B8E25}"/>
          </ac:spMkLst>
        </pc:spChg>
        <pc:spChg chg="add mod">
          <ac:chgData name="Marian Pryszcz" userId="b640d04e-8e1a-4236-a119-e4fb30dc15ca" providerId="ADAL" clId="{1B675F1C-8310-4AE9-A956-B1465D3DCAD9}" dt="2025-02-17T19:50:07.594" v="824"/>
          <ac:spMkLst>
            <pc:docMk/>
            <pc:sldMk cId="3703678665" sldId="312"/>
            <ac:spMk id="10" creationId="{E37F2F02-B2C9-4FED-8006-5E2C838BF9A3}"/>
          </ac:spMkLst>
        </pc:spChg>
        <pc:picChg chg="add mod">
          <ac:chgData name="Marian Pryszcz" userId="b640d04e-8e1a-4236-a119-e4fb30dc15ca" providerId="ADAL" clId="{1B675F1C-8310-4AE9-A956-B1465D3DCAD9}" dt="2025-02-17T19:48:55.829" v="816" actId="1076"/>
          <ac:picMkLst>
            <pc:docMk/>
            <pc:sldMk cId="3703678665" sldId="312"/>
            <ac:picMk id="3" creationId="{2DE0FD96-207A-42F4-9C8C-8F8D5FF293A1}"/>
          </ac:picMkLst>
        </pc:picChg>
      </pc:sldChg>
      <pc:sldChg chg="delSp modSp add mod">
        <pc:chgData name="Marian Pryszcz" userId="b640d04e-8e1a-4236-a119-e4fb30dc15ca" providerId="ADAL" clId="{1B675F1C-8310-4AE9-A956-B1465D3DCAD9}" dt="2025-02-17T19:51:39.095" v="843" actId="108"/>
        <pc:sldMkLst>
          <pc:docMk/>
          <pc:sldMk cId="1280265740" sldId="313"/>
        </pc:sldMkLst>
        <pc:spChg chg="mod">
          <ac:chgData name="Marian Pryszcz" userId="b640d04e-8e1a-4236-a119-e4fb30dc15ca" providerId="ADAL" clId="{1B675F1C-8310-4AE9-A956-B1465D3DCAD9}" dt="2025-02-17T19:51:39.095" v="843" actId="108"/>
          <ac:spMkLst>
            <pc:docMk/>
            <pc:sldMk cId="1280265740" sldId="313"/>
            <ac:spMk id="5" creationId="{54BCC7E9-0383-4A10-95CB-BDC2547DFDBB}"/>
          </ac:spMkLst>
        </pc:spChg>
        <pc:spChg chg="mod">
          <ac:chgData name="Marian Pryszcz" userId="b640d04e-8e1a-4236-a119-e4fb30dc15ca" providerId="ADAL" clId="{1B675F1C-8310-4AE9-A956-B1465D3DCAD9}" dt="2025-02-17T19:50:25.182" v="835" actId="20577"/>
          <ac:spMkLst>
            <pc:docMk/>
            <pc:sldMk cId="1280265740" sldId="313"/>
            <ac:spMk id="9" creationId="{B5285944-B04E-466C-B72D-6C7799B97B7A}"/>
          </ac:spMkLst>
        </pc:spChg>
        <pc:picChg chg="del">
          <ac:chgData name="Marian Pryszcz" userId="b640d04e-8e1a-4236-a119-e4fb30dc15ca" providerId="ADAL" clId="{1B675F1C-8310-4AE9-A956-B1465D3DCAD9}" dt="2025-02-17T19:50:34.018" v="836" actId="478"/>
          <ac:picMkLst>
            <pc:docMk/>
            <pc:sldMk cId="1280265740" sldId="313"/>
            <ac:picMk id="3" creationId="{8D1C8119-89A3-4219-8438-BCC24140CA4B}"/>
          </ac:picMkLst>
        </pc:picChg>
      </pc:sldChg>
      <pc:sldChg chg="addSp modSp add mod">
        <pc:chgData name="Marian Pryszcz" userId="b640d04e-8e1a-4236-a119-e4fb30dc15ca" providerId="ADAL" clId="{1B675F1C-8310-4AE9-A956-B1465D3DCAD9}" dt="2025-02-17T19:57:12.287" v="921" actId="14100"/>
        <pc:sldMkLst>
          <pc:docMk/>
          <pc:sldMk cId="1907999810" sldId="314"/>
        </pc:sldMkLst>
        <pc:spChg chg="mod">
          <ac:chgData name="Marian Pryszcz" userId="b640d04e-8e1a-4236-a119-e4fb30dc15ca" providerId="ADAL" clId="{1B675F1C-8310-4AE9-A956-B1465D3DCAD9}" dt="2025-02-17T19:54:32.776" v="917" actId="20577"/>
          <ac:spMkLst>
            <pc:docMk/>
            <pc:sldMk cId="1907999810" sldId="314"/>
            <ac:spMk id="5" creationId="{54BCC7E9-0383-4A10-95CB-BDC2547DFDBB}"/>
          </ac:spMkLst>
        </pc:spChg>
        <pc:spChg chg="mod">
          <ac:chgData name="Marian Pryszcz" userId="b640d04e-8e1a-4236-a119-e4fb30dc15ca" providerId="ADAL" clId="{1B675F1C-8310-4AE9-A956-B1465D3DCAD9}" dt="2025-02-17T19:52:25.773" v="873" actId="20577"/>
          <ac:spMkLst>
            <pc:docMk/>
            <pc:sldMk cId="1907999810" sldId="314"/>
            <ac:spMk id="9" creationId="{B5285944-B04E-466C-B72D-6C7799B97B7A}"/>
          </ac:spMkLst>
        </pc:spChg>
        <pc:picChg chg="add mod">
          <ac:chgData name="Marian Pryszcz" userId="b640d04e-8e1a-4236-a119-e4fb30dc15ca" providerId="ADAL" clId="{1B675F1C-8310-4AE9-A956-B1465D3DCAD9}" dt="2025-02-17T19:57:12.287" v="921" actId="14100"/>
          <ac:picMkLst>
            <pc:docMk/>
            <pc:sldMk cId="1907999810" sldId="314"/>
            <ac:picMk id="3" creationId="{E25227A6-FC10-4EDD-BB6B-0B0601A0B6EF}"/>
          </ac:picMkLst>
        </pc:picChg>
      </pc:sldChg>
    </pc:docChg>
  </pc:docChgLst>
  <pc:docChgLst>
    <pc:chgData name="Marian Pryszcz" userId="b640d04e-8e1a-4236-a119-e4fb30dc15ca" providerId="ADAL" clId="{92F4C5DD-E574-4C64-8147-A20532F502F9}"/>
    <pc:docChg chg="undo custSel addSld delSld modSld">
      <pc:chgData name="Marian Pryszcz" userId="b640d04e-8e1a-4236-a119-e4fb30dc15ca" providerId="ADAL" clId="{92F4C5DD-E574-4C64-8147-A20532F502F9}" dt="2025-02-16T18:57:52.804" v="434" actId="20577"/>
      <pc:docMkLst>
        <pc:docMk/>
      </pc:docMkLst>
      <pc:sldChg chg="modSp mod">
        <pc:chgData name="Marian Pryszcz" userId="b640d04e-8e1a-4236-a119-e4fb30dc15ca" providerId="ADAL" clId="{92F4C5DD-E574-4C64-8147-A20532F502F9}" dt="2025-02-16T18:36:41.439" v="170" actId="20577"/>
        <pc:sldMkLst>
          <pc:docMk/>
          <pc:sldMk cId="1118584893" sldId="258"/>
        </pc:sldMkLst>
        <pc:spChg chg="mod">
          <ac:chgData name="Marian Pryszcz" userId="b640d04e-8e1a-4236-a119-e4fb30dc15ca" providerId="ADAL" clId="{92F4C5DD-E574-4C64-8147-A20532F502F9}" dt="2025-02-16T18:36:41.439" v="170" actId="20577"/>
          <ac:spMkLst>
            <pc:docMk/>
            <pc:sldMk cId="1118584893" sldId="258"/>
            <ac:spMk id="9" creationId="{00000000-0000-0000-0000-000000000000}"/>
          </ac:spMkLst>
        </pc:spChg>
      </pc:sldChg>
      <pc:sldChg chg="del">
        <pc:chgData name="Marian Pryszcz" userId="b640d04e-8e1a-4236-a119-e4fb30dc15ca" providerId="ADAL" clId="{92F4C5DD-E574-4C64-8147-A20532F502F9}" dt="2025-02-16T18:26:51.936" v="14" actId="47"/>
        <pc:sldMkLst>
          <pc:docMk/>
          <pc:sldMk cId="3163838575" sldId="290"/>
        </pc:sldMkLst>
      </pc:sldChg>
      <pc:sldChg chg="del">
        <pc:chgData name="Marian Pryszcz" userId="b640d04e-8e1a-4236-a119-e4fb30dc15ca" providerId="ADAL" clId="{92F4C5DD-E574-4C64-8147-A20532F502F9}" dt="2025-02-16T18:26:52.872" v="15" actId="47"/>
        <pc:sldMkLst>
          <pc:docMk/>
          <pc:sldMk cId="2688434064" sldId="291"/>
        </pc:sldMkLst>
      </pc:sldChg>
      <pc:sldChg chg="del">
        <pc:chgData name="Marian Pryszcz" userId="b640d04e-8e1a-4236-a119-e4fb30dc15ca" providerId="ADAL" clId="{92F4C5DD-E574-4C64-8147-A20532F502F9}" dt="2025-02-16T18:26:51.087" v="13" actId="47"/>
        <pc:sldMkLst>
          <pc:docMk/>
          <pc:sldMk cId="3678434960" sldId="295"/>
        </pc:sldMkLst>
      </pc:sldChg>
      <pc:sldChg chg="del">
        <pc:chgData name="Marian Pryszcz" userId="b640d04e-8e1a-4236-a119-e4fb30dc15ca" providerId="ADAL" clId="{92F4C5DD-E574-4C64-8147-A20532F502F9}" dt="2025-02-16T18:26:39.971" v="2" actId="47"/>
        <pc:sldMkLst>
          <pc:docMk/>
          <pc:sldMk cId="3026634515" sldId="299"/>
        </pc:sldMkLst>
      </pc:sldChg>
      <pc:sldChg chg="del">
        <pc:chgData name="Marian Pryszcz" userId="b640d04e-8e1a-4236-a119-e4fb30dc15ca" providerId="ADAL" clId="{92F4C5DD-E574-4C64-8147-A20532F502F9}" dt="2025-02-16T18:26:40.930" v="3" actId="47"/>
        <pc:sldMkLst>
          <pc:docMk/>
          <pc:sldMk cId="2676481502" sldId="300"/>
        </pc:sldMkLst>
      </pc:sldChg>
      <pc:sldChg chg="delSp modSp mod">
        <pc:chgData name="Marian Pryszcz" userId="b640d04e-8e1a-4236-a119-e4fb30dc15ca" providerId="ADAL" clId="{92F4C5DD-E574-4C64-8147-A20532F502F9}" dt="2025-02-16T18:31:03.655" v="116" actId="404"/>
        <pc:sldMkLst>
          <pc:docMk/>
          <pc:sldMk cId="1275685279" sldId="303"/>
        </pc:sldMkLst>
        <pc:spChg chg="mod">
          <ac:chgData name="Marian Pryszcz" userId="b640d04e-8e1a-4236-a119-e4fb30dc15ca" providerId="ADAL" clId="{92F4C5DD-E574-4C64-8147-A20532F502F9}" dt="2025-02-16T18:31:03.655" v="116" actId="404"/>
          <ac:spMkLst>
            <pc:docMk/>
            <pc:sldMk cId="1275685279" sldId="303"/>
            <ac:spMk id="5" creationId="{54BCC7E9-0383-4A10-95CB-BDC2547DFDBB}"/>
          </ac:spMkLst>
        </pc:spChg>
        <pc:picChg chg="del">
          <ac:chgData name="Marian Pryszcz" userId="b640d04e-8e1a-4236-a119-e4fb30dc15ca" providerId="ADAL" clId="{92F4C5DD-E574-4C64-8147-A20532F502F9}" dt="2025-02-16T18:26:37.834" v="0" actId="478"/>
          <ac:picMkLst>
            <pc:docMk/>
            <pc:sldMk cId="1275685279" sldId="303"/>
            <ac:picMk id="1026" creationId="{C9365AE7-E582-4723-A4E1-E5D9AE7A9E8B}"/>
          </ac:picMkLst>
        </pc:picChg>
      </pc:sldChg>
      <pc:sldChg chg="modSp add mod">
        <pc:chgData name="Marian Pryszcz" userId="b640d04e-8e1a-4236-a119-e4fb30dc15ca" providerId="ADAL" clId="{92F4C5DD-E574-4C64-8147-A20532F502F9}" dt="2025-02-16T18:33:09.832" v="129" actId="20577"/>
        <pc:sldMkLst>
          <pc:docMk/>
          <pc:sldMk cId="3744010828" sldId="304"/>
        </pc:sldMkLst>
        <pc:spChg chg="mod">
          <ac:chgData name="Marian Pryszcz" userId="b640d04e-8e1a-4236-a119-e4fb30dc15ca" providerId="ADAL" clId="{92F4C5DD-E574-4C64-8147-A20532F502F9}" dt="2025-02-16T18:33:09.832" v="129" actId="20577"/>
          <ac:spMkLst>
            <pc:docMk/>
            <pc:sldMk cId="3744010828" sldId="304"/>
            <ac:spMk id="5" creationId="{54BCC7E9-0383-4A10-95CB-BDC2547DFDBB}"/>
          </ac:spMkLst>
        </pc:spChg>
      </pc:sldChg>
      <pc:sldChg chg="del">
        <pc:chgData name="Marian Pryszcz" userId="b640d04e-8e1a-4236-a119-e4fb30dc15ca" providerId="ADAL" clId="{92F4C5DD-E574-4C64-8147-A20532F502F9}" dt="2025-02-16T18:26:43.450" v="5" actId="47"/>
        <pc:sldMkLst>
          <pc:docMk/>
          <pc:sldMk cId="2385893" sldId="305"/>
        </pc:sldMkLst>
      </pc:sldChg>
      <pc:sldChg chg="modSp add mod">
        <pc:chgData name="Marian Pryszcz" userId="b640d04e-8e1a-4236-a119-e4fb30dc15ca" providerId="ADAL" clId="{92F4C5DD-E574-4C64-8147-A20532F502F9}" dt="2025-02-16T18:57:52.804" v="434" actId="20577"/>
        <pc:sldMkLst>
          <pc:docMk/>
          <pc:sldMk cId="2330918370" sldId="305"/>
        </pc:sldMkLst>
        <pc:spChg chg="mod">
          <ac:chgData name="Marian Pryszcz" userId="b640d04e-8e1a-4236-a119-e4fb30dc15ca" providerId="ADAL" clId="{92F4C5DD-E574-4C64-8147-A20532F502F9}" dt="2025-02-16T18:57:52.804" v="434" actId="20577"/>
          <ac:spMkLst>
            <pc:docMk/>
            <pc:sldMk cId="2330918370" sldId="305"/>
            <ac:spMk id="5" creationId="{54BCC7E9-0383-4A10-95CB-BDC2547DFDBB}"/>
          </ac:spMkLst>
        </pc:spChg>
      </pc:sldChg>
      <pc:sldChg chg="add">
        <pc:chgData name="Marian Pryszcz" userId="b640d04e-8e1a-4236-a119-e4fb30dc15ca" providerId="ADAL" clId="{92F4C5DD-E574-4C64-8147-A20532F502F9}" dt="2025-02-16T18:51:06.515" v="171" actId="2890"/>
        <pc:sldMkLst>
          <pc:docMk/>
          <pc:sldMk cId="3647700878" sldId="306"/>
        </pc:sldMkLst>
      </pc:sldChg>
      <pc:sldChg chg="del">
        <pc:chgData name="Marian Pryszcz" userId="b640d04e-8e1a-4236-a119-e4fb30dc15ca" providerId="ADAL" clId="{92F4C5DD-E574-4C64-8147-A20532F502F9}" dt="2025-02-16T18:26:49.299" v="11" actId="47"/>
        <pc:sldMkLst>
          <pc:docMk/>
          <pc:sldMk cId="3347862756" sldId="309"/>
        </pc:sldMkLst>
      </pc:sldChg>
      <pc:sldChg chg="del">
        <pc:chgData name="Marian Pryszcz" userId="b640d04e-8e1a-4236-a119-e4fb30dc15ca" providerId="ADAL" clId="{92F4C5DD-E574-4C64-8147-A20532F502F9}" dt="2025-02-16T18:26:48.463" v="10" actId="47"/>
        <pc:sldMkLst>
          <pc:docMk/>
          <pc:sldMk cId="3156801709" sldId="310"/>
        </pc:sldMkLst>
      </pc:sldChg>
      <pc:sldChg chg="del">
        <pc:chgData name="Marian Pryszcz" userId="b640d04e-8e1a-4236-a119-e4fb30dc15ca" providerId="ADAL" clId="{92F4C5DD-E574-4C64-8147-A20532F502F9}" dt="2025-02-16T18:26:38.956" v="1" actId="47"/>
        <pc:sldMkLst>
          <pc:docMk/>
          <pc:sldMk cId="1726001155" sldId="313"/>
        </pc:sldMkLst>
      </pc:sldChg>
      <pc:sldChg chg="del">
        <pc:chgData name="Marian Pryszcz" userId="b640d04e-8e1a-4236-a119-e4fb30dc15ca" providerId="ADAL" clId="{92F4C5DD-E574-4C64-8147-A20532F502F9}" dt="2025-02-16T18:26:44.246" v="6" actId="47"/>
        <pc:sldMkLst>
          <pc:docMk/>
          <pc:sldMk cId="3794919809" sldId="320"/>
        </pc:sldMkLst>
      </pc:sldChg>
      <pc:sldChg chg="del">
        <pc:chgData name="Marian Pryszcz" userId="b640d04e-8e1a-4236-a119-e4fb30dc15ca" providerId="ADAL" clId="{92F4C5DD-E574-4C64-8147-A20532F502F9}" dt="2025-02-16T18:26:50.193" v="12" actId="47"/>
        <pc:sldMkLst>
          <pc:docMk/>
          <pc:sldMk cId="708826565" sldId="325"/>
        </pc:sldMkLst>
      </pc:sldChg>
      <pc:sldChg chg="del">
        <pc:chgData name="Marian Pryszcz" userId="b640d04e-8e1a-4236-a119-e4fb30dc15ca" providerId="ADAL" clId="{92F4C5DD-E574-4C64-8147-A20532F502F9}" dt="2025-02-16T18:26:53.738" v="16" actId="47"/>
        <pc:sldMkLst>
          <pc:docMk/>
          <pc:sldMk cId="351324198" sldId="326"/>
        </pc:sldMkLst>
      </pc:sldChg>
      <pc:sldChg chg="del">
        <pc:chgData name="Marian Pryszcz" userId="b640d04e-8e1a-4236-a119-e4fb30dc15ca" providerId="ADAL" clId="{92F4C5DD-E574-4C64-8147-A20532F502F9}" dt="2025-02-16T18:26:54.647" v="17" actId="47"/>
        <pc:sldMkLst>
          <pc:docMk/>
          <pc:sldMk cId="1374294526" sldId="327"/>
        </pc:sldMkLst>
      </pc:sldChg>
      <pc:sldChg chg="del">
        <pc:chgData name="Marian Pryszcz" userId="b640d04e-8e1a-4236-a119-e4fb30dc15ca" providerId="ADAL" clId="{92F4C5DD-E574-4C64-8147-A20532F502F9}" dt="2025-02-16T18:26:55.494" v="18" actId="47"/>
        <pc:sldMkLst>
          <pc:docMk/>
          <pc:sldMk cId="187602362" sldId="328"/>
        </pc:sldMkLst>
      </pc:sldChg>
      <pc:sldChg chg="del">
        <pc:chgData name="Marian Pryszcz" userId="b640d04e-8e1a-4236-a119-e4fb30dc15ca" providerId="ADAL" clId="{92F4C5DD-E574-4C64-8147-A20532F502F9}" dt="2025-02-16T18:26:56.577" v="19" actId="47"/>
        <pc:sldMkLst>
          <pc:docMk/>
          <pc:sldMk cId="537343560" sldId="330"/>
        </pc:sldMkLst>
      </pc:sldChg>
      <pc:sldChg chg="del">
        <pc:chgData name="Marian Pryszcz" userId="b640d04e-8e1a-4236-a119-e4fb30dc15ca" providerId="ADAL" clId="{92F4C5DD-E574-4C64-8147-A20532F502F9}" dt="2025-02-16T18:26:57.852" v="20" actId="47"/>
        <pc:sldMkLst>
          <pc:docMk/>
          <pc:sldMk cId="3735199811" sldId="337"/>
        </pc:sldMkLst>
      </pc:sldChg>
      <pc:sldChg chg="del">
        <pc:chgData name="Marian Pryszcz" userId="b640d04e-8e1a-4236-a119-e4fb30dc15ca" providerId="ADAL" clId="{92F4C5DD-E574-4C64-8147-A20532F502F9}" dt="2025-02-16T18:26:45.482" v="7" actId="47"/>
        <pc:sldMkLst>
          <pc:docMk/>
          <pc:sldMk cId="1314381656" sldId="339"/>
        </pc:sldMkLst>
      </pc:sldChg>
      <pc:sldChg chg="del">
        <pc:chgData name="Marian Pryszcz" userId="b640d04e-8e1a-4236-a119-e4fb30dc15ca" providerId="ADAL" clId="{92F4C5DD-E574-4C64-8147-A20532F502F9}" dt="2025-02-16T18:26:46.664" v="8" actId="47"/>
        <pc:sldMkLst>
          <pc:docMk/>
          <pc:sldMk cId="3344558364" sldId="341"/>
        </pc:sldMkLst>
      </pc:sldChg>
      <pc:sldChg chg="del">
        <pc:chgData name="Marian Pryszcz" userId="b640d04e-8e1a-4236-a119-e4fb30dc15ca" providerId="ADAL" clId="{92F4C5DD-E574-4C64-8147-A20532F502F9}" dt="2025-02-16T18:26:47.602" v="9" actId="47"/>
        <pc:sldMkLst>
          <pc:docMk/>
          <pc:sldMk cId="3545247076" sldId="342"/>
        </pc:sldMkLst>
      </pc:sldChg>
      <pc:sldChg chg="del">
        <pc:chgData name="Marian Pryszcz" userId="b640d04e-8e1a-4236-a119-e4fb30dc15ca" providerId="ADAL" clId="{92F4C5DD-E574-4C64-8147-A20532F502F9}" dt="2025-02-16T18:26:41.913" v="4" actId="47"/>
        <pc:sldMkLst>
          <pc:docMk/>
          <pc:sldMk cId="3593010238" sldId="343"/>
        </pc:sldMkLst>
      </pc:sldChg>
    </pc:docChg>
  </pc:docChgLst>
  <pc:docChgLst>
    <pc:chgData name="Marian Pryszcz" userId="b640d04e-8e1a-4236-a119-e4fb30dc15ca" providerId="ADAL" clId="{7E479F84-73A6-478A-BF72-1D6A4D7A6D30}"/>
    <pc:docChg chg="undo custSel addSld delSld modSld sldOrd">
      <pc:chgData name="Marian Pryszcz" userId="b640d04e-8e1a-4236-a119-e4fb30dc15ca" providerId="ADAL" clId="{7E479F84-73A6-478A-BF72-1D6A4D7A6D30}" dt="2025-02-19T11:53:41.229" v="914" actId="2696"/>
      <pc:docMkLst>
        <pc:docMk/>
      </pc:docMkLst>
      <pc:sldChg chg="modSp mod">
        <pc:chgData name="Marian Pryszcz" userId="b640d04e-8e1a-4236-a119-e4fb30dc15ca" providerId="ADAL" clId="{7E479F84-73A6-478A-BF72-1D6A4D7A6D30}" dt="2025-02-19T10:23:10.096" v="4" actId="6549"/>
        <pc:sldMkLst>
          <pc:docMk/>
          <pc:sldMk cId="1118584893" sldId="258"/>
        </pc:sldMkLst>
        <pc:spChg chg="mod">
          <ac:chgData name="Marian Pryszcz" userId="b640d04e-8e1a-4236-a119-e4fb30dc15ca" providerId="ADAL" clId="{7E479F84-73A6-478A-BF72-1D6A4D7A6D30}" dt="2025-02-19T10:23:06.104" v="3"/>
          <ac:spMkLst>
            <pc:docMk/>
            <pc:sldMk cId="1118584893" sldId="258"/>
            <ac:spMk id="9" creationId="{00000000-0000-0000-0000-000000000000}"/>
          </ac:spMkLst>
        </pc:spChg>
        <pc:spChg chg="mod">
          <ac:chgData name="Marian Pryszcz" userId="b640d04e-8e1a-4236-a119-e4fb30dc15ca" providerId="ADAL" clId="{7E479F84-73A6-478A-BF72-1D6A4D7A6D30}" dt="2025-02-19T10:23:10.096" v="4" actId="6549"/>
          <ac:spMkLst>
            <pc:docMk/>
            <pc:sldMk cId="1118584893" sldId="258"/>
            <ac:spMk id="11" creationId="{7AECF0E5-EF4F-4341-915A-DA6329658EDA}"/>
          </ac:spMkLst>
        </pc:spChg>
      </pc:sldChg>
      <pc:sldChg chg="modSp mod">
        <pc:chgData name="Marian Pryszcz" userId="b640d04e-8e1a-4236-a119-e4fb30dc15ca" providerId="ADAL" clId="{7E479F84-73A6-478A-BF72-1D6A4D7A6D30}" dt="2025-02-19T10:24:05.829" v="45" actId="20577"/>
        <pc:sldMkLst>
          <pc:docMk/>
          <pc:sldMk cId="1275685279" sldId="303"/>
        </pc:sldMkLst>
        <pc:spChg chg="mod">
          <ac:chgData name="Marian Pryszcz" userId="b640d04e-8e1a-4236-a119-e4fb30dc15ca" providerId="ADAL" clId="{7E479F84-73A6-478A-BF72-1D6A4D7A6D30}" dt="2025-02-19T10:24:05.829" v="45" actId="20577"/>
          <ac:spMkLst>
            <pc:docMk/>
            <pc:sldMk cId="1275685279" sldId="303"/>
            <ac:spMk id="5" creationId="{54BCC7E9-0383-4A10-95CB-BDC2547DFDBB}"/>
          </ac:spMkLst>
        </pc:spChg>
        <pc:spChg chg="mod">
          <ac:chgData name="Marian Pryszcz" userId="b640d04e-8e1a-4236-a119-e4fb30dc15ca" providerId="ADAL" clId="{7E479F84-73A6-478A-BF72-1D6A4D7A6D30}" dt="2025-02-19T10:23:31.206" v="23" actId="20577"/>
          <ac:spMkLst>
            <pc:docMk/>
            <pc:sldMk cId="1275685279" sldId="303"/>
            <ac:spMk id="9" creationId="{B5285944-B04E-466C-B72D-6C7799B97B7A}"/>
          </ac:spMkLst>
        </pc:spChg>
      </pc:sldChg>
      <pc:sldChg chg="del">
        <pc:chgData name="Marian Pryszcz" userId="b640d04e-8e1a-4236-a119-e4fb30dc15ca" providerId="ADAL" clId="{7E479F84-73A6-478A-BF72-1D6A4D7A6D30}" dt="2025-02-19T11:53:41.229" v="914" actId="2696"/>
        <pc:sldMkLst>
          <pc:docMk/>
          <pc:sldMk cId="2004152023" sldId="307"/>
        </pc:sldMkLst>
      </pc:sldChg>
      <pc:sldChg chg="del">
        <pc:chgData name="Marian Pryszcz" userId="b640d04e-8e1a-4236-a119-e4fb30dc15ca" providerId="ADAL" clId="{7E479F84-73A6-478A-BF72-1D6A4D7A6D30}" dt="2025-02-19T11:53:41.229" v="914" actId="2696"/>
        <pc:sldMkLst>
          <pc:docMk/>
          <pc:sldMk cId="1492323191" sldId="308"/>
        </pc:sldMkLst>
      </pc:sldChg>
      <pc:sldChg chg="del">
        <pc:chgData name="Marian Pryszcz" userId="b640d04e-8e1a-4236-a119-e4fb30dc15ca" providerId="ADAL" clId="{7E479F84-73A6-478A-BF72-1D6A4D7A6D30}" dt="2025-02-19T11:53:41.229" v="914" actId="2696"/>
        <pc:sldMkLst>
          <pc:docMk/>
          <pc:sldMk cId="2973297742" sldId="309"/>
        </pc:sldMkLst>
      </pc:sldChg>
      <pc:sldChg chg="del">
        <pc:chgData name="Marian Pryszcz" userId="b640d04e-8e1a-4236-a119-e4fb30dc15ca" providerId="ADAL" clId="{7E479F84-73A6-478A-BF72-1D6A4D7A6D30}" dt="2025-02-19T11:53:41.229" v="914" actId="2696"/>
        <pc:sldMkLst>
          <pc:docMk/>
          <pc:sldMk cId="1288076874" sldId="310"/>
        </pc:sldMkLst>
      </pc:sldChg>
      <pc:sldChg chg="del">
        <pc:chgData name="Marian Pryszcz" userId="b640d04e-8e1a-4236-a119-e4fb30dc15ca" providerId="ADAL" clId="{7E479F84-73A6-478A-BF72-1D6A4D7A6D30}" dt="2025-02-19T11:53:41.229" v="914" actId="2696"/>
        <pc:sldMkLst>
          <pc:docMk/>
          <pc:sldMk cId="36959195" sldId="311"/>
        </pc:sldMkLst>
      </pc:sldChg>
      <pc:sldChg chg="del">
        <pc:chgData name="Marian Pryszcz" userId="b640d04e-8e1a-4236-a119-e4fb30dc15ca" providerId="ADAL" clId="{7E479F84-73A6-478A-BF72-1D6A4D7A6D30}" dt="2025-02-19T11:53:41.229" v="914" actId="2696"/>
        <pc:sldMkLst>
          <pc:docMk/>
          <pc:sldMk cId="3703678665" sldId="312"/>
        </pc:sldMkLst>
      </pc:sldChg>
      <pc:sldChg chg="del">
        <pc:chgData name="Marian Pryszcz" userId="b640d04e-8e1a-4236-a119-e4fb30dc15ca" providerId="ADAL" clId="{7E479F84-73A6-478A-BF72-1D6A4D7A6D30}" dt="2025-02-19T11:53:41.229" v="914" actId="2696"/>
        <pc:sldMkLst>
          <pc:docMk/>
          <pc:sldMk cId="1280265740" sldId="313"/>
        </pc:sldMkLst>
      </pc:sldChg>
      <pc:sldChg chg="del">
        <pc:chgData name="Marian Pryszcz" userId="b640d04e-8e1a-4236-a119-e4fb30dc15ca" providerId="ADAL" clId="{7E479F84-73A6-478A-BF72-1D6A4D7A6D30}" dt="2025-02-19T11:53:41.229" v="914" actId="2696"/>
        <pc:sldMkLst>
          <pc:docMk/>
          <pc:sldMk cId="1907999810" sldId="314"/>
        </pc:sldMkLst>
      </pc:sldChg>
      <pc:sldChg chg="addSp modSp add mod">
        <pc:chgData name="Marian Pryszcz" userId="b640d04e-8e1a-4236-a119-e4fb30dc15ca" providerId="ADAL" clId="{7E479F84-73A6-478A-BF72-1D6A4D7A6D30}" dt="2025-02-19T10:29:01.470" v="84" actId="20577"/>
        <pc:sldMkLst>
          <pc:docMk/>
          <pc:sldMk cId="2552670153" sldId="315"/>
        </pc:sldMkLst>
        <pc:spChg chg="add mod">
          <ac:chgData name="Marian Pryszcz" userId="b640d04e-8e1a-4236-a119-e4fb30dc15ca" providerId="ADAL" clId="{7E479F84-73A6-478A-BF72-1D6A4D7A6D30}" dt="2025-02-19T10:29:01.470" v="84" actId="20577"/>
          <ac:spMkLst>
            <pc:docMk/>
            <pc:sldMk cId="2552670153" sldId="315"/>
            <ac:spMk id="8" creationId="{43F211B4-B94E-42F3-AE11-03CF0CF4ACEA}"/>
          </ac:spMkLst>
        </pc:spChg>
      </pc:sldChg>
      <pc:sldChg chg="new del">
        <pc:chgData name="Marian Pryszcz" userId="b640d04e-8e1a-4236-a119-e4fb30dc15ca" providerId="ADAL" clId="{7E479F84-73A6-478A-BF72-1D6A4D7A6D30}" dt="2025-02-19T11:53:41.229" v="914" actId="2696"/>
        <pc:sldMkLst>
          <pc:docMk/>
          <pc:sldMk cId="2085926081" sldId="316"/>
        </pc:sldMkLst>
      </pc:sldChg>
      <pc:sldChg chg="addSp modSp add mod">
        <pc:chgData name="Marian Pryszcz" userId="b640d04e-8e1a-4236-a119-e4fb30dc15ca" providerId="ADAL" clId="{7E479F84-73A6-478A-BF72-1D6A4D7A6D30}" dt="2025-02-19T10:30:20.744" v="89" actId="1076"/>
        <pc:sldMkLst>
          <pc:docMk/>
          <pc:sldMk cId="4034440225" sldId="317"/>
        </pc:sldMkLst>
        <pc:picChg chg="add mod">
          <ac:chgData name="Marian Pryszcz" userId="b640d04e-8e1a-4236-a119-e4fb30dc15ca" providerId="ADAL" clId="{7E479F84-73A6-478A-BF72-1D6A4D7A6D30}" dt="2025-02-19T10:30:20.744" v="89" actId="1076"/>
          <ac:picMkLst>
            <pc:docMk/>
            <pc:sldMk cId="4034440225" sldId="317"/>
            <ac:picMk id="3" creationId="{802523C9-9CB3-4198-8C9A-DF88C582DF5E}"/>
          </ac:picMkLst>
        </pc:picChg>
      </pc:sldChg>
      <pc:sldChg chg="addSp delSp modSp add mod ord">
        <pc:chgData name="Marian Pryszcz" userId="b640d04e-8e1a-4236-a119-e4fb30dc15ca" providerId="ADAL" clId="{7E479F84-73A6-478A-BF72-1D6A4D7A6D30}" dt="2025-02-19T10:36:05.989" v="132" actId="20577"/>
        <pc:sldMkLst>
          <pc:docMk/>
          <pc:sldMk cId="2267142472" sldId="318"/>
        </pc:sldMkLst>
        <pc:spChg chg="add del mod">
          <ac:chgData name="Marian Pryszcz" userId="b640d04e-8e1a-4236-a119-e4fb30dc15ca" providerId="ADAL" clId="{7E479F84-73A6-478A-BF72-1D6A4D7A6D30}" dt="2025-02-19T10:35:15.980" v="102"/>
          <ac:spMkLst>
            <pc:docMk/>
            <pc:sldMk cId="2267142472" sldId="318"/>
            <ac:spMk id="2" creationId="{2F3C8298-69E7-4969-BAAB-DAAED4A70866}"/>
          </ac:spMkLst>
        </pc:spChg>
        <pc:spChg chg="del">
          <ac:chgData name="Marian Pryszcz" userId="b640d04e-8e1a-4236-a119-e4fb30dc15ca" providerId="ADAL" clId="{7E479F84-73A6-478A-BF72-1D6A4D7A6D30}" dt="2025-02-19T10:30:51.023" v="98" actId="478"/>
          <ac:spMkLst>
            <pc:docMk/>
            <pc:sldMk cId="2267142472" sldId="318"/>
            <ac:spMk id="5" creationId="{54BCC7E9-0383-4A10-95CB-BDC2547DFDBB}"/>
          </ac:spMkLst>
        </pc:spChg>
        <pc:spChg chg="mod">
          <ac:chgData name="Marian Pryszcz" userId="b640d04e-8e1a-4236-a119-e4fb30dc15ca" providerId="ADAL" clId="{7E479F84-73A6-478A-BF72-1D6A4D7A6D30}" dt="2025-02-19T10:36:05.989" v="132" actId="20577"/>
          <ac:spMkLst>
            <pc:docMk/>
            <pc:sldMk cId="2267142472" sldId="318"/>
            <ac:spMk id="9" creationId="{B5285944-B04E-466C-B72D-6C7799B97B7A}"/>
          </ac:spMkLst>
        </pc:spChg>
        <pc:picChg chg="add mod">
          <ac:chgData name="Marian Pryszcz" userId="b640d04e-8e1a-4236-a119-e4fb30dc15ca" providerId="ADAL" clId="{7E479F84-73A6-478A-BF72-1D6A4D7A6D30}" dt="2025-02-19T10:35:54.725" v="107" actId="1076"/>
          <ac:picMkLst>
            <pc:docMk/>
            <pc:sldMk cId="2267142472" sldId="318"/>
            <ac:picMk id="8" creationId="{BA17AC49-72E0-4645-A2B8-4307932298BB}"/>
          </ac:picMkLst>
        </pc:picChg>
      </pc:sldChg>
      <pc:sldChg chg="addSp delSp modSp add mod">
        <pc:chgData name="Marian Pryszcz" userId="b640d04e-8e1a-4236-a119-e4fb30dc15ca" providerId="ADAL" clId="{7E479F84-73A6-478A-BF72-1D6A4D7A6D30}" dt="2025-02-19T10:42:46.742" v="148" actId="113"/>
        <pc:sldMkLst>
          <pc:docMk/>
          <pc:sldMk cId="3909445400" sldId="319"/>
        </pc:sldMkLst>
        <pc:spChg chg="mod">
          <ac:chgData name="Marian Pryszcz" userId="b640d04e-8e1a-4236-a119-e4fb30dc15ca" providerId="ADAL" clId="{7E479F84-73A6-478A-BF72-1D6A4D7A6D30}" dt="2025-02-19T10:40:35.579" v="142" actId="20577"/>
          <ac:spMkLst>
            <pc:docMk/>
            <pc:sldMk cId="3909445400" sldId="319"/>
            <ac:spMk id="9" creationId="{B5285944-B04E-466C-B72D-6C7799B97B7A}"/>
          </ac:spMkLst>
        </pc:spChg>
        <pc:spChg chg="add mod">
          <ac:chgData name="Marian Pryszcz" userId="b640d04e-8e1a-4236-a119-e4fb30dc15ca" providerId="ADAL" clId="{7E479F84-73A6-478A-BF72-1D6A4D7A6D30}" dt="2025-02-19T10:42:46.742" v="148" actId="113"/>
          <ac:spMkLst>
            <pc:docMk/>
            <pc:sldMk cId="3909445400" sldId="319"/>
            <ac:spMk id="10" creationId="{F1FB828F-848B-4A8D-A025-44BBF14C3795}"/>
          </ac:spMkLst>
        </pc:spChg>
        <pc:picChg chg="del">
          <ac:chgData name="Marian Pryszcz" userId="b640d04e-8e1a-4236-a119-e4fb30dc15ca" providerId="ADAL" clId="{7E479F84-73A6-478A-BF72-1D6A4D7A6D30}" dt="2025-02-19T10:40:28.332" v="134" actId="478"/>
          <ac:picMkLst>
            <pc:docMk/>
            <pc:sldMk cId="3909445400" sldId="319"/>
            <ac:picMk id="8" creationId="{BA17AC49-72E0-4645-A2B8-4307932298BB}"/>
          </ac:picMkLst>
        </pc:picChg>
      </pc:sldChg>
      <pc:sldChg chg="modSp add mod">
        <pc:chgData name="Marian Pryszcz" userId="b640d04e-8e1a-4236-a119-e4fb30dc15ca" providerId="ADAL" clId="{7E479F84-73A6-478A-BF72-1D6A4D7A6D30}" dt="2025-02-19T10:45:57.719" v="161" actId="20577"/>
        <pc:sldMkLst>
          <pc:docMk/>
          <pc:sldMk cId="2857133509" sldId="320"/>
        </pc:sldMkLst>
        <pc:spChg chg="mod">
          <ac:chgData name="Marian Pryszcz" userId="b640d04e-8e1a-4236-a119-e4fb30dc15ca" providerId="ADAL" clId="{7E479F84-73A6-478A-BF72-1D6A4D7A6D30}" dt="2025-02-19T10:45:57.719" v="161" actId="20577"/>
          <ac:spMkLst>
            <pc:docMk/>
            <pc:sldMk cId="2857133509" sldId="320"/>
            <ac:spMk id="10" creationId="{F1FB828F-848B-4A8D-A025-44BBF14C3795}"/>
          </ac:spMkLst>
        </pc:spChg>
      </pc:sldChg>
      <pc:sldChg chg="addSp delSp modSp add mod">
        <pc:chgData name="Marian Pryszcz" userId="b640d04e-8e1a-4236-a119-e4fb30dc15ca" providerId="ADAL" clId="{7E479F84-73A6-478A-BF72-1D6A4D7A6D30}" dt="2025-02-19T10:52:11.305" v="221" actId="478"/>
        <pc:sldMkLst>
          <pc:docMk/>
          <pc:sldMk cId="3433164342" sldId="321"/>
        </pc:sldMkLst>
        <pc:spChg chg="add del mod">
          <ac:chgData name="Marian Pryszcz" userId="b640d04e-8e1a-4236-a119-e4fb30dc15ca" providerId="ADAL" clId="{7E479F84-73A6-478A-BF72-1D6A4D7A6D30}" dt="2025-02-19T10:48:16.852" v="167" actId="478"/>
          <ac:spMkLst>
            <pc:docMk/>
            <pc:sldMk cId="3433164342" sldId="321"/>
            <ac:spMk id="8" creationId="{D5AA7B26-4516-45C4-8B38-E9A070C270B4}"/>
          </ac:spMkLst>
        </pc:spChg>
        <pc:spChg chg="mod">
          <ac:chgData name="Marian Pryszcz" userId="b640d04e-8e1a-4236-a119-e4fb30dc15ca" providerId="ADAL" clId="{7E479F84-73A6-478A-BF72-1D6A4D7A6D30}" dt="2025-02-19T10:48:01.689" v="163"/>
          <ac:spMkLst>
            <pc:docMk/>
            <pc:sldMk cId="3433164342" sldId="321"/>
            <ac:spMk id="9" creationId="{B5285944-B04E-466C-B72D-6C7799B97B7A}"/>
          </ac:spMkLst>
        </pc:spChg>
        <pc:spChg chg="del">
          <ac:chgData name="Marian Pryszcz" userId="b640d04e-8e1a-4236-a119-e4fb30dc15ca" providerId="ADAL" clId="{7E479F84-73A6-478A-BF72-1D6A4D7A6D30}" dt="2025-02-19T10:48:08.701" v="164" actId="478"/>
          <ac:spMkLst>
            <pc:docMk/>
            <pc:sldMk cId="3433164342" sldId="321"/>
            <ac:spMk id="10" creationId="{F1FB828F-848B-4A8D-A025-44BBF14C3795}"/>
          </ac:spMkLst>
        </pc:spChg>
        <pc:spChg chg="add del mod">
          <ac:chgData name="Marian Pryszcz" userId="b640d04e-8e1a-4236-a119-e4fb30dc15ca" providerId="ADAL" clId="{7E479F84-73A6-478A-BF72-1D6A4D7A6D30}" dt="2025-02-19T10:52:11.305" v="221" actId="478"/>
          <ac:spMkLst>
            <pc:docMk/>
            <pc:sldMk cId="3433164342" sldId="321"/>
            <ac:spMk id="12" creationId="{ADC2974B-5783-4B5F-AC2E-129B79EAC4D4}"/>
          </ac:spMkLst>
        </pc:spChg>
        <pc:picChg chg="add del mod">
          <ac:chgData name="Marian Pryszcz" userId="b640d04e-8e1a-4236-a119-e4fb30dc15ca" providerId="ADAL" clId="{7E479F84-73A6-478A-BF72-1D6A4D7A6D30}" dt="2025-02-19T10:52:07.819" v="220" actId="478"/>
          <ac:picMkLst>
            <pc:docMk/>
            <pc:sldMk cId="3433164342" sldId="321"/>
            <ac:picMk id="11" creationId="{38AB8E4F-D9E1-4C22-B20A-45FEF86B9BF4}"/>
          </ac:picMkLst>
        </pc:picChg>
        <pc:picChg chg="add mod">
          <ac:chgData name="Marian Pryszcz" userId="b640d04e-8e1a-4236-a119-e4fb30dc15ca" providerId="ADAL" clId="{7E479F84-73A6-478A-BF72-1D6A4D7A6D30}" dt="2025-02-19T10:48:59.172" v="170" actId="1076"/>
          <ac:picMkLst>
            <pc:docMk/>
            <pc:sldMk cId="3433164342" sldId="321"/>
            <ac:picMk id="2050" creationId="{BC40D297-C970-418E-B58E-89F6BB437D73}"/>
          </ac:picMkLst>
        </pc:picChg>
      </pc:sldChg>
      <pc:sldChg chg="modSp add mod">
        <pc:chgData name="Marian Pryszcz" userId="b640d04e-8e1a-4236-a119-e4fb30dc15ca" providerId="ADAL" clId="{7E479F84-73A6-478A-BF72-1D6A4D7A6D30}" dt="2025-02-19T10:52:22.270" v="230" actId="20577"/>
        <pc:sldMkLst>
          <pc:docMk/>
          <pc:sldMk cId="3659707059" sldId="322"/>
        </pc:sldMkLst>
        <pc:spChg chg="mod">
          <ac:chgData name="Marian Pryszcz" userId="b640d04e-8e1a-4236-a119-e4fb30dc15ca" providerId="ADAL" clId="{7E479F84-73A6-478A-BF72-1D6A4D7A6D30}" dt="2025-02-19T10:52:22.270" v="230" actId="20577"/>
          <ac:spMkLst>
            <pc:docMk/>
            <pc:sldMk cId="3659707059" sldId="322"/>
            <ac:spMk id="12" creationId="{ADC2974B-5783-4B5F-AC2E-129B79EAC4D4}"/>
          </ac:spMkLst>
        </pc:spChg>
      </pc:sldChg>
      <pc:sldChg chg="addSp delSp modSp add mod">
        <pc:chgData name="Marian Pryszcz" userId="b640d04e-8e1a-4236-a119-e4fb30dc15ca" providerId="ADAL" clId="{7E479F84-73A6-478A-BF72-1D6A4D7A6D30}" dt="2025-02-19T10:59:28.818" v="430" actId="20577"/>
        <pc:sldMkLst>
          <pc:docMk/>
          <pc:sldMk cId="2505976748" sldId="323"/>
        </pc:sldMkLst>
        <pc:spChg chg="mod">
          <ac:chgData name="Marian Pryszcz" userId="b640d04e-8e1a-4236-a119-e4fb30dc15ca" providerId="ADAL" clId="{7E479F84-73A6-478A-BF72-1D6A4D7A6D30}" dt="2025-02-19T10:56:41.637" v="241" actId="20577"/>
          <ac:spMkLst>
            <pc:docMk/>
            <pc:sldMk cId="2505976748" sldId="323"/>
            <ac:spMk id="9" creationId="{B5285944-B04E-466C-B72D-6C7799B97B7A}"/>
          </ac:spMkLst>
        </pc:spChg>
        <pc:spChg chg="add mod">
          <ac:chgData name="Marian Pryszcz" userId="b640d04e-8e1a-4236-a119-e4fb30dc15ca" providerId="ADAL" clId="{7E479F84-73A6-478A-BF72-1D6A4D7A6D30}" dt="2025-02-19T10:59:28.818" v="430" actId="20577"/>
          <ac:spMkLst>
            <pc:docMk/>
            <pc:sldMk cId="2505976748" sldId="323"/>
            <ac:spMk id="10" creationId="{C65AE194-9911-4BDF-A374-0526FCF74ED8}"/>
          </ac:spMkLst>
        </pc:spChg>
        <pc:spChg chg="del">
          <ac:chgData name="Marian Pryszcz" userId="b640d04e-8e1a-4236-a119-e4fb30dc15ca" providerId="ADAL" clId="{7E479F84-73A6-478A-BF72-1D6A4D7A6D30}" dt="2025-02-19T10:56:32.358" v="234" actId="478"/>
          <ac:spMkLst>
            <pc:docMk/>
            <pc:sldMk cId="2505976748" sldId="323"/>
            <ac:spMk id="12" creationId="{ADC2974B-5783-4B5F-AC2E-129B79EAC4D4}"/>
          </ac:spMkLst>
        </pc:spChg>
        <pc:picChg chg="del">
          <ac:chgData name="Marian Pryszcz" userId="b640d04e-8e1a-4236-a119-e4fb30dc15ca" providerId="ADAL" clId="{7E479F84-73A6-478A-BF72-1D6A4D7A6D30}" dt="2025-02-19T10:56:28.674" v="233" actId="478"/>
          <ac:picMkLst>
            <pc:docMk/>
            <pc:sldMk cId="2505976748" sldId="323"/>
            <ac:picMk id="11" creationId="{38AB8E4F-D9E1-4C22-B20A-45FEF86B9BF4}"/>
          </ac:picMkLst>
        </pc:picChg>
        <pc:picChg chg="del">
          <ac:chgData name="Marian Pryszcz" userId="b640d04e-8e1a-4236-a119-e4fb30dc15ca" providerId="ADAL" clId="{7E479F84-73A6-478A-BF72-1D6A4D7A6D30}" dt="2025-02-19T10:56:26.468" v="232" actId="478"/>
          <ac:picMkLst>
            <pc:docMk/>
            <pc:sldMk cId="2505976748" sldId="323"/>
            <ac:picMk id="2050" creationId="{BC40D297-C970-418E-B58E-89F6BB437D73}"/>
          </ac:picMkLst>
        </pc:picChg>
      </pc:sldChg>
      <pc:sldChg chg="addSp delSp modSp add mod">
        <pc:chgData name="Marian Pryszcz" userId="b640d04e-8e1a-4236-a119-e4fb30dc15ca" providerId="ADAL" clId="{7E479F84-73A6-478A-BF72-1D6A4D7A6D30}" dt="2025-02-19T11:02:50.717" v="620" actId="20577"/>
        <pc:sldMkLst>
          <pc:docMk/>
          <pc:sldMk cId="3632791782" sldId="324"/>
        </pc:sldMkLst>
        <pc:spChg chg="add mod">
          <ac:chgData name="Marian Pryszcz" userId="b640d04e-8e1a-4236-a119-e4fb30dc15ca" providerId="ADAL" clId="{7E479F84-73A6-478A-BF72-1D6A4D7A6D30}" dt="2025-02-19T11:02:50.717" v="620" actId="20577"/>
          <ac:spMkLst>
            <pc:docMk/>
            <pc:sldMk cId="3632791782" sldId="324"/>
            <ac:spMk id="8" creationId="{772159DD-0636-488A-82F5-C6BBC8F9D647}"/>
          </ac:spMkLst>
        </pc:spChg>
        <pc:spChg chg="mod">
          <ac:chgData name="Marian Pryszcz" userId="b640d04e-8e1a-4236-a119-e4fb30dc15ca" providerId="ADAL" clId="{7E479F84-73A6-478A-BF72-1D6A4D7A6D30}" dt="2025-02-19T10:59:48.273" v="447" actId="20577"/>
          <ac:spMkLst>
            <pc:docMk/>
            <pc:sldMk cId="3632791782" sldId="324"/>
            <ac:spMk id="9" creationId="{B5285944-B04E-466C-B72D-6C7799B97B7A}"/>
          </ac:spMkLst>
        </pc:spChg>
        <pc:spChg chg="del mod">
          <ac:chgData name="Marian Pryszcz" userId="b640d04e-8e1a-4236-a119-e4fb30dc15ca" providerId="ADAL" clId="{7E479F84-73A6-478A-BF72-1D6A4D7A6D30}" dt="2025-02-19T11:00:06.958" v="449" actId="478"/>
          <ac:spMkLst>
            <pc:docMk/>
            <pc:sldMk cId="3632791782" sldId="324"/>
            <ac:spMk id="10" creationId="{C65AE194-9911-4BDF-A374-0526FCF74ED8}"/>
          </ac:spMkLst>
        </pc:spChg>
      </pc:sldChg>
      <pc:sldChg chg="modSp add mod">
        <pc:chgData name="Marian Pryszcz" userId="b640d04e-8e1a-4236-a119-e4fb30dc15ca" providerId="ADAL" clId="{7E479F84-73A6-478A-BF72-1D6A4D7A6D30}" dt="2025-02-19T11:05:11.262" v="815" actId="20577"/>
        <pc:sldMkLst>
          <pc:docMk/>
          <pc:sldMk cId="28683421" sldId="325"/>
        </pc:sldMkLst>
        <pc:spChg chg="mod">
          <ac:chgData name="Marian Pryszcz" userId="b640d04e-8e1a-4236-a119-e4fb30dc15ca" providerId="ADAL" clId="{7E479F84-73A6-478A-BF72-1D6A4D7A6D30}" dt="2025-02-19T11:05:11.262" v="815" actId="20577"/>
          <ac:spMkLst>
            <pc:docMk/>
            <pc:sldMk cId="28683421" sldId="325"/>
            <ac:spMk id="8" creationId="{772159DD-0636-488A-82F5-C6BBC8F9D647}"/>
          </ac:spMkLst>
        </pc:spChg>
        <pc:spChg chg="mod">
          <ac:chgData name="Marian Pryszcz" userId="b640d04e-8e1a-4236-a119-e4fb30dc15ca" providerId="ADAL" clId="{7E479F84-73A6-478A-BF72-1D6A4D7A6D30}" dt="2025-02-19T11:03:18.052" v="659" actId="20577"/>
          <ac:spMkLst>
            <pc:docMk/>
            <pc:sldMk cId="28683421" sldId="325"/>
            <ac:spMk id="9" creationId="{B5285944-B04E-466C-B72D-6C7799B97B7A}"/>
          </ac:spMkLst>
        </pc:spChg>
      </pc:sldChg>
      <pc:sldChg chg="addSp modSp add mod">
        <pc:chgData name="Marian Pryszcz" userId="b640d04e-8e1a-4236-a119-e4fb30dc15ca" providerId="ADAL" clId="{7E479F84-73A6-478A-BF72-1D6A4D7A6D30}" dt="2025-02-19T11:52:09.747" v="854" actId="6549"/>
        <pc:sldMkLst>
          <pc:docMk/>
          <pc:sldMk cId="2742664739" sldId="326"/>
        </pc:sldMkLst>
        <pc:spChg chg="add mod">
          <ac:chgData name="Marian Pryszcz" userId="b640d04e-8e1a-4236-a119-e4fb30dc15ca" providerId="ADAL" clId="{7E479F84-73A6-478A-BF72-1D6A4D7A6D30}" dt="2025-02-19T11:52:09.747" v="854" actId="6549"/>
          <ac:spMkLst>
            <pc:docMk/>
            <pc:sldMk cId="2742664739" sldId="326"/>
            <ac:spMk id="10" creationId="{ECF83226-BB7A-4498-BA51-BDF0CE29A01F}"/>
          </ac:spMkLst>
        </pc:spChg>
      </pc:sldChg>
      <pc:sldChg chg="addSp modSp add mod">
        <pc:chgData name="Marian Pryszcz" userId="b640d04e-8e1a-4236-a119-e4fb30dc15ca" providerId="ADAL" clId="{7E479F84-73A6-478A-BF72-1D6A4D7A6D30}" dt="2025-02-19T11:52:50.928" v="887" actId="20577"/>
        <pc:sldMkLst>
          <pc:docMk/>
          <pc:sldMk cId="2941113380" sldId="327"/>
        </pc:sldMkLst>
        <pc:spChg chg="add mod">
          <ac:chgData name="Marian Pryszcz" userId="b640d04e-8e1a-4236-a119-e4fb30dc15ca" providerId="ADAL" clId="{7E479F84-73A6-478A-BF72-1D6A4D7A6D30}" dt="2025-02-19T11:52:50.928" v="887" actId="20577"/>
          <ac:spMkLst>
            <pc:docMk/>
            <pc:sldMk cId="2941113380" sldId="327"/>
            <ac:spMk id="11" creationId="{26AE0352-374E-4BF3-A652-791257F40F68}"/>
          </ac:spMkLst>
        </pc:spChg>
      </pc:sldChg>
      <pc:sldChg chg="addSp modSp add mod">
        <pc:chgData name="Marian Pryszcz" userId="b640d04e-8e1a-4236-a119-e4fb30dc15ca" providerId="ADAL" clId="{7E479F84-73A6-478A-BF72-1D6A4D7A6D30}" dt="2025-02-19T11:53:32.467" v="913" actId="20577"/>
        <pc:sldMkLst>
          <pc:docMk/>
          <pc:sldMk cId="573072201" sldId="328"/>
        </pc:sldMkLst>
        <pc:spChg chg="mod">
          <ac:chgData name="Marian Pryszcz" userId="b640d04e-8e1a-4236-a119-e4fb30dc15ca" providerId="ADAL" clId="{7E479F84-73A6-478A-BF72-1D6A4D7A6D30}" dt="2025-02-19T11:53:31.183" v="912" actId="20577"/>
          <ac:spMkLst>
            <pc:docMk/>
            <pc:sldMk cId="573072201" sldId="328"/>
            <ac:spMk id="10" creationId="{ECF83226-BB7A-4498-BA51-BDF0CE29A01F}"/>
          </ac:spMkLst>
        </pc:spChg>
        <pc:spChg chg="mod">
          <ac:chgData name="Marian Pryszcz" userId="b640d04e-8e1a-4236-a119-e4fb30dc15ca" providerId="ADAL" clId="{7E479F84-73A6-478A-BF72-1D6A4D7A6D30}" dt="2025-02-19T11:53:32.467" v="913" actId="20577"/>
          <ac:spMkLst>
            <pc:docMk/>
            <pc:sldMk cId="573072201" sldId="328"/>
            <ac:spMk id="11" creationId="{26AE0352-374E-4BF3-A652-791257F40F68}"/>
          </ac:spMkLst>
        </pc:spChg>
        <pc:spChg chg="add mod">
          <ac:chgData name="Marian Pryszcz" userId="b640d04e-8e1a-4236-a119-e4fb30dc15ca" providerId="ADAL" clId="{7E479F84-73A6-478A-BF72-1D6A4D7A6D30}" dt="2025-02-19T11:53:26.937" v="911" actId="20577"/>
          <ac:spMkLst>
            <pc:docMk/>
            <pc:sldMk cId="573072201" sldId="328"/>
            <ac:spMk id="12" creationId="{2B48B007-FBED-44B7-B8F2-6E3796F7D7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0A2ECB-C4ED-4CCD-B6F6-23C85EAE876C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9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51640" y="195480"/>
            <a:ext cx="4536000" cy="235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algn="l"/>
            <a:endParaRPr lang="cs-CZ" sz="3000" b="1" dirty="0"/>
          </a:p>
          <a:p>
            <a:pPr lvl="0"/>
            <a:endParaRPr lang="cs-CZ" sz="3000" b="1" cap="all" dirty="0"/>
          </a:p>
          <a:p>
            <a:pPr lvl="0"/>
            <a:endParaRPr lang="cs-CZ" sz="3000" b="1" cap="all" dirty="0"/>
          </a:p>
          <a:p>
            <a:pPr lvl="0"/>
            <a:r>
              <a:rPr lang="cs-CZ" sz="3000" b="1" cap="all" dirty="0">
                <a:solidFill>
                  <a:schemeClr val="bg1"/>
                </a:solidFill>
              </a:rPr>
              <a:t>MANAGEMENT</a:t>
            </a:r>
          </a:p>
          <a:p>
            <a:pPr lvl="0"/>
            <a:r>
              <a:rPr lang="cs-CZ" sz="3000" b="1" cap="all" dirty="0">
                <a:solidFill>
                  <a:schemeClr val="bg1"/>
                </a:solidFill>
              </a:rPr>
              <a:t>-</a:t>
            </a:r>
          </a:p>
          <a:p>
            <a:pPr lvl="0"/>
            <a:r>
              <a:rPr lang="cs-CZ" sz="2600" b="1" cap="all" dirty="0">
                <a:solidFill>
                  <a:schemeClr val="bg1"/>
                </a:solidFill>
              </a:rPr>
              <a:t>Time management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7AECF0E5-EF4F-4341-915A-DA6329658EDA}"/>
              </a:ext>
            </a:extLst>
          </p:cNvPr>
          <p:cNvSpPr txBox="1">
            <a:spLocks/>
          </p:cNvSpPr>
          <p:nvPr/>
        </p:nvSpPr>
        <p:spPr>
          <a:xfrm>
            <a:off x="4785533" y="909836"/>
            <a:ext cx="2231793" cy="925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Marian Pryszcz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7683" y="354101"/>
            <a:ext cx="7103772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DE61957-5431-4F8D-B701-48F80F22A2B4}"/>
              </a:ext>
            </a:extLst>
          </p:cNvPr>
          <p:cNvSpPr/>
          <p:nvPr/>
        </p:nvSpPr>
        <p:spPr>
          <a:xfrm>
            <a:off x="336819" y="312822"/>
            <a:ext cx="7255472" cy="47688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85944-B04E-466C-B72D-6C7799B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2822"/>
            <a:ext cx="7103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Time Management – v praxi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65AE194-9911-4BDF-A374-0526FCF74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830988"/>
            <a:ext cx="75982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</a:rPr>
              <a:t>!!! POZOR u každý z nás je jiný a budou mu vyhovovat jiné nástroje. Každý si musí vytvořit svůj vlastní systém !!!</a:t>
            </a:r>
          </a:p>
        </p:txBody>
      </p:sp>
    </p:spTree>
    <p:extLst>
      <p:ext uri="{BB962C8B-B14F-4D97-AF65-F5344CB8AC3E}">
        <p14:creationId xmlns:p14="http://schemas.microsoft.com/office/powerpoint/2010/main" val="250597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7683" y="354101"/>
            <a:ext cx="7103772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DE61957-5431-4F8D-B701-48F80F22A2B4}"/>
              </a:ext>
            </a:extLst>
          </p:cNvPr>
          <p:cNvSpPr/>
          <p:nvPr/>
        </p:nvSpPr>
        <p:spPr>
          <a:xfrm>
            <a:off x="336819" y="312822"/>
            <a:ext cx="7255472" cy="47688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85944-B04E-466C-B72D-6C7799B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2822"/>
            <a:ext cx="7103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Time Management – co funguje u mně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2159DD-0636-488A-82F5-C6BBC8F9D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830988"/>
            <a:ext cx="759827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  <a:buAutoNum type="arabicParenR"/>
            </a:pPr>
            <a:r>
              <a:rPr lang="cs-CZ" altLang="cs-CZ" sz="2000" dirty="0">
                <a:latin typeface="Arial" panose="020B0604020202020204" pitchFamily="34" charset="0"/>
              </a:rPr>
              <a:t>Kalendář</a:t>
            </a:r>
          </a:p>
          <a:p>
            <a:pPr marL="457200" indent="-457200" algn="just" eaLnBrk="1" hangingPunct="1">
              <a:spcBef>
                <a:spcPct val="0"/>
              </a:spcBef>
              <a:buAutoNum type="arabicParenR"/>
            </a:pPr>
            <a:r>
              <a:rPr lang="cs-CZ" altLang="cs-CZ" sz="2000" dirty="0">
                <a:latin typeface="Arial" panose="020B0604020202020204" pitchFamily="34" charset="0"/>
              </a:rPr>
              <a:t>Určení důležitosti</a:t>
            </a:r>
          </a:p>
          <a:p>
            <a:pPr marL="457200" indent="-457200" algn="just" eaLnBrk="1" hangingPunct="1">
              <a:spcBef>
                <a:spcPct val="0"/>
              </a:spcBef>
              <a:buAutoNum type="arabicParenR"/>
            </a:pPr>
            <a:r>
              <a:rPr lang="cs-CZ" altLang="cs-CZ" sz="2000" dirty="0">
                <a:latin typeface="Arial" panose="020B0604020202020204" pitchFamily="34" charset="0"/>
              </a:rPr>
              <a:t>Zjednodušení rutinních (opakujících se činností)</a:t>
            </a:r>
          </a:p>
          <a:p>
            <a:pPr marL="457200" indent="-457200" algn="just" eaLnBrk="1" hangingPunct="1">
              <a:spcBef>
                <a:spcPct val="0"/>
              </a:spcBef>
              <a:buAutoNum type="arabicParenR"/>
            </a:pPr>
            <a:r>
              <a:rPr lang="cs-CZ" altLang="cs-CZ" sz="2000" dirty="0">
                <a:latin typeface="Arial" panose="020B0604020202020204" pitchFamily="34" charset="0"/>
              </a:rPr>
              <a:t>Týdenní kontrola nesplněných úkolů (pátek odpoledne)</a:t>
            </a:r>
          </a:p>
        </p:txBody>
      </p:sp>
    </p:spTree>
    <p:extLst>
      <p:ext uri="{BB962C8B-B14F-4D97-AF65-F5344CB8AC3E}">
        <p14:creationId xmlns:p14="http://schemas.microsoft.com/office/powerpoint/2010/main" val="363279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7683" y="354101"/>
            <a:ext cx="7103772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DE61957-5431-4F8D-B701-48F80F22A2B4}"/>
              </a:ext>
            </a:extLst>
          </p:cNvPr>
          <p:cNvSpPr/>
          <p:nvPr/>
        </p:nvSpPr>
        <p:spPr>
          <a:xfrm>
            <a:off x="336819" y="312822"/>
            <a:ext cx="7255472" cy="47688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85944-B04E-466C-B72D-6C7799B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2822"/>
            <a:ext cx="7103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Time Management – případová studie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2159DD-0636-488A-82F5-C6BBC8F9D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1092840"/>
            <a:ext cx="75982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Brainstorming</a:t>
            </a:r>
            <a:r>
              <a:rPr lang="cs-CZ" altLang="cs-CZ" sz="2000" dirty="0">
                <a:latin typeface="Arial" panose="020B0604020202020204" pitchFamily="34" charset="0"/>
              </a:rPr>
              <a:t> – z mého pohledu je nejdůležitější pravidlo, že neposuzujeme/nekritizujeme nápady ve fází sběru nápadů. </a:t>
            </a:r>
          </a:p>
        </p:txBody>
      </p:sp>
    </p:spTree>
    <p:extLst>
      <p:ext uri="{BB962C8B-B14F-4D97-AF65-F5344CB8AC3E}">
        <p14:creationId xmlns:p14="http://schemas.microsoft.com/office/powerpoint/2010/main" val="2868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7683" y="354101"/>
            <a:ext cx="7103772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DE61957-5431-4F8D-B701-48F80F22A2B4}"/>
              </a:ext>
            </a:extLst>
          </p:cNvPr>
          <p:cNvSpPr/>
          <p:nvPr/>
        </p:nvSpPr>
        <p:spPr>
          <a:xfrm>
            <a:off x="336819" y="312822"/>
            <a:ext cx="7255472" cy="47688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85944-B04E-466C-B72D-6C7799B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2822"/>
            <a:ext cx="7103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Time Management – případová studie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2159DD-0636-488A-82F5-C6BBC8F9D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1092840"/>
            <a:ext cx="75982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Brainstorming</a:t>
            </a:r>
            <a:r>
              <a:rPr lang="cs-CZ" altLang="cs-CZ" sz="2000" dirty="0">
                <a:latin typeface="Arial" panose="020B0604020202020204" pitchFamily="34" charset="0"/>
              </a:rPr>
              <a:t> – z mého pohledu je nejdůležitější pravidlo, že neposuzujeme/nekritizujeme nápady ve fází sběru nápadů.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CF83226-BB7A-4498-BA51-BDF0CE29A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2007240"/>
            <a:ext cx="7598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Přečtěte si případovou studií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6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7683" y="354101"/>
            <a:ext cx="7103772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DE61957-5431-4F8D-B701-48F80F22A2B4}"/>
              </a:ext>
            </a:extLst>
          </p:cNvPr>
          <p:cNvSpPr/>
          <p:nvPr/>
        </p:nvSpPr>
        <p:spPr>
          <a:xfrm>
            <a:off x="336819" y="312822"/>
            <a:ext cx="7255472" cy="47688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85944-B04E-466C-B72D-6C7799B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2822"/>
            <a:ext cx="7103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Time Management – případová studie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2159DD-0636-488A-82F5-C6BBC8F9D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1092840"/>
            <a:ext cx="75982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Brainstorming</a:t>
            </a:r>
            <a:r>
              <a:rPr lang="cs-CZ" altLang="cs-CZ" sz="2000" dirty="0">
                <a:latin typeface="Arial" panose="020B0604020202020204" pitchFamily="34" charset="0"/>
              </a:rPr>
              <a:t> – z mého pohledu je nejdůležitější pravidlo, že neposuzujeme/nekritizujeme nápady ve fází sběru nápadů.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CF83226-BB7A-4498-BA51-BDF0CE29A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2007240"/>
            <a:ext cx="7598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Přečtěte si případovou studií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6AE0352-374E-4BF3-A652-791257F40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2613864"/>
            <a:ext cx="7598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Sepišme na tabuli co je špatně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1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7683" y="354101"/>
            <a:ext cx="7103772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DE61957-5431-4F8D-B701-48F80F22A2B4}"/>
              </a:ext>
            </a:extLst>
          </p:cNvPr>
          <p:cNvSpPr/>
          <p:nvPr/>
        </p:nvSpPr>
        <p:spPr>
          <a:xfrm>
            <a:off x="336819" y="312822"/>
            <a:ext cx="7255472" cy="47688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85944-B04E-466C-B72D-6C7799B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2822"/>
            <a:ext cx="7103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Time Management – případová studie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2159DD-0636-488A-82F5-C6BBC8F9D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1092840"/>
            <a:ext cx="75982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Brainstorming</a:t>
            </a:r>
            <a:r>
              <a:rPr lang="cs-CZ" altLang="cs-CZ" sz="2000" dirty="0">
                <a:latin typeface="Arial" panose="020B0604020202020204" pitchFamily="34" charset="0"/>
              </a:rPr>
              <a:t> – z mého pohledu je nejdůležitější pravidlo, že neposuzujeme/nekritizujeme nápady ve fází sběru nápadů.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CF83226-BB7A-4498-BA51-BDF0CE29A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2007240"/>
            <a:ext cx="7598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Přečtěte si případovou studií.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6AE0352-374E-4BF3-A652-791257F40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2613864"/>
            <a:ext cx="7598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Sepišme na tabuli co je špatně.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B48B007-FBED-44B7-B8F2-6E3796F7D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86545"/>
            <a:ext cx="7598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Jak to udělat lépe?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7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7683" y="354101"/>
            <a:ext cx="7103772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54BCC7E9-0383-4A10-95CB-BDC2547D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830988"/>
            <a:ext cx="7598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cs-CZ" altLang="cs-CZ" sz="2000" dirty="0">
                <a:latin typeface="Arial" panose="020B0604020202020204" pitchFamily="34" charset="0"/>
              </a:rPr>
              <a:t> Co je management?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DE61957-5431-4F8D-B701-48F80F22A2B4}"/>
              </a:ext>
            </a:extLst>
          </p:cNvPr>
          <p:cNvSpPr/>
          <p:nvPr/>
        </p:nvSpPr>
        <p:spPr>
          <a:xfrm>
            <a:off x="336819" y="312822"/>
            <a:ext cx="7255472" cy="47688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85944-B04E-466C-B72D-6C7799B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2822"/>
            <a:ext cx="7103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27568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7683" y="354101"/>
            <a:ext cx="7103772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54BCC7E9-0383-4A10-95CB-BDC2547D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830988"/>
            <a:ext cx="7598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cs-CZ" altLang="cs-CZ" sz="2000" dirty="0">
                <a:latin typeface="Arial" panose="020B0604020202020204" pitchFamily="34" charset="0"/>
              </a:rPr>
              <a:t> Co je management?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DE61957-5431-4F8D-B701-48F80F22A2B4}"/>
              </a:ext>
            </a:extLst>
          </p:cNvPr>
          <p:cNvSpPr/>
          <p:nvPr/>
        </p:nvSpPr>
        <p:spPr>
          <a:xfrm>
            <a:off x="336819" y="312822"/>
            <a:ext cx="7255472" cy="47688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85944-B04E-466C-B72D-6C7799B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2822"/>
            <a:ext cx="7103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Management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3F211B4-B94E-42F3-AE11-03CF0CF4A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1231098"/>
            <a:ext cx="759827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Z těch definic můžeme vidět, že management je vnímán a chápán ve třech základních rovinách: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• </a:t>
            </a:r>
            <a:r>
              <a:rPr lang="cs-CZ" altLang="cs-CZ" sz="2000" b="1" dirty="0">
                <a:latin typeface="Arial" panose="020B0604020202020204" pitchFamily="34" charset="0"/>
              </a:rPr>
              <a:t>management jako skupina řídících pracovníků </a:t>
            </a:r>
            <a:r>
              <a:rPr lang="cs-CZ" altLang="cs-CZ" sz="2000" dirty="0">
                <a:latin typeface="Arial" panose="020B0604020202020204" pitchFamily="34" charset="0"/>
              </a:rPr>
              <a:t>– management je vnímán jako skupina pracovníků, vedoucích pracovníků (manažerů), kteří jsou realizátoři managementu a mají za úkol řídit danou organizaci;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• </a:t>
            </a:r>
            <a:r>
              <a:rPr lang="cs-CZ" altLang="cs-CZ" sz="2000" b="1" dirty="0">
                <a:latin typeface="Arial" panose="020B0604020202020204" pitchFamily="34" charset="0"/>
              </a:rPr>
              <a:t>management jako funkce a aktivita </a:t>
            </a:r>
            <a:r>
              <a:rPr lang="cs-CZ" altLang="cs-CZ" sz="2000" dirty="0">
                <a:latin typeface="Arial" panose="020B0604020202020204" pitchFamily="34" charset="0"/>
              </a:rPr>
              <a:t>– management jako aktivity, které slouží k realizaci a řízení řídícího procesu jako celku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• </a:t>
            </a:r>
            <a:r>
              <a:rPr lang="cs-CZ" altLang="cs-CZ" sz="2000" b="1" dirty="0">
                <a:latin typeface="Arial" panose="020B0604020202020204" pitchFamily="34" charset="0"/>
              </a:rPr>
              <a:t>management</a:t>
            </a:r>
            <a:r>
              <a:rPr lang="cs-CZ" altLang="cs-CZ" sz="2000" dirty="0">
                <a:latin typeface="Arial" panose="020B0604020202020204" pitchFamily="34" charset="0"/>
              </a:rPr>
              <a:t> jako vědní disciplína.</a:t>
            </a:r>
          </a:p>
        </p:txBody>
      </p:sp>
    </p:spTree>
    <p:extLst>
      <p:ext uri="{BB962C8B-B14F-4D97-AF65-F5344CB8AC3E}">
        <p14:creationId xmlns:p14="http://schemas.microsoft.com/office/powerpoint/2010/main" val="255267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7683" y="354101"/>
            <a:ext cx="7103772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54BCC7E9-0383-4A10-95CB-BDC2547D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830988"/>
            <a:ext cx="7598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cs-CZ" altLang="cs-CZ" sz="2000" dirty="0">
                <a:latin typeface="Arial" panose="020B0604020202020204" pitchFamily="34" charset="0"/>
              </a:rPr>
              <a:t> Co je management?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DE61957-5431-4F8D-B701-48F80F22A2B4}"/>
              </a:ext>
            </a:extLst>
          </p:cNvPr>
          <p:cNvSpPr/>
          <p:nvPr/>
        </p:nvSpPr>
        <p:spPr>
          <a:xfrm>
            <a:off x="336819" y="312822"/>
            <a:ext cx="7255472" cy="47688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85944-B04E-466C-B72D-6C7799B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2822"/>
            <a:ext cx="7103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Management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02523C9-9CB3-4198-8C9A-DF88C582D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46" y="1415056"/>
            <a:ext cx="7903874" cy="195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4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7683" y="354101"/>
            <a:ext cx="7103772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DE61957-5431-4F8D-B701-48F80F22A2B4}"/>
              </a:ext>
            </a:extLst>
          </p:cNvPr>
          <p:cNvSpPr/>
          <p:nvPr/>
        </p:nvSpPr>
        <p:spPr>
          <a:xfrm>
            <a:off x="336819" y="312822"/>
            <a:ext cx="7255472" cy="47688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85944-B04E-466C-B72D-6C7799B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2822"/>
            <a:ext cx="7103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Time Management – dřevorubec a školka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17AC49-72E0-4645-A2B8-430793229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7" y="1051561"/>
            <a:ext cx="3676238" cy="36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7683" y="354101"/>
            <a:ext cx="7103772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DE61957-5431-4F8D-B701-48F80F22A2B4}"/>
              </a:ext>
            </a:extLst>
          </p:cNvPr>
          <p:cNvSpPr/>
          <p:nvPr/>
        </p:nvSpPr>
        <p:spPr>
          <a:xfrm>
            <a:off x="336819" y="312822"/>
            <a:ext cx="7255472" cy="47688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85944-B04E-466C-B72D-6C7799B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2822"/>
            <a:ext cx="7103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Time Management – definice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1FB828F-848B-4A8D-A025-44BBF14C3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830988"/>
            <a:ext cx="759827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Time management je přístup k efektivnímu řízení a využívání pracovního času. Podle </a:t>
            </a:r>
            <a:r>
              <a:rPr lang="cs-CZ" altLang="cs-CZ" sz="2000" dirty="0" err="1">
                <a:latin typeface="Arial" panose="020B0604020202020204" pitchFamily="34" charset="0"/>
              </a:rPr>
              <a:t>Seiwerta</a:t>
            </a:r>
            <a:r>
              <a:rPr lang="cs-CZ" altLang="cs-CZ" sz="2000" dirty="0">
                <a:latin typeface="Arial" panose="020B0604020202020204" pitchFamily="34" charset="0"/>
              </a:rPr>
              <a:t> (1995) je Time management důsledné, cílené používání osvědčených pracovních postupů v denní praxi, které napomáhá vést a organizovat samy sebe i jednotlivé oblasti života tak, aby bylo možné optimálně a smysluplně využívat čas, který máme k dispozici. Jedná se v podstatě </a:t>
            </a:r>
            <a:r>
              <a:rPr lang="cs-CZ" altLang="cs-CZ" sz="2000" b="1" dirty="0">
                <a:latin typeface="Arial" panose="020B0604020202020204" pitchFamily="34" charset="0"/>
              </a:rPr>
              <a:t>o přístup k efektivnímu hospodaření s časem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44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7683" y="354101"/>
            <a:ext cx="7103772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DE61957-5431-4F8D-B701-48F80F22A2B4}"/>
              </a:ext>
            </a:extLst>
          </p:cNvPr>
          <p:cNvSpPr/>
          <p:nvPr/>
        </p:nvSpPr>
        <p:spPr>
          <a:xfrm>
            <a:off x="336819" y="312822"/>
            <a:ext cx="7255472" cy="47688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85944-B04E-466C-B72D-6C7799B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2822"/>
            <a:ext cx="7103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Time Management – definice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1FB828F-848B-4A8D-A025-44BBF14C3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830988"/>
            <a:ext cx="759827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Na základě zjištění ohledně práce a využívání času je možné použít některou z technik řízení času. Mezi nejběžněji používané techniky řízení času patří (</a:t>
            </a:r>
            <a:r>
              <a:rPr lang="cs-CZ" altLang="cs-CZ" sz="2000" dirty="0" err="1">
                <a:latin typeface="Arial" panose="020B0604020202020204" pitchFamily="34" charset="0"/>
              </a:rPr>
              <a:t>Knoblauch</a:t>
            </a:r>
            <a:r>
              <a:rPr lang="cs-CZ" altLang="cs-CZ" sz="2000" dirty="0">
                <a:latin typeface="Arial" panose="020B0604020202020204" pitchFamily="34" charset="0"/>
              </a:rPr>
              <a:t> a </a:t>
            </a:r>
            <a:r>
              <a:rPr lang="cs-CZ" altLang="cs-CZ" sz="2000" dirty="0" err="1">
                <a:latin typeface="Arial" panose="020B0604020202020204" pitchFamily="34" charset="0"/>
              </a:rPr>
              <a:t>Wöltje</a:t>
            </a:r>
            <a:r>
              <a:rPr lang="cs-CZ" altLang="cs-CZ" sz="2000" dirty="0">
                <a:latin typeface="Arial" panose="020B0604020202020204" pitchFamily="34" charset="0"/>
              </a:rPr>
              <a:t>, 2006):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• delegování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• </a:t>
            </a:r>
            <a:r>
              <a:rPr lang="cs-CZ" altLang="cs-CZ" sz="2000" b="1" dirty="0" err="1">
                <a:latin typeface="Arial" panose="020B0604020202020204" pitchFamily="34" charset="0"/>
              </a:rPr>
              <a:t>Paretovo</a:t>
            </a:r>
            <a:r>
              <a:rPr lang="cs-CZ" altLang="cs-CZ" sz="2000" b="1" dirty="0">
                <a:latin typeface="Arial" panose="020B0604020202020204" pitchFamily="34" charset="0"/>
              </a:rPr>
              <a:t> pravidlo </a:t>
            </a:r>
            <a:r>
              <a:rPr lang="cs-CZ" altLang="cs-CZ" sz="2000" dirty="0">
                <a:latin typeface="Arial" panose="020B0604020202020204" pitchFamily="34" charset="0"/>
              </a:rPr>
              <a:t>– rozdělení času na základě </a:t>
            </a:r>
            <a:r>
              <a:rPr lang="cs-CZ" altLang="cs-CZ" sz="2000" dirty="0" err="1">
                <a:latin typeface="Arial" panose="020B0604020202020204" pitchFamily="34" charset="0"/>
              </a:rPr>
              <a:t>Paretova</a:t>
            </a:r>
            <a:r>
              <a:rPr lang="cs-CZ" altLang="cs-CZ" sz="2000" dirty="0">
                <a:latin typeface="Arial" panose="020B0604020202020204" pitchFamily="34" charset="0"/>
              </a:rPr>
              <a:t> pravidla 80/20: 20% vynaloženého času na konkrétní aktivity přinese 80% výsledků.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• </a:t>
            </a:r>
            <a:r>
              <a:rPr lang="cs-CZ" altLang="cs-CZ" sz="2000" b="1" dirty="0">
                <a:latin typeface="Arial" panose="020B0604020202020204" pitchFamily="34" charset="0"/>
              </a:rPr>
              <a:t>analýza ABC </a:t>
            </a:r>
            <a:r>
              <a:rPr lang="cs-CZ" altLang="cs-CZ" sz="2000" dirty="0">
                <a:latin typeface="Arial" panose="020B0604020202020204" pitchFamily="34" charset="0"/>
              </a:rPr>
              <a:t>– seřazuje úkoly do kategorií A, B, C na základě </a:t>
            </a:r>
            <a:r>
              <a:rPr lang="cs-CZ" altLang="cs-CZ" sz="2000" dirty="0" err="1">
                <a:latin typeface="Arial" panose="020B0604020202020204" pitchFamily="34" charset="0"/>
              </a:rPr>
              <a:t>Paretova</a:t>
            </a:r>
            <a:r>
              <a:rPr lang="cs-CZ" altLang="cs-CZ" sz="2000" dirty="0">
                <a:latin typeface="Arial" panose="020B0604020202020204" pitchFamily="34" charset="0"/>
              </a:rPr>
              <a:t> pravidla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• </a:t>
            </a:r>
            <a:r>
              <a:rPr lang="cs-CZ" altLang="cs-CZ" sz="2000" b="1" dirty="0" err="1">
                <a:latin typeface="Arial" panose="020B0604020202020204" pitchFamily="34" charset="0"/>
              </a:rPr>
              <a:t>Eisenhowerův</a:t>
            </a:r>
            <a:r>
              <a:rPr lang="cs-CZ" altLang="cs-CZ" sz="2000" b="1" dirty="0">
                <a:latin typeface="Arial" panose="020B0604020202020204" pitchFamily="34" charset="0"/>
              </a:rPr>
              <a:t> princip </a:t>
            </a:r>
            <a:r>
              <a:rPr lang="cs-CZ" altLang="cs-CZ" sz="2000" dirty="0">
                <a:latin typeface="Arial" panose="020B0604020202020204" pitchFamily="34" charset="0"/>
              </a:rPr>
              <a:t>– rozdělení úkolů do </a:t>
            </a:r>
            <a:r>
              <a:rPr lang="cs-CZ" altLang="cs-CZ" sz="2000" dirty="0" err="1">
                <a:latin typeface="Arial" panose="020B0604020202020204" pitchFamily="34" charset="0"/>
              </a:rPr>
              <a:t>skupion</a:t>
            </a:r>
            <a:r>
              <a:rPr lang="cs-CZ" altLang="cs-CZ" sz="2000" dirty="0">
                <a:latin typeface="Arial" panose="020B0604020202020204" pitchFamily="34" charset="0"/>
              </a:rPr>
              <a:t> podle toho, nakolik přispívají k dosažení cílů na: A důležité a nutné, B důležité, C nutné, D ani důležité ani nutné.</a:t>
            </a:r>
          </a:p>
        </p:txBody>
      </p:sp>
    </p:spTree>
    <p:extLst>
      <p:ext uri="{BB962C8B-B14F-4D97-AF65-F5344CB8AC3E}">
        <p14:creationId xmlns:p14="http://schemas.microsoft.com/office/powerpoint/2010/main" val="285713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7683" y="354101"/>
            <a:ext cx="7103772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DE61957-5431-4F8D-B701-48F80F22A2B4}"/>
              </a:ext>
            </a:extLst>
          </p:cNvPr>
          <p:cNvSpPr/>
          <p:nvPr/>
        </p:nvSpPr>
        <p:spPr>
          <a:xfrm>
            <a:off x="336819" y="312822"/>
            <a:ext cx="7255472" cy="47688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85944-B04E-466C-B72D-6C7799B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2822"/>
            <a:ext cx="7103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Time Management – </a:t>
            </a:r>
            <a:r>
              <a:rPr lang="cs-CZ" altLang="cs-CZ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Eisenhowerův</a:t>
            </a: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 princip </a:t>
            </a:r>
          </a:p>
        </p:txBody>
      </p:sp>
      <p:pic>
        <p:nvPicPr>
          <p:cNvPr id="2050" name="Picture 2" descr="Eisenhowerova matice a rozdělení do 4 kvadrantů.">
            <a:extLst>
              <a:ext uri="{FF2B5EF4-FFF2-40B4-BE49-F238E27FC236}">
                <a16:creationId xmlns:a16="http://schemas.microsoft.com/office/drawing/2014/main" id="{BC40D297-C970-418E-B58E-89F6BB43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5" y="830988"/>
            <a:ext cx="4603684" cy="31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6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77683" y="354101"/>
            <a:ext cx="7103772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DE61957-5431-4F8D-B701-48F80F22A2B4}"/>
              </a:ext>
            </a:extLst>
          </p:cNvPr>
          <p:cNvSpPr/>
          <p:nvPr/>
        </p:nvSpPr>
        <p:spPr>
          <a:xfrm>
            <a:off x="336819" y="312822"/>
            <a:ext cx="7255472" cy="47688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285944-B04E-466C-B72D-6C7799B97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46" y="312822"/>
            <a:ext cx="71037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Time Management – </a:t>
            </a:r>
            <a:r>
              <a:rPr lang="cs-CZ" altLang="cs-CZ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Eisenhowerův</a:t>
            </a:r>
            <a:r>
              <a:rPr lang="cs-CZ" altLang="cs-CZ" sz="2000" b="1" dirty="0">
                <a:solidFill>
                  <a:schemeClr val="bg1"/>
                </a:solidFill>
                <a:latin typeface="Arial" panose="020B0604020202020204" pitchFamily="34" charset="0"/>
              </a:rPr>
              <a:t> princip </a:t>
            </a:r>
          </a:p>
        </p:txBody>
      </p:sp>
      <p:pic>
        <p:nvPicPr>
          <p:cNvPr id="2050" name="Picture 2" descr="Eisenhowerova matice a rozdělení do 4 kvadrantů.">
            <a:extLst>
              <a:ext uri="{FF2B5EF4-FFF2-40B4-BE49-F238E27FC236}">
                <a16:creationId xmlns:a16="http://schemas.microsoft.com/office/drawing/2014/main" id="{BC40D297-C970-418E-B58E-89F6BB43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5" y="830988"/>
            <a:ext cx="4603684" cy="31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8AB8E4F-D9E1-4C22-B20A-45FEF86B9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1561"/>
            <a:ext cx="2814118" cy="2814118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ADC2974B-5783-4B5F-AC2E-129B79EAC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08454"/>
            <a:ext cx="2644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Kde zařadíme tupou sekeru a proč?</a:t>
            </a:r>
          </a:p>
        </p:txBody>
      </p:sp>
    </p:spTree>
    <p:extLst>
      <p:ext uri="{BB962C8B-B14F-4D97-AF65-F5344CB8AC3E}">
        <p14:creationId xmlns:p14="http://schemas.microsoft.com/office/powerpoint/2010/main" val="365970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cd3449-f520-476b-8803-fc8f0469dae0" xsi:nil="true"/>
    <lcf76f155ced4ddcb4097134ff3c332f xmlns="79732339-22ae-46a9-a845-ab08f0b0ec4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0CB1052155A346BB3B6D4E29D39FCE" ma:contentTypeVersion="10" ma:contentTypeDescription="Vytvoří nový dokument" ma:contentTypeScope="" ma:versionID="464dedd420676b91fa177f9980c2fb75">
  <xsd:schema xmlns:xsd="http://www.w3.org/2001/XMLSchema" xmlns:xs="http://www.w3.org/2001/XMLSchema" xmlns:p="http://schemas.microsoft.com/office/2006/metadata/properties" xmlns:ns2="79732339-22ae-46a9-a845-ab08f0b0ec45" xmlns:ns3="2acd3449-f520-476b-8803-fc8f0469dae0" targetNamespace="http://schemas.microsoft.com/office/2006/metadata/properties" ma:root="true" ma:fieldsID="e08cb972fdf441a56e4a39b003a20f90" ns2:_="" ns3:_="">
    <xsd:import namespace="79732339-22ae-46a9-a845-ab08f0b0ec45"/>
    <xsd:import namespace="2acd3449-f520-476b-8803-fc8f0469da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32339-22ae-46a9-a845-ab08f0b0ec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d3449-f520-476b-8803-fc8f0469dae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f3bc1ec-e1e5-4a67-a002-3f5c24544ec5}" ma:internalName="TaxCatchAll" ma:showField="CatchAllData" ma:web="2acd3449-f520-476b-8803-fc8f0469da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A5D781-88A3-4B84-901C-23DBF33C4A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3977A6-9EA5-4237-8C47-525CA98D758D}">
  <ds:schemaRefs>
    <ds:schemaRef ds:uri="http://schemas.microsoft.com/office/2006/metadata/properties"/>
    <ds:schemaRef ds:uri="http://schemas.microsoft.com/office/infopath/2007/PartnerControls"/>
    <ds:schemaRef ds:uri="2acd3449-f520-476b-8803-fc8f0469dae0"/>
    <ds:schemaRef ds:uri="79732339-22ae-46a9-a845-ab08f0b0ec45"/>
  </ds:schemaRefs>
</ds:datastoreItem>
</file>

<file path=customXml/itemProps3.xml><?xml version="1.0" encoding="utf-8"?>
<ds:datastoreItem xmlns:ds="http://schemas.openxmlformats.org/officeDocument/2006/customXml" ds:itemID="{C5EDCBA1-4E2C-47C5-8FA0-6CE5E88A9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732339-22ae-46a9-a845-ab08f0b0ec45"/>
    <ds:schemaRef ds:uri="2acd3449-f520-476b-8803-fc8f0469da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490</Words>
  <Application>Microsoft Office PowerPoint</Application>
  <PresentationFormat>Předvádění na obrazovce (16:9)</PresentationFormat>
  <Paragraphs>54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StarSymbol</vt:lpstr>
      <vt:lpstr>Times New Roman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Marian Pryszcz</cp:lastModifiedBy>
  <cp:revision>329</cp:revision>
  <dcterms:created xsi:type="dcterms:W3CDTF">2016-07-06T15:42:34Z</dcterms:created>
  <dcterms:modified xsi:type="dcterms:W3CDTF">2025-02-19T11:53:45Z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  <property fmtid="{D5CDD505-2E9C-101B-9397-08002B2CF9AE}" pid="12" name="ContentTypeId">
    <vt:lpwstr>0x010100300CB1052155A346BB3B6D4E29D39FCE</vt:lpwstr>
  </property>
</Properties>
</file>