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notesMasterIdLst>
    <p:notesMasterId r:id="rId11"/>
  </p:notesMasterIdLst>
  <p:sldIdLst>
    <p:sldId id="258" r:id="rId5"/>
    <p:sldId id="303" r:id="rId6"/>
    <p:sldId id="304" r:id="rId7"/>
    <p:sldId id="306" r:id="rId8"/>
    <p:sldId id="307" r:id="rId9"/>
    <p:sldId id="305" r:id="rId10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0"/>
    <p:restoredTop sz="92925" autoAdjust="0"/>
  </p:normalViewPr>
  <p:slideViewPr>
    <p:cSldViewPr snapToGrid="0">
      <p:cViewPr varScale="1">
        <p:scale>
          <a:sx n="132" d="100"/>
          <a:sy n="132" d="100"/>
        </p:scale>
        <p:origin x="1020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an Pryszcz" userId="b640d04e-8e1a-4236-a119-e4fb30dc15ca" providerId="ADAL" clId="{1D9D3FFF-81EC-41AC-B8A8-CD297EA42DB5}"/>
    <pc:docChg chg="undo custSel delSld modSld">
      <pc:chgData name="Marian Pryszcz" userId="b640d04e-8e1a-4236-a119-e4fb30dc15ca" providerId="ADAL" clId="{1D9D3FFF-81EC-41AC-B8A8-CD297EA42DB5}" dt="2025-04-10T08:35:25.185" v="168" actId="20577"/>
      <pc:docMkLst>
        <pc:docMk/>
      </pc:docMkLst>
      <pc:sldChg chg="modSp mod">
        <pc:chgData name="Marian Pryszcz" userId="b640d04e-8e1a-4236-a119-e4fb30dc15ca" providerId="ADAL" clId="{1D9D3FFF-81EC-41AC-B8A8-CD297EA42DB5}" dt="2025-04-10T08:01:21.725" v="1" actId="27636"/>
        <pc:sldMkLst>
          <pc:docMk/>
          <pc:sldMk cId="1118584893" sldId="258"/>
        </pc:sldMkLst>
        <pc:spChg chg="mod">
          <ac:chgData name="Marian Pryszcz" userId="b640d04e-8e1a-4236-a119-e4fb30dc15ca" providerId="ADAL" clId="{1D9D3FFF-81EC-41AC-B8A8-CD297EA42DB5}" dt="2025-04-10T08:01:21.725" v="1" actId="27636"/>
          <ac:spMkLst>
            <pc:docMk/>
            <pc:sldMk cId="1118584893" sldId="258"/>
            <ac:spMk id="9" creationId="{00000000-0000-0000-0000-000000000000}"/>
          </ac:spMkLst>
        </pc:spChg>
      </pc:sldChg>
      <pc:sldChg chg="addSp delSp modSp mod">
        <pc:chgData name="Marian Pryszcz" userId="b640d04e-8e1a-4236-a119-e4fb30dc15ca" providerId="ADAL" clId="{1D9D3FFF-81EC-41AC-B8A8-CD297EA42DB5}" dt="2025-04-10T08:35:25.185" v="168" actId="20577"/>
        <pc:sldMkLst>
          <pc:docMk/>
          <pc:sldMk cId="1275685279" sldId="303"/>
        </pc:sldMkLst>
        <pc:spChg chg="add mod">
          <ac:chgData name="Marian Pryszcz" userId="b640d04e-8e1a-4236-a119-e4fb30dc15ca" providerId="ADAL" clId="{1D9D3FFF-81EC-41AC-B8A8-CD297EA42DB5}" dt="2025-04-10T08:35:25.185" v="168" actId="20577"/>
          <ac:spMkLst>
            <pc:docMk/>
            <pc:sldMk cId="1275685279" sldId="303"/>
            <ac:spMk id="8" creationId="{F19774E3-628F-472F-90E8-1D6B28669EAD}"/>
          </ac:spMkLst>
        </pc:spChg>
        <pc:spChg chg="mod">
          <ac:chgData name="Marian Pryszcz" userId="b640d04e-8e1a-4236-a119-e4fb30dc15ca" providerId="ADAL" clId="{1D9D3FFF-81EC-41AC-B8A8-CD297EA42DB5}" dt="2025-04-10T08:01:39.165" v="5" actId="20577"/>
          <ac:spMkLst>
            <pc:docMk/>
            <pc:sldMk cId="1275685279" sldId="303"/>
            <ac:spMk id="9" creationId="{B5285944-B04E-466C-B72D-6C7799B97B7A}"/>
          </ac:spMkLst>
        </pc:spChg>
        <pc:spChg chg="add mod">
          <ac:chgData name="Marian Pryszcz" userId="b640d04e-8e1a-4236-a119-e4fb30dc15ca" providerId="ADAL" clId="{1D9D3FFF-81EC-41AC-B8A8-CD297EA42DB5}" dt="2025-04-10T08:35:15.240" v="155" actId="1076"/>
          <ac:spMkLst>
            <pc:docMk/>
            <pc:sldMk cId="1275685279" sldId="303"/>
            <ac:spMk id="10" creationId="{177515FC-92DD-45C9-AAD3-D498F34302ED}"/>
          </ac:spMkLst>
        </pc:spChg>
        <pc:picChg chg="del">
          <ac:chgData name="Marian Pryszcz" userId="b640d04e-8e1a-4236-a119-e4fb30dc15ca" providerId="ADAL" clId="{1D9D3FFF-81EC-41AC-B8A8-CD297EA42DB5}" dt="2025-04-10T08:01:34.965" v="3" actId="478"/>
          <ac:picMkLst>
            <pc:docMk/>
            <pc:sldMk cId="1275685279" sldId="303"/>
            <ac:picMk id="3" creationId="{81373A79-8D99-4142-9BDF-EB2BE60B07D8}"/>
          </ac:picMkLst>
        </pc:picChg>
      </pc:sldChg>
      <pc:sldChg chg="del">
        <pc:chgData name="Marian Pryszcz" userId="b640d04e-8e1a-4236-a119-e4fb30dc15ca" providerId="ADAL" clId="{1D9D3FFF-81EC-41AC-B8A8-CD297EA42DB5}" dt="2025-04-10T08:34:31.018" v="78" actId="2696"/>
        <pc:sldMkLst>
          <pc:docMk/>
          <pc:sldMk cId="1882109092" sldId="318"/>
        </pc:sldMkLst>
      </pc:sldChg>
      <pc:sldChg chg="del">
        <pc:chgData name="Marian Pryszcz" userId="b640d04e-8e1a-4236-a119-e4fb30dc15ca" providerId="ADAL" clId="{1D9D3FFF-81EC-41AC-B8A8-CD297EA42DB5}" dt="2025-04-10T08:34:33.428" v="79" actId="2696"/>
        <pc:sldMkLst>
          <pc:docMk/>
          <pc:sldMk cId="3099533001" sldId="319"/>
        </pc:sldMkLst>
      </pc:sldChg>
    </pc:docChg>
  </pc:docChgLst>
  <pc:docChgLst>
    <pc:chgData name="Marian Pryszcz" userId="b640d04e-8e1a-4236-a119-e4fb30dc15ca" providerId="ADAL" clId="{92F4C5DD-E574-4C64-8147-A20532F502F9}"/>
    <pc:docChg chg="undo custSel addSld delSld modSld">
      <pc:chgData name="Marian Pryszcz" userId="b640d04e-8e1a-4236-a119-e4fb30dc15ca" providerId="ADAL" clId="{92F4C5DD-E574-4C64-8147-A20532F502F9}" dt="2025-02-16T18:57:52.804" v="434" actId="20577"/>
      <pc:docMkLst>
        <pc:docMk/>
      </pc:docMkLst>
      <pc:sldChg chg="modSp mod">
        <pc:chgData name="Marian Pryszcz" userId="b640d04e-8e1a-4236-a119-e4fb30dc15ca" providerId="ADAL" clId="{92F4C5DD-E574-4C64-8147-A20532F502F9}" dt="2025-02-16T18:36:41.439" v="170" actId="20577"/>
        <pc:sldMkLst>
          <pc:docMk/>
          <pc:sldMk cId="1118584893" sldId="258"/>
        </pc:sldMkLst>
        <pc:spChg chg="mod">
          <ac:chgData name="Marian Pryszcz" userId="b640d04e-8e1a-4236-a119-e4fb30dc15ca" providerId="ADAL" clId="{92F4C5DD-E574-4C64-8147-A20532F502F9}" dt="2025-02-16T18:36:41.439" v="170" actId="20577"/>
          <ac:spMkLst>
            <pc:docMk/>
            <pc:sldMk cId="1118584893" sldId="258"/>
            <ac:spMk id="9" creationId="{00000000-0000-0000-0000-000000000000}"/>
          </ac:spMkLst>
        </pc:spChg>
      </pc:sldChg>
      <pc:sldChg chg="del">
        <pc:chgData name="Marian Pryszcz" userId="b640d04e-8e1a-4236-a119-e4fb30dc15ca" providerId="ADAL" clId="{92F4C5DD-E574-4C64-8147-A20532F502F9}" dt="2025-02-16T18:26:51.936" v="14" actId="47"/>
        <pc:sldMkLst>
          <pc:docMk/>
          <pc:sldMk cId="3163838575" sldId="290"/>
        </pc:sldMkLst>
      </pc:sldChg>
      <pc:sldChg chg="del">
        <pc:chgData name="Marian Pryszcz" userId="b640d04e-8e1a-4236-a119-e4fb30dc15ca" providerId="ADAL" clId="{92F4C5DD-E574-4C64-8147-A20532F502F9}" dt="2025-02-16T18:26:52.872" v="15" actId="47"/>
        <pc:sldMkLst>
          <pc:docMk/>
          <pc:sldMk cId="2688434064" sldId="291"/>
        </pc:sldMkLst>
      </pc:sldChg>
      <pc:sldChg chg="del">
        <pc:chgData name="Marian Pryszcz" userId="b640d04e-8e1a-4236-a119-e4fb30dc15ca" providerId="ADAL" clId="{92F4C5DD-E574-4C64-8147-A20532F502F9}" dt="2025-02-16T18:26:51.087" v="13" actId="47"/>
        <pc:sldMkLst>
          <pc:docMk/>
          <pc:sldMk cId="3678434960" sldId="295"/>
        </pc:sldMkLst>
      </pc:sldChg>
      <pc:sldChg chg="del">
        <pc:chgData name="Marian Pryszcz" userId="b640d04e-8e1a-4236-a119-e4fb30dc15ca" providerId="ADAL" clId="{92F4C5DD-E574-4C64-8147-A20532F502F9}" dt="2025-02-16T18:26:39.971" v="2" actId="47"/>
        <pc:sldMkLst>
          <pc:docMk/>
          <pc:sldMk cId="3026634515" sldId="299"/>
        </pc:sldMkLst>
      </pc:sldChg>
      <pc:sldChg chg="del">
        <pc:chgData name="Marian Pryszcz" userId="b640d04e-8e1a-4236-a119-e4fb30dc15ca" providerId="ADAL" clId="{92F4C5DD-E574-4C64-8147-A20532F502F9}" dt="2025-02-16T18:26:40.930" v="3" actId="47"/>
        <pc:sldMkLst>
          <pc:docMk/>
          <pc:sldMk cId="2676481502" sldId="300"/>
        </pc:sldMkLst>
      </pc:sldChg>
      <pc:sldChg chg="delSp modSp mod">
        <pc:chgData name="Marian Pryszcz" userId="b640d04e-8e1a-4236-a119-e4fb30dc15ca" providerId="ADAL" clId="{92F4C5DD-E574-4C64-8147-A20532F502F9}" dt="2025-02-16T18:31:03.655" v="116" actId="404"/>
        <pc:sldMkLst>
          <pc:docMk/>
          <pc:sldMk cId="1275685279" sldId="303"/>
        </pc:sldMkLst>
        <pc:spChg chg="mod">
          <ac:chgData name="Marian Pryszcz" userId="b640d04e-8e1a-4236-a119-e4fb30dc15ca" providerId="ADAL" clId="{92F4C5DD-E574-4C64-8147-A20532F502F9}" dt="2025-02-16T18:31:03.655" v="116" actId="404"/>
          <ac:spMkLst>
            <pc:docMk/>
            <pc:sldMk cId="1275685279" sldId="303"/>
            <ac:spMk id="5" creationId="{54BCC7E9-0383-4A10-95CB-BDC2547DFDBB}"/>
          </ac:spMkLst>
        </pc:spChg>
        <pc:picChg chg="del">
          <ac:chgData name="Marian Pryszcz" userId="b640d04e-8e1a-4236-a119-e4fb30dc15ca" providerId="ADAL" clId="{92F4C5DD-E574-4C64-8147-A20532F502F9}" dt="2025-02-16T18:26:37.834" v="0" actId="478"/>
          <ac:picMkLst>
            <pc:docMk/>
            <pc:sldMk cId="1275685279" sldId="303"/>
            <ac:picMk id="1026" creationId="{C9365AE7-E582-4723-A4E1-E5D9AE7A9E8B}"/>
          </ac:picMkLst>
        </pc:picChg>
      </pc:sldChg>
      <pc:sldChg chg="modSp add mod">
        <pc:chgData name="Marian Pryszcz" userId="b640d04e-8e1a-4236-a119-e4fb30dc15ca" providerId="ADAL" clId="{92F4C5DD-E574-4C64-8147-A20532F502F9}" dt="2025-02-16T18:33:09.832" v="129" actId="20577"/>
        <pc:sldMkLst>
          <pc:docMk/>
          <pc:sldMk cId="3744010828" sldId="304"/>
        </pc:sldMkLst>
        <pc:spChg chg="mod">
          <ac:chgData name="Marian Pryszcz" userId="b640d04e-8e1a-4236-a119-e4fb30dc15ca" providerId="ADAL" clId="{92F4C5DD-E574-4C64-8147-A20532F502F9}" dt="2025-02-16T18:33:09.832" v="129" actId="20577"/>
          <ac:spMkLst>
            <pc:docMk/>
            <pc:sldMk cId="3744010828" sldId="304"/>
            <ac:spMk id="5" creationId="{54BCC7E9-0383-4A10-95CB-BDC2547DFDBB}"/>
          </ac:spMkLst>
        </pc:spChg>
      </pc:sldChg>
      <pc:sldChg chg="del">
        <pc:chgData name="Marian Pryszcz" userId="b640d04e-8e1a-4236-a119-e4fb30dc15ca" providerId="ADAL" clId="{92F4C5DD-E574-4C64-8147-A20532F502F9}" dt="2025-02-16T18:26:43.450" v="5" actId="47"/>
        <pc:sldMkLst>
          <pc:docMk/>
          <pc:sldMk cId="2385893" sldId="305"/>
        </pc:sldMkLst>
      </pc:sldChg>
      <pc:sldChg chg="modSp add mod">
        <pc:chgData name="Marian Pryszcz" userId="b640d04e-8e1a-4236-a119-e4fb30dc15ca" providerId="ADAL" clId="{92F4C5DD-E574-4C64-8147-A20532F502F9}" dt="2025-02-16T18:57:52.804" v="434" actId="20577"/>
        <pc:sldMkLst>
          <pc:docMk/>
          <pc:sldMk cId="2330918370" sldId="305"/>
        </pc:sldMkLst>
        <pc:spChg chg="mod">
          <ac:chgData name="Marian Pryszcz" userId="b640d04e-8e1a-4236-a119-e4fb30dc15ca" providerId="ADAL" clId="{92F4C5DD-E574-4C64-8147-A20532F502F9}" dt="2025-02-16T18:57:52.804" v="434" actId="20577"/>
          <ac:spMkLst>
            <pc:docMk/>
            <pc:sldMk cId="2330918370" sldId="305"/>
            <ac:spMk id="5" creationId="{54BCC7E9-0383-4A10-95CB-BDC2547DFDBB}"/>
          </ac:spMkLst>
        </pc:spChg>
      </pc:sldChg>
      <pc:sldChg chg="add">
        <pc:chgData name="Marian Pryszcz" userId="b640d04e-8e1a-4236-a119-e4fb30dc15ca" providerId="ADAL" clId="{92F4C5DD-E574-4C64-8147-A20532F502F9}" dt="2025-02-16T18:51:06.515" v="171" actId="2890"/>
        <pc:sldMkLst>
          <pc:docMk/>
          <pc:sldMk cId="3647700878" sldId="306"/>
        </pc:sldMkLst>
      </pc:sldChg>
      <pc:sldChg chg="del">
        <pc:chgData name="Marian Pryszcz" userId="b640d04e-8e1a-4236-a119-e4fb30dc15ca" providerId="ADAL" clId="{92F4C5DD-E574-4C64-8147-A20532F502F9}" dt="2025-02-16T18:26:49.299" v="11" actId="47"/>
        <pc:sldMkLst>
          <pc:docMk/>
          <pc:sldMk cId="3347862756" sldId="309"/>
        </pc:sldMkLst>
      </pc:sldChg>
      <pc:sldChg chg="del">
        <pc:chgData name="Marian Pryszcz" userId="b640d04e-8e1a-4236-a119-e4fb30dc15ca" providerId="ADAL" clId="{92F4C5DD-E574-4C64-8147-A20532F502F9}" dt="2025-02-16T18:26:48.463" v="10" actId="47"/>
        <pc:sldMkLst>
          <pc:docMk/>
          <pc:sldMk cId="3156801709" sldId="310"/>
        </pc:sldMkLst>
      </pc:sldChg>
      <pc:sldChg chg="del">
        <pc:chgData name="Marian Pryszcz" userId="b640d04e-8e1a-4236-a119-e4fb30dc15ca" providerId="ADAL" clId="{92F4C5DD-E574-4C64-8147-A20532F502F9}" dt="2025-02-16T18:26:38.956" v="1" actId="47"/>
        <pc:sldMkLst>
          <pc:docMk/>
          <pc:sldMk cId="1726001155" sldId="313"/>
        </pc:sldMkLst>
      </pc:sldChg>
      <pc:sldChg chg="del">
        <pc:chgData name="Marian Pryszcz" userId="b640d04e-8e1a-4236-a119-e4fb30dc15ca" providerId="ADAL" clId="{92F4C5DD-E574-4C64-8147-A20532F502F9}" dt="2025-02-16T18:26:44.246" v="6" actId="47"/>
        <pc:sldMkLst>
          <pc:docMk/>
          <pc:sldMk cId="3794919809" sldId="320"/>
        </pc:sldMkLst>
      </pc:sldChg>
      <pc:sldChg chg="del">
        <pc:chgData name="Marian Pryszcz" userId="b640d04e-8e1a-4236-a119-e4fb30dc15ca" providerId="ADAL" clId="{92F4C5DD-E574-4C64-8147-A20532F502F9}" dt="2025-02-16T18:26:50.193" v="12" actId="47"/>
        <pc:sldMkLst>
          <pc:docMk/>
          <pc:sldMk cId="708826565" sldId="325"/>
        </pc:sldMkLst>
      </pc:sldChg>
      <pc:sldChg chg="del">
        <pc:chgData name="Marian Pryszcz" userId="b640d04e-8e1a-4236-a119-e4fb30dc15ca" providerId="ADAL" clId="{92F4C5DD-E574-4C64-8147-A20532F502F9}" dt="2025-02-16T18:26:53.738" v="16" actId="47"/>
        <pc:sldMkLst>
          <pc:docMk/>
          <pc:sldMk cId="351324198" sldId="326"/>
        </pc:sldMkLst>
      </pc:sldChg>
      <pc:sldChg chg="del">
        <pc:chgData name="Marian Pryszcz" userId="b640d04e-8e1a-4236-a119-e4fb30dc15ca" providerId="ADAL" clId="{92F4C5DD-E574-4C64-8147-A20532F502F9}" dt="2025-02-16T18:26:54.647" v="17" actId="47"/>
        <pc:sldMkLst>
          <pc:docMk/>
          <pc:sldMk cId="1374294526" sldId="327"/>
        </pc:sldMkLst>
      </pc:sldChg>
      <pc:sldChg chg="del">
        <pc:chgData name="Marian Pryszcz" userId="b640d04e-8e1a-4236-a119-e4fb30dc15ca" providerId="ADAL" clId="{92F4C5DD-E574-4C64-8147-A20532F502F9}" dt="2025-02-16T18:26:55.494" v="18" actId="47"/>
        <pc:sldMkLst>
          <pc:docMk/>
          <pc:sldMk cId="187602362" sldId="328"/>
        </pc:sldMkLst>
      </pc:sldChg>
      <pc:sldChg chg="del">
        <pc:chgData name="Marian Pryszcz" userId="b640d04e-8e1a-4236-a119-e4fb30dc15ca" providerId="ADAL" clId="{92F4C5DD-E574-4C64-8147-A20532F502F9}" dt="2025-02-16T18:26:56.577" v="19" actId="47"/>
        <pc:sldMkLst>
          <pc:docMk/>
          <pc:sldMk cId="537343560" sldId="330"/>
        </pc:sldMkLst>
      </pc:sldChg>
      <pc:sldChg chg="del">
        <pc:chgData name="Marian Pryszcz" userId="b640d04e-8e1a-4236-a119-e4fb30dc15ca" providerId="ADAL" clId="{92F4C5DD-E574-4C64-8147-A20532F502F9}" dt="2025-02-16T18:26:57.852" v="20" actId="47"/>
        <pc:sldMkLst>
          <pc:docMk/>
          <pc:sldMk cId="3735199811" sldId="337"/>
        </pc:sldMkLst>
      </pc:sldChg>
      <pc:sldChg chg="del">
        <pc:chgData name="Marian Pryszcz" userId="b640d04e-8e1a-4236-a119-e4fb30dc15ca" providerId="ADAL" clId="{92F4C5DD-E574-4C64-8147-A20532F502F9}" dt="2025-02-16T18:26:45.482" v="7" actId="47"/>
        <pc:sldMkLst>
          <pc:docMk/>
          <pc:sldMk cId="1314381656" sldId="339"/>
        </pc:sldMkLst>
      </pc:sldChg>
      <pc:sldChg chg="del">
        <pc:chgData name="Marian Pryszcz" userId="b640d04e-8e1a-4236-a119-e4fb30dc15ca" providerId="ADAL" clId="{92F4C5DD-E574-4C64-8147-A20532F502F9}" dt="2025-02-16T18:26:46.664" v="8" actId="47"/>
        <pc:sldMkLst>
          <pc:docMk/>
          <pc:sldMk cId="3344558364" sldId="341"/>
        </pc:sldMkLst>
      </pc:sldChg>
      <pc:sldChg chg="del">
        <pc:chgData name="Marian Pryszcz" userId="b640d04e-8e1a-4236-a119-e4fb30dc15ca" providerId="ADAL" clId="{92F4C5DD-E574-4C64-8147-A20532F502F9}" dt="2025-02-16T18:26:47.602" v="9" actId="47"/>
        <pc:sldMkLst>
          <pc:docMk/>
          <pc:sldMk cId="3545247076" sldId="342"/>
        </pc:sldMkLst>
      </pc:sldChg>
      <pc:sldChg chg="del">
        <pc:chgData name="Marian Pryszcz" userId="b640d04e-8e1a-4236-a119-e4fb30dc15ca" providerId="ADAL" clId="{92F4C5DD-E574-4C64-8147-A20532F502F9}" dt="2025-02-16T18:26:41.913" v="4" actId="47"/>
        <pc:sldMkLst>
          <pc:docMk/>
          <pc:sldMk cId="3593010238" sldId="343"/>
        </pc:sldMkLst>
      </pc:sldChg>
    </pc:docChg>
  </pc:docChgLst>
  <pc:docChgLst>
    <pc:chgData name="Marian Pryszcz" userId="b640d04e-8e1a-4236-a119-e4fb30dc15ca" providerId="ADAL" clId="{6C9778D4-DCE5-4651-80AD-FACE95FE7675}"/>
    <pc:docChg chg="custSel addSld modSld sldOrd">
      <pc:chgData name="Marian Pryszcz" userId="b640d04e-8e1a-4236-a119-e4fb30dc15ca" providerId="ADAL" clId="{6C9778D4-DCE5-4651-80AD-FACE95FE7675}" dt="2025-03-11T06:40:36.451" v="321" actId="6549"/>
      <pc:docMkLst>
        <pc:docMk/>
      </pc:docMkLst>
      <pc:sldChg chg="modSp mod">
        <pc:chgData name="Marian Pryszcz" userId="b640d04e-8e1a-4236-a119-e4fb30dc15ca" providerId="ADAL" clId="{6C9778D4-DCE5-4651-80AD-FACE95FE7675}" dt="2025-03-05T07:46:08.804" v="0"/>
        <pc:sldMkLst>
          <pc:docMk/>
          <pc:sldMk cId="1118584893" sldId="258"/>
        </pc:sldMkLst>
        <pc:spChg chg="mod">
          <ac:chgData name="Marian Pryszcz" userId="b640d04e-8e1a-4236-a119-e4fb30dc15ca" providerId="ADAL" clId="{6C9778D4-DCE5-4651-80AD-FACE95FE7675}" dt="2025-03-05T07:46:08.804" v="0"/>
          <ac:spMkLst>
            <pc:docMk/>
            <pc:sldMk cId="1118584893" sldId="258"/>
            <ac:spMk id="9" creationId="{00000000-0000-0000-0000-000000000000}"/>
          </ac:spMkLst>
        </pc:spChg>
      </pc:sldChg>
      <pc:sldChg chg="addSp delSp modSp mod">
        <pc:chgData name="Marian Pryszcz" userId="b640d04e-8e1a-4236-a119-e4fb30dc15ca" providerId="ADAL" clId="{6C9778D4-DCE5-4651-80AD-FACE95FE7675}" dt="2025-03-05T07:47:10.175" v="9" actId="1076"/>
        <pc:sldMkLst>
          <pc:docMk/>
          <pc:sldMk cId="1275685279" sldId="303"/>
        </pc:sldMkLst>
        <pc:spChg chg="mod">
          <ac:chgData name="Marian Pryszcz" userId="b640d04e-8e1a-4236-a119-e4fb30dc15ca" providerId="ADAL" clId="{6C9778D4-DCE5-4651-80AD-FACE95FE7675}" dt="2025-03-05T07:46:51.852" v="3"/>
          <ac:spMkLst>
            <pc:docMk/>
            <pc:sldMk cId="1275685279" sldId="303"/>
            <ac:spMk id="5" creationId="{54BCC7E9-0383-4A10-95CB-BDC2547DFDBB}"/>
          </ac:spMkLst>
        </pc:spChg>
        <pc:spChg chg="del">
          <ac:chgData name="Marian Pryszcz" userId="b640d04e-8e1a-4236-a119-e4fb30dc15ca" providerId="ADAL" clId="{6C9778D4-DCE5-4651-80AD-FACE95FE7675}" dt="2025-03-05T07:46:56.501" v="4" actId="478"/>
          <ac:spMkLst>
            <pc:docMk/>
            <pc:sldMk cId="1275685279" sldId="303"/>
            <ac:spMk id="8" creationId="{D91BF17A-F0AB-4835-9030-735F42A83EB9}"/>
          </ac:spMkLst>
        </pc:spChg>
        <pc:spChg chg="mod">
          <ac:chgData name="Marian Pryszcz" userId="b640d04e-8e1a-4236-a119-e4fb30dc15ca" providerId="ADAL" clId="{6C9778D4-DCE5-4651-80AD-FACE95FE7675}" dt="2025-03-05T07:46:38.960" v="2" actId="120"/>
          <ac:spMkLst>
            <pc:docMk/>
            <pc:sldMk cId="1275685279" sldId="303"/>
            <ac:spMk id="9" creationId="{B5285944-B04E-466C-B72D-6C7799B97B7A}"/>
          </ac:spMkLst>
        </pc:spChg>
        <pc:picChg chg="add mod">
          <ac:chgData name="Marian Pryszcz" userId="b640d04e-8e1a-4236-a119-e4fb30dc15ca" providerId="ADAL" clId="{6C9778D4-DCE5-4651-80AD-FACE95FE7675}" dt="2025-03-05T07:47:10.175" v="9" actId="1076"/>
          <ac:picMkLst>
            <pc:docMk/>
            <pc:sldMk cId="1275685279" sldId="303"/>
            <ac:picMk id="10" creationId="{3A6365C2-7CE7-4D88-8009-E13B55BA9FA8}"/>
          </ac:picMkLst>
        </pc:picChg>
      </pc:sldChg>
      <pc:sldChg chg="addSp modSp mod">
        <pc:chgData name="Marian Pryszcz" userId="b640d04e-8e1a-4236-a119-e4fb30dc15ca" providerId="ADAL" clId="{6C9778D4-DCE5-4651-80AD-FACE95FE7675}" dt="2025-03-05T07:52:02.073" v="64" actId="1076"/>
        <pc:sldMkLst>
          <pc:docMk/>
          <pc:sldMk cId="2552670153" sldId="315"/>
        </pc:sldMkLst>
        <pc:spChg chg="mod">
          <ac:chgData name="Marian Pryszcz" userId="b640d04e-8e1a-4236-a119-e4fb30dc15ca" providerId="ADAL" clId="{6C9778D4-DCE5-4651-80AD-FACE95FE7675}" dt="2025-03-05T07:50:35.139" v="48" actId="20577"/>
          <ac:spMkLst>
            <pc:docMk/>
            <pc:sldMk cId="2552670153" sldId="315"/>
            <ac:spMk id="5" creationId="{54BCC7E9-0383-4A10-95CB-BDC2547DFDBB}"/>
          </ac:spMkLst>
        </pc:spChg>
        <pc:spChg chg="add mod">
          <ac:chgData name="Marian Pryszcz" userId="b640d04e-8e1a-4236-a119-e4fb30dc15ca" providerId="ADAL" clId="{6C9778D4-DCE5-4651-80AD-FACE95FE7675}" dt="2025-03-05T07:52:02.073" v="64" actId="1076"/>
          <ac:spMkLst>
            <pc:docMk/>
            <pc:sldMk cId="2552670153" sldId="315"/>
            <ac:spMk id="8" creationId="{3AFCDF6F-E4C7-4CCE-A525-EA28B9F7D70B}"/>
          </ac:spMkLst>
        </pc:spChg>
        <pc:spChg chg="mod">
          <ac:chgData name="Marian Pryszcz" userId="b640d04e-8e1a-4236-a119-e4fb30dc15ca" providerId="ADAL" clId="{6C9778D4-DCE5-4651-80AD-FACE95FE7675}" dt="2025-03-05T07:49:48.521" v="36"/>
          <ac:spMkLst>
            <pc:docMk/>
            <pc:sldMk cId="2552670153" sldId="315"/>
            <ac:spMk id="9" creationId="{B5285944-B04E-466C-B72D-6C7799B97B7A}"/>
          </ac:spMkLst>
        </pc:spChg>
        <pc:spChg chg="add mod">
          <ac:chgData name="Marian Pryszcz" userId="b640d04e-8e1a-4236-a119-e4fb30dc15ca" providerId="ADAL" clId="{6C9778D4-DCE5-4651-80AD-FACE95FE7675}" dt="2025-03-05T07:51:56.421" v="63" actId="1076"/>
          <ac:spMkLst>
            <pc:docMk/>
            <pc:sldMk cId="2552670153" sldId="315"/>
            <ac:spMk id="10" creationId="{7F1A77B9-3D21-407A-BAD5-E56B3891FA99}"/>
          </ac:spMkLst>
        </pc:spChg>
      </pc:sldChg>
      <pc:sldChg chg="modSp mod">
        <pc:chgData name="Marian Pryszcz" userId="b640d04e-8e1a-4236-a119-e4fb30dc15ca" providerId="ADAL" clId="{6C9778D4-DCE5-4651-80AD-FACE95FE7675}" dt="2025-03-05T07:48:35.813" v="29" actId="6549"/>
        <pc:sldMkLst>
          <pc:docMk/>
          <pc:sldMk cId="1489740963" sldId="329"/>
        </pc:sldMkLst>
        <pc:spChg chg="mod">
          <ac:chgData name="Marian Pryszcz" userId="b640d04e-8e1a-4236-a119-e4fb30dc15ca" providerId="ADAL" clId="{6C9778D4-DCE5-4651-80AD-FACE95FE7675}" dt="2025-03-05T07:48:35.813" v="29" actId="6549"/>
          <ac:spMkLst>
            <pc:docMk/>
            <pc:sldMk cId="1489740963" sldId="329"/>
            <ac:spMk id="5" creationId="{54BCC7E9-0383-4A10-95CB-BDC2547DFDBB}"/>
          </ac:spMkLst>
        </pc:spChg>
        <pc:spChg chg="mod">
          <ac:chgData name="Marian Pryszcz" userId="b640d04e-8e1a-4236-a119-e4fb30dc15ca" providerId="ADAL" clId="{6C9778D4-DCE5-4651-80AD-FACE95FE7675}" dt="2025-03-05T07:47:24.864" v="17" actId="20577"/>
          <ac:spMkLst>
            <pc:docMk/>
            <pc:sldMk cId="1489740963" sldId="329"/>
            <ac:spMk id="9" creationId="{B5285944-B04E-466C-B72D-6C7799B97B7A}"/>
          </ac:spMkLst>
        </pc:spChg>
      </pc:sldChg>
      <pc:sldChg chg="modSp mod">
        <pc:chgData name="Marian Pryszcz" userId="b640d04e-8e1a-4236-a119-e4fb30dc15ca" providerId="ADAL" clId="{6C9778D4-DCE5-4651-80AD-FACE95FE7675}" dt="2025-03-05T07:49:19.522" v="35" actId="6549"/>
        <pc:sldMkLst>
          <pc:docMk/>
          <pc:sldMk cId="368395121" sldId="330"/>
        </pc:sldMkLst>
        <pc:spChg chg="mod">
          <ac:chgData name="Marian Pryszcz" userId="b640d04e-8e1a-4236-a119-e4fb30dc15ca" providerId="ADAL" clId="{6C9778D4-DCE5-4651-80AD-FACE95FE7675}" dt="2025-03-05T07:49:19.522" v="35" actId="6549"/>
          <ac:spMkLst>
            <pc:docMk/>
            <pc:sldMk cId="368395121" sldId="330"/>
            <ac:spMk id="5" creationId="{54BCC7E9-0383-4A10-95CB-BDC2547DFDBB}"/>
          </ac:spMkLst>
        </pc:spChg>
        <pc:spChg chg="mod">
          <ac:chgData name="Marian Pryszcz" userId="b640d04e-8e1a-4236-a119-e4fb30dc15ca" providerId="ADAL" clId="{6C9778D4-DCE5-4651-80AD-FACE95FE7675}" dt="2025-03-05T07:49:00.371" v="30"/>
          <ac:spMkLst>
            <pc:docMk/>
            <pc:sldMk cId="368395121" sldId="330"/>
            <ac:spMk id="9" creationId="{B5285944-B04E-466C-B72D-6C7799B97B7A}"/>
          </ac:spMkLst>
        </pc:spChg>
      </pc:sldChg>
      <pc:sldChg chg="modSp mod">
        <pc:chgData name="Marian Pryszcz" userId="b640d04e-8e1a-4236-a119-e4fb30dc15ca" providerId="ADAL" clId="{6C9778D4-DCE5-4651-80AD-FACE95FE7675}" dt="2025-03-05T07:53:36.179" v="76"/>
        <pc:sldMkLst>
          <pc:docMk/>
          <pc:sldMk cId="4112752710" sldId="331"/>
        </pc:sldMkLst>
        <pc:spChg chg="mod">
          <ac:chgData name="Marian Pryszcz" userId="b640d04e-8e1a-4236-a119-e4fb30dc15ca" providerId="ADAL" clId="{6C9778D4-DCE5-4651-80AD-FACE95FE7675}" dt="2025-03-05T07:53:36.179" v="76"/>
          <ac:spMkLst>
            <pc:docMk/>
            <pc:sldMk cId="4112752710" sldId="331"/>
            <ac:spMk id="5" creationId="{54BCC7E9-0383-4A10-95CB-BDC2547DFDBB}"/>
          </ac:spMkLst>
        </pc:spChg>
        <pc:spChg chg="mod">
          <ac:chgData name="Marian Pryszcz" userId="b640d04e-8e1a-4236-a119-e4fb30dc15ca" providerId="ADAL" clId="{6C9778D4-DCE5-4651-80AD-FACE95FE7675}" dt="2025-03-05T07:53:23.969" v="75" actId="20577"/>
          <ac:spMkLst>
            <pc:docMk/>
            <pc:sldMk cId="4112752710" sldId="331"/>
            <ac:spMk id="9" creationId="{B5285944-B04E-466C-B72D-6C7799B97B7A}"/>
          </ac:spMkLst>
        </pc:spChg>
      </pc:sldChg>
      <pc:sldChg chg="addSp delSp modSp add">
        <pc:chgData name="Marian Pryszcz" userId="b640d04e-8e1a-4236-a119-e4fb30dc15ca" providerId="ADAL" clId="{6C9778D4-DCE5-4651-80AD-FACE95FE7675}" dt="2025-03-05T07:54:17.425" v="79" actId="478"/>
        <pc:sldMkLst>
          <pc:docMk/>
          <pc:sldMk cId="1258137978" sldId="332"/>
        </pc:sldMkLst>
        <pc:spChg chg="add del mod">
          <ac:chgData name="Marian Pryszcz" userId="b640d04e-8e1a-4236-a119-e4fb30dc15ca" providerId="ADAL" clId="{6C9778D4-DCE5-4651-80AD-FACE95FE7675}" dt="2025-03-05T07:54:17.425" v="79" actId="478"/>
          <ac:spMkLst>
            <pc:docMk/>
            <pc:sldMk cId="1258137978" sldId="332"/>
            <ac:spMk id="8" creationId="{F0A5A444-723D-43C8-9BA7-86113D500B54}"/>
          </ac:spMkLst>
        </pc:spChg>
      </pc:sldChg>
      <pc:sldChg chg="addSp modSp add mod">
        <pc:chgData name="Marian Pryszcz" userId="b640d04e-8e1a-4236-a119-e4fb30dc15ca" providerId="ADAL" clId="{6C9778D4-DCE5-4651-80AD-FACE95FE7675}" dt="2025-03-05T07:55:02.652" v="88" actId="1076"/>
        <pc:sldMkLst>
          <pc:docMk/>
          <pc:sldMk cId="1544855291" sldId="333"/>
        </pc:sldMkLst>
        <pc:spChg chg="mod">
          <ac:chgData name="Marian Pryszcz" userId="b640d04e-8e1a-4236-a119-e4fb30dc15ca" providerId="ADAL" clId="{6C9778D4-DCE5-4651-80AD-FACE95FE7675}" dt="2025-03-05T07:54:59.929" v="87" actId="20577"/>
          <ac:spMkLst>
            <pc:docMk/>
            <pc:sldMk cId="1544855291" sldId="333"/>
            <ac:spMk id="5" creationId="{54BCC7E9-0383-4A10-95CB-BDC2547DFDBB}"/>
          </ac:spMkLst>
        </pc:spChg>
        <pc:spChg chg="mod">
          <ac:chgData name="Marian Pryszcz" userId="b640d04e-8e1a-4236-a119-e4fb30dc15ca" providerId="ADAL" clId="{6C9778D4-DCE5-4651-80AD-FACE95FE7675}" dt="2025-03-05T07:54:32.256" v="81"/>
          <ac:spMkLst>
            <pc:docMk/>
            <pc:sldMk cId="1544855291" sldId="333"/>
            <ac:spMk id="9" creationId="{B5285944-B04E-466C-B72D-6C7799B97B7A}"/>
          </ac:spMkLst>
        </pc:spChg>
        <pc:picChg chg="add mod">
          <ac:chgData name="Marian Pryszcz" userId="b640d04e-8e1a-4236-a119-e4fb30dc15ca" providerId="ADAL" clId="{6C9778D4-DCE5-4651-80AD-FACE95FE7675}" dt="2025-03-05T07:55:02.652" v="88" actId="1076"/>
          <ac:picMkLst>
            <pc:docMk/>
            <pc:sldMk cId="1544855291" sldId="333"/>
            <ac:picMk id="8" creationId="{AB36465B-A791-41BB-B03A-69754A91EB11}"/>
          </ac:picMkLst>
        </pc:picChg>
      </pc:sldChg>
      <pc:sldChg chg="addSp delSp modSp add mod">
        <pc:chgData name="Marian Pryszcz" userId="b640d04e-8e1a-4236-a119-e4fb30dc15ca" providerId="ADAL" clId="{6C9778D4-DCE5-4651-80AD-FACE95FE7675}" dt="2025-03-05T07:57:41.173" v="125" actId="14100"/>
        <pc:sldMkLst>
          <pc:docMk/>
          <pc:sldMk cId="2072558265" sldId="334"/>
        </pc:sldMkLst>
        <pc:spChg chg="del mod">
          <ac:chgData name="Marian Pryszcz" userId="b640d04e-8e1a-4236-a119-e4fb30dc15ca" providerId="ADAL" clId="{6C9778D4-DCE5-4651-80AD-FACE95FE7675}" dt="2025-03-05T07:56:12.353" v="111"/>
          <ac:spMkLst>
            <pc:docMk/>
            <pc:sldMk cId="2072558265" sldId="334"/>
            <ac:spMk id="5" creationId="{54BCC7E9-0383-4A10-95CB-BDC2547DFDBB}"/>
          </ac:spMkLst>
        </pc:spChg>
        <pc:spChg chg="mod">
          <ac:chgData name="Marian Pryszcz" userId="b640d04e-8e1a-4236-a119-e4fb30dc15ca" providerId="ADAL" clId="{6C9778D4-DCE5-4651-80AD-FACE95FE7675}" dt="2025-03-05T07:55:59.620" v="98" actId="404"/>
          <ac:spMkLst>
            <pc:docMk/>
            <pc:sldMk cId="2072558265" sldId="334"/>
            <ac:spMk id="7" creationId="{2DE61957-5431-4F8D-B701-48F80F22A2B4}"/>
          </ac:spMkLst>
        </pc:spChg>
        <pc:spChg chg="mod">
          <ac:chgData name="Marian Pryszcz" userId="b640d04e-8e1a-4236-a119-e4fb30dc15ca" providerId="ADAL" clId="{6C9778D4-DCE5-4651-80AD-FACE95FE7675}" dt="2025-03-05T07:56:11.011" v="109" actId="20577"/>
          <ac:spMkLst>
            <pc:docMk/>
            <pc:sldMk cId="2072558265" sldId="334"/>
            <ac:spMk id="9" creationId="{B5285944-B04E-466C-B72D-6C7799B97B7A}"/>
          </ac:spMkLst>
        </pc:spChg>
        <pc:spChg chg="add mod">
          <ac:chgData name="Marian Pryszcz" userId="b640d04e-8e1a-4236-a119-e4fb30dc15ca" providerId="ADAL" clId="{6C9778D4-DCE5-4651-80AD-FACE95FE7675}" dt="2025-03-05T07:57:41.173" v="125" actId="14100"/>
          <ac:spMkLst>
            <pc:docMk/>
            <pc:sldMk cId="2072558265" sldId="334"/>
            <ac:spMk id="10" creationId="{FD85A40B-635D-4D8E-972D-D2421B37D075}"/>
          </ac:spMkLst>
        </pc:spChg>
        <pc:picChg chg="del">
          <ac:chgData name="Marian Pryszcz" userId="b640d04e-8e1a-4236-a119-e4fb30dc15ca" providerId="ADAL" clId="{6C9778D4-DCE5-4651-80AD-FACE95FE7675}" dt="2025-03-05T07:55:25.607" v="90" actId="478"/>
          <ac:picMkLst>
            <pc:docMk/>
            <pc:sldMk cId="2072558265" sldId="334"/>
            <ac:picMk id="8" creationId="{AB36465B-A791-41BB-B03A-69754A91EB11}"/>
          </ac:picMkLst>
        </pc:picChg>
      </pc:sldChg>
      <pc:sldChg chg="modSp add mod">
        <pc:chgData name="Marian Pryszcz" userId="b640d04e-8e1a-4236-a119-e4fb30dc15ca" providerId="ADAL" clId="{6C9778D4-DCE5-4651-80AD-FACE95FE7675}" dt="2025-03-05T07:57:26.457" v="123" actId="113"/>
        <pc:sldMkLst>
          <pc:docMk/>
          <pc:sldMk cId="1024702099" sldId="335"/>
        </pc:sldMkLst>
        <pc:spChg chg="mod">
          <ac:chgData name="Marian Pryszcz" userId="b640d04e-8e1a-4236-a119-e4fb30dc15ca" providerId="ADAL" clId="{6C9778D4-DCE5-4651-80AD-FACE95FE7675}" dt="2025-03-05T07:57:09.811" v="121" actId="20577"/>
          <ac:spMkLst>
            <pc:docMk/>
            <pc:sldMk cId="1024702099" sldId="335"/>
            <ac:spMk id="9" creationId="{B5285944-B04E-466C-B72D-6C7799B97B7A}"/>
          </ac:spMkLst>
        </pc:spChg>
        <pc:spChg chg="mod">
          <ac:chgData name="Marian Pryszcz" userId="b640d04e-8e1a-4236-a119-e4fb30dc15ca" providerId="ADAL" clId="{6C9778D4-DCE5-4651-80AD-FACE95FE7675}" dt="2025-03-05T07:57:26.457" v="123" actId="113"/>
          <ac:spMkLst>
            <pc:docMk/>
            <pc:sldMk cId="1024702099" sldId="335"/>
            <ac:spMk id="10" creationId="{FD85A40B-635D-4D8E-972D-D2421B37D075}"/>
          </ac:spMkLst>
        </pc:spChg>
      </pc:sldChg>
      <pc:sldChg chg="modSp add mod">
        <pc:chgData name="Marian Pryszcz" userId="b640d04e-8e1a-4236-a119-e4fb30dc15ca" providerId="ADAL" clId="{6C9778D4-DCE5-4651-80AD-FACE95FE7675}" dt="2025-03-05T07:58:20.873" v="129" actId="113"/>
        <pc:sldMkLst>
          <pc:docMk/>
          <pc:sldMk cId="961499723" sldId="336"/>
        </pc:sldMkLst>
        <pc:spChg chg="mod">
          <ac:chgData name="Marian Pryszcz" userId="b640d04e-8e1a-4236-a119-e4fb30dc15ca" providerId="ADAL" clId="{6C9778D4-DCE5-4651-80AD-FACE95FE7675}" dt="2025-03-05T07:58:02.254" v="127"/>
          <ac:spMkLst>
            <pc:docMk/>
            <pc:sldMk cId="961499723" sldId="336"/>
            <ac:spMk id="9" creationId="{B5285944-B04E-466C-B72D-6C7799B97B7A}"/>
          </ac:spMkLst>
        </pc:spChg>
        <pc:spChg chg="mod">
          <ac:chgData name="Marian Pryszcz" userId="b640d04e-8e1a-4236-a119-e4fb30dc15ca" providerId="ADAL" clId="{6C9778D4-DCE5-4651-80AD-FACE95FE7675}" dt="2025-03-05T07:58:20.873" v="129" actId="113"/>
          <ac:spMkLst>
            <pc:docMk/>
            <pc:sldMk cId="961499723" sldId="336"/>
            <ac:spMk id="10" creationId="{FD85A40B-635D-4D8E-972D-D2421B37D075}"/>
          </ac:spMkLst>
        </pc:spChg>
      </pc:sldChg>
      <pc:sldChg chg="modSp add mod">
        <pc:chgData name="Marian Pryszcz" userId="b640d04e-8e1a-4236-a119-e4fb30dc15ca" providerId="ADAL" clId="{6C9778D4-DCE5-4651-80AD-FACE95FE7675}" dt="2025-03-05T07:58:52.297" v="133" actId="113"/>
        <pc:sldMkLst>
          <pc:docMk/>
          <pc:sldMk cId="630463879" sldId="337"/>
        </pc:sldMkLst>
        <pc:spChg chg="mod">
          <ac:chgData name="Marian Pryszcz" userId="b640d04e-8e1a-4236-a119-e4fb30dc15ca" providerId="ADAL" clId="{6C9778D4-DCE5-4651-80AD-FACE95FE7675}" dt="2025-03-05T07:58:39.115" v="131"/>
          <ac:spMkLst>
            <pc:docMk/>
            <pc:sldMk cId="630463879" sldId="337"/>
            <ac:spMk id="9" creationId="{B5285944-B04E-466C-B72D-6C7799B97B7A}"/>
          </ac:spMkLst>
        </pc:spChg>
        <pc:spChg chg="mod">
          <ac:chgData name="Marian Pryszcz" userId="b640d04e-8e1a-4236-a119-e4fb30dc15ca" providerId="ADAL" clId="{6C9778D4-DCE5-4651-80AD-FACE95FE7675}" dt="2025-03-05T07:58:52.297" v="133" actId="113"/>
          <ac:spMkLst>
            <pc:docMk/>
            <pc:sldMk cId="630463879" sldId="337"/>
            <ac:spMk id="10" creationId="{FD85A40B-635D-4D8E-972D-D2421B37D075}"/>
          </ac:spMkLst>
        </pc:spChg>
      </pc:sldChg>
      <pc:sldChg chg="modSp add mod">
        <pc:chgData name="Marian Pryszcz" userId="b640d04e-8e1a-4236-a119-e4fb30dc15ca" providerId="ADAL" clId="{6C9778D4-DCE5-4651-80AD-FACE95FE7675}" dt="2025-03-05T07:59:33.243" v="139" actId="113"/>
        <pc:sldMkLst>
          <pc:docMk/>
          <pc:sldMk cId="551811719" sldId="338"/>
        </pc:sldMkLst>
        <pc:spChg chg="mod">
          <ac:chgData name="Marian Pryszcz" userId="b640d04e-8e1a-4236-a119-e4fb30dc15ca" providerId="ADAL" clId="{6C9778D4-DCE5-4651-80AD-FACE95FE7675}" dt="2025-03-05T07:59:11.740" v="136" actId="20577"/>
          <ac:spMkLst>
            <pc:docMk/>
            <pc:sldMk cId="551811719" sldId="338"/>
            <ac:spMk id="9" creationId="{B5285944-B04E-466C-B72D-6C7799B97B7A}"/>
          </ac:spMkLst>
        </pc:spChg>
        <pc:spChg chg="mod">
          <ac:chgData name="Marian Pryszcz" userId="b640d04e-8e1a-4236-a119-e4fb30dc15ca" providerId="ADAL" clId="{6C9778D4-DCE5-4651-80AD-FACE95FE7675}" dt="2025-03-05T07:59:33.243" v="139" actId="113"/>
          <ac:spMkLst>
            <pc:docMk/>
            <pc:sldMk cId="551811719" sldId="338"/>
            <ac:spMk id="10" creationId="{FD85A40B-635D-4D8E-972D-D2421B37D075}"/>
          </ac:spMkLst>
        </pc:spChg>
      </pc:sldChg>
      <pc:sldChg chg="addSp delSp modSp add mod modAnim">
        <pc:chgData name="Marian Pryszcz" userId="b640d04e-8e1a-4236-a119-e4fb30dc15ca" providerId="ADAL" clId="{6C9778D4-DCE5-4651-80AD-FACE95FE7675}" dt="2025-03-05T08:01:07.350" v="173" actId="14100"/>
        <pc:sldMkLst>
          <pc:docMk/>
          <pc:sldMk cId="223526795" sldId="339"/>
        </pc:sldMkLst>
        <pc:spChg chg="mod">
          <ac:chgData name="Marian Pryszcz" userId="b640d04e-8e1a-4236-a119-e4fb30dc15ca" providerId="ADAL" clId="{6C9778D4-DCE5-4651-80AD-FACE95FE7675}" dt="2025-03-05T08:00:20.560" v="167" actId="20577"/>
          <ac:spMkLst>
            <pc:docMk/>
            <pc:sldMk cId="223526795" sldId="339"/>
            <ac:spMk id="9" creationId="{B5285944-B04E-466C-B72D-6C7799B97B7A}"/>
          </ac:spMkLst>
        </pc:spChg>
        <pc:spChg chg="del">
          <ac:chgData name="Marian Pryszcz" userId="b640d04e-8e1a-4236-a119-e4fb30dc15ca" providerId="ADAL" clId="{6C9778D4-DCE5-4651-80AD-FACE95FE7675}" dt="2025-03-05T07:59:56.118" v="157" actId="478"/>
          <ac:spMkLst>
            <pc:docMk/>
            <pc:sldMk cId="223526795" sldId="339"/>
            <ac:spMk id="10" creationId="{FD85A40B-635D-4D8E-972D-D2421B37D075}"/>
          </ac:spMkLst>
        </pc:spChg>
        <pc:picChg chg="add mod">
          <ac:chgData name="Marian Pryszcz" userId="b640d04e-8e1a-4236-a119-e4fb30dc15ca" providerId="ADAL" clId="{6C9778D4-DCE5-4651-80AD-FACE95FE7675}" dt="2025-03-05T08:01:07.350" v="173" actId="14100"/>
          <ac:picMkLst>
            <pc:docMk/>
            <pc:sldMk cId="223526795" sldId="339"/>
            <ac:picMk id="2" creationId="{9ED897FA-9339-4B46-AE6D-B117FD3F8E43}"/>
          </ac:picMkLst>
        </pc:picChg>
      </pc:sldChg>
      <pc:sldChg chg="modSp add mod ord">
        <pc:chgData name="Marian Pryszcz" userId="b640d04e-8e1a-4236-a119-e4fb30dc15ca" providerId="ADAL" clId="{6C9778D4-DCE5-4651-80AD-FACE95FE7675}" dt="2025-03-11T06:40:36.451" v="321" actId="6549"/>
        <pc:sldMkLst>
          <pc:docMk/>
          <pc:sldMk cId="3909174664" sldId="340"/>
        </pc:sldMkLst>
        <pc:spChg chg="mod">
          <ac:chgData name="Marian Pryszcz" userId="b640d04e-8e1a-4236-a119-e4fb30dc15ca" providerId="ADAL" clId="{6C9778D4-DCE5-4651-80AD-FACE95FE7675}" dt="2025-03-11T06:40:36.451" v="321" actId="6549"/>
          <ac:spMkLst>
            <pc:docMk/>
            <pc:sldMk cId="3909174664" sldId="340"/>
            <ac:spMk id="9" creationId="{B5285944-B04E-466C-B72D-6C7799B97B7A}"/>
          </ac:spMkLst>
        </pc:spChg>
        <pc:spChg chg="mod">
          <ac:chgData name="Marian Pryszcz" userId="b640d04e-8e1a-4236-a119-e4fb30dc15ca" providerId="ADAL" clId="{6C9778D4-DCE5-4651-80AD-FACE95FE7675}" dt="2025-03-05T08:03:59.095" v="320" actId="20577"/>
          <ac:spMkLst>
            <pc:docMk/>
            <pc:sldMk cId="3909174664" sldId="340"/>
            <ac:spMk id="10" creationId="{FD85A40B-635D-4D8E-972D-D2421B37D075}"/>
          </ac:spMkLst>
        </pc:spChg>
      </pc:sldChg>
    </pc:docChg>
  </pc:docChgLst>
  <pc:docChgLst>
    <pc:chgData name="Marian Pryszcz" userId="b640d04e-8e1a-4236-a119-e4fb30dc15ca" providerId="ADAL" clId="{0933D8BA-7482-4C8D-BB9A-FE9728A1BB33}"/>
    <pc:docChg chg="undo custSel addSld delSld modSld sldOrd">
      <pc:chgData name="Marian Pryszcz" userId="b640d04e-8e1a-4236-a119-e4fb30dc15ca" providerId="ADAL" clId="{0933D8BA-7482-4C8D-BB9A-FE9728A1BB33}" dt="2025-03-31T07:21:40.631" v="569"/>
      <pc:docMkLst>
        <pc:docMk/>
      </pc:docMkLst>
      <pc:sldChg chg="modSp mod">
        <pc:chgData name="Marian Pryszcz" userId="b640d04e-8e1a-4236-a119-e4fb30dc15ca" providerId="ADAL" clId="{0933D8BA-7482-4C8D-BB9A-FE9728A1BB33}" dt="2025-03-28T10:52:40.406" v="4" actId="20577"/>
        <pc:sldMkLst>
          <pc:docMk/>
          <pc:sldMk cId="1118584893" sldId="258"/>
        </pc:sldMkLst>
        <pc:spChg chg="mod">
          <ac:chgData name="Marian Pryszcz" userId="b640d04e-8e1a-4236-a119-e4fb30dc15ca" providerId="ADAL" clId="{0933D8BA-7482-4C8D-BB9A-FE9728A1BB33}" dt="2025-03-28T10:52:40.406" v="4" actId="20577"/>
          <ac:spMkLst>
            <pc:docMk/>
            <pc:sldMk cId="1118584893" sldId="258"/>
            <ac:spMk id="9" creationId="{00000000-0000-0000-0000-000000000000}"/>
          </ac:spMkLst>
        </pc:spChg>
      </pc:sldChg>
      <pc:sldChg chg="modSp mod">
        <pc:chgData name="Marian Pryszcz" userId="b640d04e-8e1a-4236-a119-e4fb30dc15ca" providerId="ADAL" clId="{0933D8BA-7482-4C8D-BB9A-FE9728A1BB33}" dt="2025-03-28T11:16:22.970" v="92" actId="207"/>
        <pc:sldMkLst>
          <pc:docMk/>
          <pc:sldMk cId="1275685279" sldId="303"/>
        </pc:sldMkLst>
        <pc:spChg chg="mod">
          <ac:chgData name="Marian Pryszcz" userId="b640d04e-8e1a-4236-a119-e4fb30dc15ca" providerId="ADAL" clId="{0933D8BA-7482-4C8D-BB9A-FE9728A1BB33}" dt="2025-03-28T11:16:22.970" v="92" actId="207"/>
          <ac:spMkLst>
            <pc:docMk/>
            <pc:sldMk cId="1275685279" sldId="303"/>
            <ac:spMk id="5" creationId="{54BCC7E9-0383-4A10-95CB-BDC2547DFDBB}"/>
          </ac:spMkLst>
        </pc:spChg>
        <pc:spChg chg="mod">
          <ac:chgData name="Marian Pryszcz" userId="b640d04e-8e1a-4236-a119-e4fb30dc15ca" providerId="ADAL" clId="{0933D8BA-7482-4C8D-BB9A-FE9728A1BB33}" dt="2025-03-28T10:53:23.564" v="5"/>
          <ac:spMkLst>
            <pc:docMk/>
            <pc:sldMk cId="1275685279" sldId="303"/>
            <ac:spMk id="9" creationId="{B5285944-B04E-466C-B72D-6C7799B97B7A}"/>
          </ac:spMkLst>
        </pc:spChg>
      </pc:sldChg>
      <pc:sldChg chg="modSp add mod">
        <pc:chgData name="Marian Pryszcz" userId="b640d04e-8e1a-4236-a119-e4fb30dc15ca" providerId="ADAL" clId="{0933D8BA-7482-4C8D-BB9A-FE9728A1BB33}" dt="2025-03-31T07:21:40.631" v="569"/>
        <pc:sldMkLst>
          <pc:docMk/>
          <pc:sldMk cId="3079332198" sldId="304"/>
        </pc:sldMkLst>
        <pc:spChg chg="mod">
          <ac:chgData name="Marian Pryszcz" userId="b640d04e-8e1a-4236-a119-e4fb30dc15ca" providerId="ADAL" clId="{0933D8BA-7482-4C8D-BB9A-FE9728A1BB33}" dt="2025-03-31T07:21:40.631" v="569"/>
          <ac:spMkLst>
            <pc:docMk/>
            <pc:sldMk cId="3079332198" sldId="304"/>
            <ac:spMk id="5" creationId="{54BCC7E9-0383-4A10-95CB-BDC2547DFDBB}"/>
          </ac:spMkLst>
        </pc:spChg>
        <pc:spChg chg="mod">
          <ac:chgData name="Marian Pryszcz" userId="b640d04e-8e1a-4236-a119-e4fb30dc15ca" providerId="ADAL" clId="{0933D8BA-7482-4C8D-BB9A-FE9728A1BB33}" dt="2025-03-28T11:18:14.170" v="126"/>
          <ac:spMkLst>
            <pc:docMk/>
            <pc:sldMk cId="3079332198" sldId="304"/>
            <ac:spMk id="9" creationId="{B5285944-B04E-466C-B72D-6C7799B97B7A}"/>
          </ac:spMkLst>
        </pc:spChg>
      </pc:sldChg>
      <pc:sldChg chg="delSp modSp add del mod">
        <pc:chgData name="Marian Pryszcz" userId="b640d04e-8e1a-4236-a119-e4fb30dc15ca" providerId="ADAL" clId="{0933D8BA-7482-4C8D-BB9A-FE9728A1BB33}" dt="2025-03-28T11:20:11.532" v="170" actId="2696"/>
        <pc:sldMkLst>
          <pc:docMk/>
          <pc:sldMk cId="3454388861" sldId="305"/>
        </pc:sldMkLst>
        <pc:spChg chg="del">
          <ac:chgData name="Marian Pryszcz" userId="b640d04e-8e1a-4236-a119-e4fb30dc15ca" providerId="ADAL" clId="{0933D8BA-7482-4C8D-BB9A-FE9728A1BB33}" dt="2025-03-28T11:19:33.826" v="165" actId="478"/>
          <ac:spMkLst>
            <pc:docMk/>
            <pc:sldMk cId="3454388861" sldId="305"/>
            <ac:spMk id="5" creationId="{54BCC7E9-0383-4A10-95CB-BDC2547DFDBB}"/>
          </ac:spMkLst>
        </pc:spChg>
        <pc:spChg chg="mod">
          <ac:chgData name="Marian Pryszcz" userId="b640d04e-8e1a-4236-a119-e4fb30dc15ca" providerId="ADAL" clId="{0933D8BA-7482-4C8D-BB9A-FE9728A1BB33}" dt="2025-03-28T11:20:04.468" v="168" actId="20577"/>
          <ac:spMkLst>
            <pc:docMk/>
            <pc:sldMk cId="3454388861" sldId="305"/>
            <ac:spMk id="9" creationId="{B5285944-B04E-466C-B72D-6C7799B97B7A}"/>
          </ac:spMkLst>
        </pc:spChg>
      </pc:sldChg>
      <pc:sldChg chg="add del">
        <pc:chgData name="Marian Pryszcz" userId="b640d04e-8e1a-4236-a119-e4fb30dc15ca" providerId="ADAL" clId="{0933D8BA-7482-4C8D-BB9A-FE9728A1BB33}" dt="2025-03-28T11:35:20.867" v="352" actId="2696"/>
        <pc:sldMkLst>
          <pc:docMk/>
          <pc:sldMk cId="3936232317" sldId="306"/>
        </pc:sldMkLst>
      </pc:sldChg>
      <pc:sldChg chg="addSp delSp modSp add mod">
        <pc:chgData name="Marian Pryszcz" userId="b640d04e-8e1a-4236-a119-e4fb30dc15ca" providerId="ADAL" clId="{0933D8BA-7482-4C8D-BB9A-FE9728A1BB33}" dt="2025-03-28T11:43:57.699" v="430" actId="20577"/>
        <pc:sldMkLst>
          <pc:docMk/>
          <pc:sldMk cId="3726254525" sldId="307"/>
        </pc:sldMkLst>
        <pc:spChg chg="del">
          <ac:chgData name="Marian Pryszcz" userId="b640d04e-8e1a-4236-a119-e4fb30dc15ca" providerId="ADAL" clId="{0933D8BA-7482-4C8D-BB9A-FE9728A1BB33}" dt="2025-03-28T11:20:17.589" v="171" actId="478"/>
          <ac:spMkLst>
            <pc:docMk/>
            <pc:sldMk cId="3726254525" sldId="307"/>
            <ac:spMk id="5" creationId="{54BCC7E9-0383-4A10-95CB-BDC2547DFDBB}"/>
          </ac:spMkLst>
        </pc:spChg>
        <pc:spChg chg="add mod">
          <ac:chgData name="Marian Pryszcz" userId="b640d04e-8e1a-4236-a119-e4fb30dc15ca" providerId="ADAL" clId="{0933D8BA-7482-4C8D-BB9A-FE9728A1BB33}" dt="2025-03-28T11:32:21.426" v="279" actId="207"/>
          <ac:spMkLst>
            <pc:docMk/>
            <pc:sldMk cId="3726254525" sldId="307"/>
            <ac:spMk id="8" creationId="{A96FA6E1-BF7C-49E7-B362-2F69F5775462}"/>
          </ac:spMkLst>
        </pc:spChg>
        <pc:spChg chg="mod">
          <ac:chgData name="Marian Pryszcz" userId="b640d04e-8e1a-4236-a119-e4fb30dc15ca" providerId="ADAL" clId="{0933D8BA-7482-4C8D-BB9A-FE9728A1BB33}" dt="2025-03-28T11:43:57.699" v="430" actId="20577"/>
          <ac:spMkLst>
            <pc:docMk/>
            <pc:sldMk cId="3726254525" sldId="307"/>
            <ac:spMk id="9" creationId="{B5285944-B04E-466C-B72D-6C7799B97B7A}"/>
          </ac:spMkLst>
        </pc:spChg>
        <pc:picChg chg="del mod">
          <ac:chgData name="Marian Pryszcz" userId="b640d04e-8e1a-4236-a119-e4fb30dc15ca" providerId="ADAL" clId="{0933D8BA-7482-4C8D-BB9A-FE9728A1BB33}" dt="2025-03-28T11:33:13.059" v="294" actId="478"/>
          <ac:picMkLst>
            <pc:docMk/>
            <pc:sldMk cId="3726254525" sldId="307"/>
            <ac:picMk id="6" creationId="{00000000-0000-0000-0000-000000000000}"/>
          </ac:picMkLst>
        </pc:picChg>
      </pc:sldChg>
      <pc:sldChg chg="addSp modSp add mod">
        <pc:chgData name="Marian Pryszcz" userId="b640d04e-8e1a-4236-a119-e4fb30dc15ca" providerId="ADAL" clId="{0933D8BA-7482-4C8D-BB9A-FE9728A1BB33}" dt="2025-03-28T11:44:30.415" v="459" actId="20577"/>
        <pc:sldMkLst>
          <pc:docMk/>
          <pc:sldMk cId="4072930603" sldId="308"/>
        </pc:sldMkLst>
        <pc:spChg chg="mod">
          <ac:chgData name="Marian Pryszcz" userId="b640d04e-8e1a-4236-a119-e4fb30dc15ca" providerId="ADAL" clId="{0933D8BA-7482-4C8D-BB9A-FE9728A1BB33}" dt="2025-03-28T11:33:54.269" v="300" actId="6549"/>
          <ac:spMkLst>
            <pc:docMk/>
            <pc:sldMk cId="4072930603" sldId="308"/>
            <ac:spMk id="8" creationId="{A96FA6E1-BF7C-49E7-B362-2F69F5775462}"/>
          </ac:spMkLst>
        </pc:spChg>
        <pc:spChg chg="mod">
          <ac:chgData name="Marian Pryszcz" userId="b640d04e-8e1a-4236-a119-e4fb30dc15ca" providerId="ADAL" clId="{0933D8BA-7482-4C8D-BB9A-FE9728A1BB33}" dt="2025-03-28T11:44:30.415" v="459" actId="20577"/>
          <ac:spMkLst>
            <pc:docMk/>
            <pc:sldMk cId="4072930603" sldId="308"/>
            <ac:spMk id="9" creationId="{B5285944-B04E-466C-B72D-6C7799B97B7A}"/>
          </ac:spMkLst>
        </pc:spChg>
        <pc:spChg chg="add mod">
          <ac:chgData name="Marian Pryszcz" userId="b640d04e-8e1a-4236-a119-e4fb30dc15ca" providerId="ADAL" clId="{0933D8BA-7482-4C8D-BB9A-FE9728A1BB33}" dt="2025-03-28T11:35:10.654" v="351" actId="1076"/>
          <ac:spMkLst>
            <pc:docMk/>
            <pc:sldMk cId="4072930603" sldId="308"/>
            <ac:spMk id="10" creationId="{0D6C5B29-54AF-4D49-B7F1-8BC7EEDB6E14}"/>
          </ac:spMkLst>
        </pc:spChg>
      </pc:sldChg>
      <pc:sldChg chg="addSp modSp add mod">
        <pc:chgData name="Marian Pryszcz" userId="b640d04e-8e1a-4236-a119-e4fb30dc15ca" providerId="ADAL" clId="{0933D8BA-7482-4C8D-BB9A-FE9728A1BB33}" dt="2025-03-28T11:48:22.396" v="540" actId="14100"/>
        <pc:sldMkLst>
          <pc:docMk/>
          <pc:sldMk cId="759697614" sldId="309"/>
        </pc:sldMkLst>
        <pc:spChg chg="mod">
          <ac:chgData name="Marian Pryszcz" userId="b640d04e-8e1a-4236-a119-e4fb30dc15ca" providerId="ADAL" clId="{0933D8BA-7482-4C8D-BB9A-FE9728A1BB33}" dt="2025-03-28T11:48:13.550" v="538" actId="1076"/>
          <ac:spMkLst>
            <pc:docMk/>
            <pc:sldMk cId="759697614" sldId="309"/>
            <ac:spMk id="5" creationId="{54BCC7E9-0383-4A10-95CB-BDC2547DFDBB}"/>
          </ac:spMkLst>
        </pc:spChg>
        <pc:spChg chg="mod">
          <ac:chgData name="Marian Pryszcz" userId="b640d04e-8e1a-4236-a119-e4fb30dc15ca" providerId="ADAL" clId="{0933D8BA-7482-4C8D-BB9A-FE9728A1BB33}" dt="2025-03-28T11:46:13.673" v="469"/>
          <ac:spMkLst>
            <pc:docMk/>
            <pc:sldMk cId="759697614" sldId="309"/>
            <ac:spMk id="9" creationId="{B5285944-B04E-466C-B72D-6C7799B97B7A}"/>
          </ac:spMkLst>
        </pc:spChg>
        <pc:picChg chg="add mod">
          <ac:chgData name="Marian Pryszcz" userId="b640d04e-8e1a-4236-a119-e4fb30dc15ca" providerId="ADAL" clId="{0933D8BA-7482-4C8D-BB9A-FE9728A1BB33}" dt="2025-03-28T11:48:22.396" v="540" actId="14100"/>
          <ac:picMkLst>
            <pc:docMk/>
            <pc:sldMk cId="759697614" sldId="309"/>
            <ac:picMk id="3" creationId="{551067E3-F95C-4FE8-AD93-4BA4AF94436B}"/>
          </ac:picMkLst>
        </pc:picChg>
      </pc:sldChg>
      <pc:sldChg chg="add del">
        <pc:chgData name="Marian Pryszcz" userId="b640d04e-8e1a-4236-a119-e4fb30dc15ca" providerId="ADAL" clId="{0933D8BA-7482-4C8D-BB9A-FE9728A1BB33}" dt="2025-03-28T11:44:55.260" v="460" actId="2696"/>
        <pc:sldMkLst>
          <pc:docMk/>
          <pc:sldMk cId="377330593" sldId="310"/>
        </pc:sldMkLst>
      </pc:sldChg>
      <pc:sldChg chg="addSp delSp modSp add mod">
        <pc:chgData name="Marian Pryszcz" userId="b640d04e-8e1a-4236-a119-e4fb30dc15ca" providerId="ADAL" clId="{0933D8BA-7482-4C8D-BB9A-FE9728A1BB33}" dt="2025-03-28T11:45:13.480" v="462" actId="115"/>
        <pc:sldMkLst>
          <pc:docMk/>
          <pc:sldMk cId="2773004386" sldId="311"/>
        </pc:sldMkLst>
        <pc:spChg chg="del">
          <ac:chgData name="Marian Pryszcz" userId="b640d04e-8e1a-4236-a119-e4fb30dc15ca" providerId="ADAL" clId="{0933D8BA-7482-4C8D-BB9A-FE9728A1BB33}" dt="2025-03-28T11:38:32.073" v="366" actId="478"/>
          <ac:spMkLst>
            <pc:docMk/>
            <pc:sldMk cId="2773004386" sldId="311"/>
            <ac:spMk id="8" creationId="{A96FA6E1-BF7C-49E7-B362-2F69F5775462}"/>
          </ac:spMkLst>
        </pc:spChg>
        <pc:spChg chg="mod">
          <ac:chgData name="Marian Pryszcz" userId="b640d04e-8e1a-4236-a119-e4fb30dc15ca" providerId="ADAL" clId="{0933D8BA-7482-4C8D-BB9A-FE9728A1BB33}" dt="2025-03-28T11:45:13.480" v="462" actId="115"/>
          <ac:spMkLst>
            <pc:docMk/>
            <pc:sldMk cId="2773004386" sldId="311"/>
            <ac:spMk id="9" creationId="{B5285944-B04E-466C-B72D-6C7799B97B7A}"/>
          </ac:spMkLst>
        </pc:spChg>
        <pc:spChg chg="del">
          <ac:chgData name="Marian Pryszcz" userId="b640d04e-8e1a-4236-a119-e4fb30dc15ca" providerId="ADAL" clId="{0933D8BA-7482-4C8D-BB9A-FE9728A1BB33}" dt="2025-03-28T11:38:35.460" v="367" actId="478"/>
          <ac:spMkLst>
            <pc:docMk/>
            <pc:sldMk cId="2773004386" sldId="311"/>
            <ac:spMk id="10" creationId="{0D6C5B29-54AF-4D49-B7F1-8BC7EEDB6E14}"/>
          </ac:spMkLst>
        </pc:spChg>
        <pc:picChg chg="add mod">
          <ac:chgData name="Marian Pryszcz" userId="b640d04e-8e1a-4236-a119-e4fb30dc15ca" providerId="ADAL" clId="{0933D8BA-7482-4C8D-BB9A-FE9728A1BB33}" dt="2025-03-28T11:38:58.843" v="370" actId="1076"/>
          <ac:picMkLst>
            <pc:docMk/>
            <pc:sldMk cId="2773004386" sldId="311"/>
            <ac:picMk id="3" creationId="{C5E02A97-5EFD-41D9-8DB3-ACEE818C27CA}"/>
          </ac:picMkLst>
        </pc:picChg>
      </pc:sldChg>
      <pc:sldChg chg="addSp delSp modSp add mod">
        <pc:chgData name="Marian Pryszcz" userId="b640d04e-8e1a-4236-a119-e4fb30dc15ca" providerId="ADAL" clId="{0933D8BA-7482-4C8D-BB9A-FE9728A1BB33}" dt="2025-03-28T11:45:33.530" v="463"/>
        <pc:sldMkLst>
          <pc:docMk/>
          <pc:sldMk cId="2125706667" sldId="312"/>
        </pc:sldMkLst>
        <pc:spChg chg="mod">
          <ac:chgData name="Marian Pryszcz" userId="b640d04e-8e1a-4236-a119-e4fb30dc15ca" providerId="ADAL" clId="{0933D8BA-7482-4C8D-BB9A-FE9728A1BB33}" dt="2025-03-28T11:45:33.530" v="463"/>
          <ac:spMkLst>
            <pc:docMk/>
            <pc:sldMk cId="2125706667" sldId="312"/>
            <ac:spMk id="9" creationId="{B5285944-B04E-466C-B72D-6C7799B97B7A}"/>
          </ac:spMkLst>
        </pc:spChg>
        <pc:picChg chg="del">
          <ac:chgData name="Marian Pryszcz" userId="b640d04e-8e1a-4236-a119-e4fb30dc15ca" providerId="ADAL" clId="{0933D8BA-7482-4C8D-BB9A-FE9728A1BB33}" dt="2025-03-28T11:39:54.016" v="376" actId="478"/>
          <ac:picMkLst>
            <pc:docMk/>
            <pc:sldMk cId="2125706667" sldId="312"/>
            <ac:picMk id="3" creationId="{C5E02A97-5EFD-41D9-8DB3-ACEE818C27CA}"/>
          </ac:picMkLst>
        </pc:picChg>
        <pc:picChg chg="add mod">
          <ac:chgData name="Marian Pryszcz" userId="b640d04e-8e1a-4236-a119-e4fb30dc15ca" providerId="ADAL" clId="{0933D8BA-7482-4C8D-BB9A-FE9728A1BB33}" dt="2025-03-28T11:40:10.483" v="384" actId="1076"/>
          <ac:picMkLst>
            <pc:docMk/>
            <pc:sldMk cId="2125706667" sldId="312"/>
            <ac:picMk id="5" creationId="{6D0E480F-7C08-4DB1-9DC1-3A972CC0B488}"/>
          </ac:picMkLst>
        </pc:picChg>
      </pc:sldChg>
      <pc:sldChg chg="addSp delSp modSp add mod">
        <pc:chgData name="Marian Pryszcz" userId="b640d04e-8e1a-4236-a119-e4fb30dc15ca" providerId="ADAL" clId="{0933D8BA-7482-4C8D-BB9A-FE9728A1BB33}" dt="2025-03-28T11:45:38.961" v="464"/>
        <pc:sldMkLst>
          <pc:docMk/>
          <pc:sldMk cId="870358663" sldId="313"/>
        </pc:sldMkLst>
        <pc:spChg chg="mod">
          <ac:chgData name="Marian Pryszcz" userId="b640d04e-8e1a-4236-a119-e4fb30dc15ca" providerId="ADAL" clId="{0933D8BA-7482-4C8D-BB9A-FE9728A1BB33}" dt="2025-03-28T11:45:38.961" v="464"/>
          <ac:spMkLst>
            <pc:docMk/>
            <pc:sldMk cId="870358663" sldId="313"/>
            <ac:spMk id="9" creationId="{B5285944-B04E-466C-B72D-6C7799B97B7A}"/>
          </ac:spMkLst>
        </pc:spChg>
        <pc:picChg chg="del">
          <ac:chgData name="Marian Pryszcz" userId="b640d04e-8e1a-4236-a119-e4fb30dc15ca" providerId="ADAL" clId="{0933D8BA-7482-4C8D-BB9A-FE9728A1BB33}" dt="2025-03-28T11:39:56.777" v="377" actId="478"/>
          <ac:picMkLst>
            <pc:docMk/>
            <pc:sldMk cId="870358663" sldId="313"/>
            <ac:picMk id="3" creationId="{C5E02A97-5EFD-41D9-8DB3-ACEE818C27CA}"/>
          </ac:picMkLst>
        </pc:picChg>
        <pc:picChg chg="add mod">
          <ac:chgData name="Marian Pryszcz" userId="b640d04e-8e1a-4236-a119-e4fb30dc15ca" providerId="ADAL" clId="{0933D8BA-7482-4C8D-BB9A-FE9728A1BB33}" dt="2025-03-28T11:40:36.209" v="386" actId="1076"/>
          <ac:picMkLst>
            <pc:docMk/>
            <pc:sldMk cId="870358663" sldId="313"/>
            <ac:picMk id="5" creationId="{40B47F46-A339-4C55-9B29-C0BB7D95442B}"/>
          </ac:picMkLst>
        </pc:picChg>
      </pc:sldChg>
      <pc:sldChg chg="addSp delSp modSp add mod">
        <pc:chgData name="Marian Pryszcz" userId="b640d04e-8e1a-4236-a119-e4fb30dc15ca" providerId="ADAL" clId="{0933D8BA-7482-4C8D-BB9A-FE9728A1BB33}" dt="2025-03-28T11:45:44.995" v="465"/>
        <pc:sldMkLst>
          <pc:docMk/>
          <pc:sldMk cId="637611703" sldId="314"/>
        </pc:sldMkLst>
        <pc:spChg chg="mod">
          <ac:chgData name="Marian Pryszcz" userId="b640d04e-8e1a-4236-a119-e4fb30dc15ca" providerId="ADAL" clId="{0933D8BA-7482-4C8D-BB9A-FE9728A1BB33}" dt="2025-03-28T11:45:44.995" v="465"/>
          <ac:spMkLst>
            <pc:docMk/>
            <pc:sldMk cId="637611703" sldId="314"/>
            <ac:spMk id="9" creationId="{B5285944-B04E-466C-B72D-6C7799B97B7A}"/>
          </ac:spMkLst>
        </pc:spChg>
        <pc:picChg chg="del mod">
          <ac:chgData name="Marian Pryszcz" userId="b640d04e-8e1a-4236-a119-e4fb30dc15ca" providerId="ADAL" clId="{0933D8BA-7482-4C8D-BB9A-FE9728A1BB33}" dt="2025-03-28T11:39:58.391" v="379" actId="478"/>
          <ac:picMkLst>
            <pc:docMk/>
            <pc:sldMk cId="637611703" sldId="314"/>
            <ac:picMk id="3" creationId="{C5E02A97-5EFD-41D9-8DB3-ACEE818C27CA}"/>
          </ac:picMkLst>
        </pc:picChg>
        <pc:picChg chg="add mod">
          <ac:chgData name="Marian Pryszcz" userId="b640d04e-8e1a-4236-a119-e4fb30dc15ca" providerId="ADAL" clId="{0933D8BA-7482-4C8D-BB9A-FE9728A1BB33}" dt="2025-03-28T11:41:07.152" v="389" actId="1076"/>
          <ac:picMkLst>
            <pc:docMk/>
            <pc:sldMk cId="637611703" sldId="314"/>
            <ac:picMk id="5" creationId="{911147B2-D87F-44BA-8A09-83C534C34C39}"/>
          </ac:picMkLst>
        </pc:picChg>
      </pc:sldChg>
      <pc:sldChg chg="addSp delSp modSp add mod">
        <pc:chgData name="Marian Pryszcz" userId="b640d04e-8e1a-4236-a119-e4fb30dc15ca" providerId="ADAL" clId="{0933D8BA-7482-4C8D-BB9A-FE9728A1BB33}" dt="2025-03-28T11:45:51.084" v="466"/>
        <pc:sldMkLst>
          <pc:docMk/>
          <pc:sldMk cId="627856702" sldId="315"/>
        </pc:sldMkLst>
        <pc:spChg chg="mod">
          <ac:chgData name="Marian Pryszcz" userId="b640d04e-8e1a-4236-a119-e4fb30dc15ca" providerId="ADAL" clId="{0933D8BA-7482-4C8D-BB9A-FE9728A1BB33}" dt="2025-03-28T11:45:51.084" v="466"/>
          <ac:spMkLst>
            <pc:docMk/>
            <pc:sldMk cId="627856702" sldId="315"/>
            <ac:spMk id="9" creationId="{B5285944-B04E-466C-B72D-6C7799B97B7A}"/>
          </ac:spMkLst>
        </pc:spChg>
        <pc:picChg chg="del">
          <ac:chgData name="Marian Pryszcz" userId="b640d04e-8e1a-4236-a119-e4fb30dc15ca" providerId="ADAL" clId="{0933D8BA-7482-4C8D-BB9A-FE9728A1BB33}" dt="2025-03-28T11:40:00.499" v="380" actId="478"/>
          <ac:picMkLst>
            <pc:docMk/>
            <pc:sldMk cId="627856702" sldId="315"/>
            <ac:picMk id="3" creationId="{C5E02A97-5EFD-41D9-8DB3-ACEE818C27CA}"/>
          </ac:picMkLst>
        </pc:picChg>
        <pc:picChg chg="add mod">
          <ac:chgData name="Marian Pryszcz" userId="b640d04e-8e1a-4236-a119-e4fb30dc15ca" providerId="ADAL" clId="{0933D8BA-7482-4C8D-BB9A-FE9728A1BB33}" dt="2025-03-28T11:41:32.520" v="392" actId="1076"/>
          <ac:picMkLst>
            <pc:docMk/>
            <pc:sldMk cId="627856702" sldId="315"/>
            <ac:picMk id="5" creationId="{05A54D44-1C9A-463D-B675-68A4A4402F5C}"/>
          </ac:picMkLst>
        </pc:picChg>
      </pc:sldChg>
      <pc:sldChg chg="addSp delSp modSp add mod ord">
        <pc:chgData name="Marian Pryszcz" userId="b640d04e-8e1a-4236-a119-e4fb30dc15ca" providerId="ADAL" clId="{0933D8BA-7482-4C8D-BB9A-FE9728A1BB33}" dt="2025-03-28T11:46:02.154" v="468"/>
        <pc:sldMkLst>
          <pc:docMk/>
          <pc:sldMk cId="3015938243" sldId="316"/>
        </pc:sldMkLst>
        <pc:spChg chg="mod">
          <ac:chgData name="Marian Pryszcz" userId="b640d04e-8e1a-4236-a119-e4fb30dc15ca" providerId="ADAL" clId="{0933D8BA-7482-4C8D-BB9A-FE9728A1BB33}" dt="2025-03-28T11:46:02.154" v="468"/>
          <ac:spMkLst>
            <pc:docMk/>
            <pc:sldMk cId="3015938243" sldId="316"/>
            <ac:spMk id="9" creationId="{B5285944-B04E-466C-B72D-6C7799B97B7A}"/>
          </ac:spMkLst>
        </pc:spChg>
        <pc:picChg chg="del">
          <ac:chgData name="Marian Pryszcz" userId="b640d04e-8e1a-4236-a119-e4fb30dc15ca" providerId="ADAL" clId="{0933D8BA-7482-4C8D-BB9A-FE9728A1BB33}" dt="2025-03-28T11:40:02.147" v="381" actId="478"/>
          <ac:picMkLst>
            <pc:docMk/>
            <pc:sldMk cId="3015938243" sldId="316"/>
            <ac:picMk id="3" creationId="{C5E02A97-5EFD-41D9-8DB3-ACEE818C27CA}"/>
          </ac:picMkLst>
        </pc:picChg>
        <pc:picChg chg="add mod">
          <ac:chgData name="Marian Pryszcz" userId="b640d04e-8e1a-4236-a119-e4fb30dc15ca" providerId="ADAL" clId="{0933D8BA-7482-4C8D-BB9A-FE9728A1BB33}" dt="2025-03-28T11:42:25.116" v="400" actId="1076"/>
          <ac:picMkLst>
            <pc:docMk/>
            <pc:sldMk cId="3015938243" sldId="316"/>
            <ac:picMk id="5" creationId="{96A35CE8-A7BC-4E0E-965B-0FAEC3D06BAD}"/>
          </ac:picMkLst>
        </pc:picChg>
      </pc:sldChg>
      <pc:sldChg chg="addSp modSp add mod">
        <pc:chgData name="Marian Pryszcz" userId="b640d04e-8e1a-4236-a119-e4fb30dc15ca" providerId="ADAL" clId="{0933D8BA-7482-4C8D-BB9A-FE9728A1BB33}" dt="2025-03-28T11:45:56.844" v="467"/>
        <pc:sldMkLst>
          <pc:docMk/>
          <pc:sldMk cId="921657907" sldId="317"/>
        </pc:sldMkLst>
        <pc:spChg chg="mod">
          <ac:chgData name="Marian Pryszcz" userId="b640d04e-8e1a-4236-a119-e4fb30dc15ca" providerId="ADAL" clId="{0933D8BA-7482-4C8D-BB9A-FE9728A1BB33}" dt="2025-03-28T11:45:56.844" v="467"/>
          <ac:spMkLst>
            <pc:docMk/>
            <pc:sldMk cId="921657907" sldId="317"/>
            <ac:spMk id="9" creationId="{B5285944-B04E-466C-B72D-6C7799B97B7A}"/>
          </ac:spMkLst>
        </pc:spChg>
        <pc:picChg chg="add mod">
          <ac:chgData name="Marian Pryszcz" userId="b640d04e-8e1a-4236-a119-e4fb30dc15ca" providerId="ADAL" clId="{0933D8BA-7482-4C8D-BB9A-FE9728A1BB33}" dt="2025-03-28T11:41:57.714" v="396" actId="1076"/>
          <ac:picMkLst>
            <pc:docMk/>
            <pc:sldMk cId="921657907" sldId="317"/>
            <ac:picMk id="3" creationId="{671651B1-FB40-452C-867B-71B7E70B19A5}"/>
          </ac:picMkLst>
        </pc:picChg>
      </pc:sldChg>
      <pc:sldChg chg="modSp add del mod">
        <pc:chgData name="Marian Pryszcz" userId="b640d04e-8e1a-4236-a119-e4fb30dc15ca" providerId="ADAL" clId="{0933D8BA-7482-4C8D-BB9A-FE9728A1BB33}" dt="2025-03-28T12:15:19.388" v="549" actId="2696"/>
        <pc:sldMkLst>
          <pc:docMk/>
          <pc:sldMk cId="2457735120" sldId="318"/>
        </pc:sldMkLst>
        <pc:spChg chg="mod">
          <ac:chgData name="Marian Pryszcz" userId="b640d04e-8e1a-4236-a119-e4fb30dc15ca" providerId="ADAL" clId="{0933D8BA-7482-4C8D-BB9A-FE9728A1BB33}" dt="2025-03-28T12:14:14.912" v="548" actId="20577"/>
          <ac:spMkLst>
            <pc:docMk/>
            <pc:sldMk cId="2457735120" sldId="318"/>
            <ac:spMk id="8" creationId="{A96FA6E1-BF7C-49E7-B362-2F69F5775462}"/>
          </ac:spMkLst>
        </pc:spChg>
      </pc:sldChg>
      <pc:sldChg chg="delSp del mod">
        <pc:chgData name="Marian Pryszcz" userId="b640d04e-8e1a-4236-a119-e4fb30dc15ca" providerId="ADAL" clId="{0933D8BA-7482-4C8D-BB9A-FE9728A1BB33}" dt="2025-03-28T11:17:06.480" v="96" actId="47"/>
        <pc:sldMkLst>
          <pc:docMk/>
          <pc:sldMk cId="3616806645" sldId="341"/>
        </pc:sldMkLst>
        <pc:picChg chg="del">
          <ac:chgData name="Marian Pryszcz" userId="b640d04e-8e1a-4236-a119-e4fb30dc15ca" providerId="ADAL" clId="{0933D8BA-7482-4C8D-BB9A-FE9728A1BB33}" dt="2025-03-28T11:17:03.760" v="94" actId="478"/>
          <ac:picMkLst>
            <pc:docMk/>
            <pc:sldMk cId="3616806645" sldId="341"/>
            <ac:picMk id="8" creationId="{B5C2189B-6DCC-44D9-8BEE-3A666A18943E}"/>
          </ac:picMkLst>
        </pc:picChg>
        <pc:picChg chg="del">
          <ac:chgData name="Marian Pryszcz" userId="b640d04e-8e1a-4236-a119-e4fb30dc15ca" providerId="ADAL" clId="{0933D8BA-7482-4C8D-BB9A-FE9728A1BB33}" dt="2025-03-28T11:17:04.560" v="95" actId="478"/>
          <ac:picMkLst>
            <pc:docMk/>
            <pc:sldMk cId="3616806645" sldId="341"/>
            <ac:picMk id="1028" creationId="{C6F02E60-8226-4268-8873-48B472D64F9A}"/>
          </ac:picMkLst>
        </pc:picChg>
      </pc:sldChg>
      <pc:sldChg chg="del">
        <pc:chgData name="Marian Pryszcz" userId="b640d04e-8e1a-4236-a119-e4fb30dc15ca" providerId="ADAL" clId="{0933D8BA-7482-4C8D-BB9A-FE9728A1BB33}" dt="2025-03-28T11:17:01.077" v="93" actId="47"/>
        <pc:sldMkLst>
          <pc:docMk/>
          <pc:sldMk cId="72031796" sldId="342"/>
        </pc:sldMkLst>
      </pc:sldChg>
      <pc:sldChg chg="del">
        <pc:chgData name="Marian Pryszcz" userId="b640d04e-8e1a-4236-a119-e4fb30dc15ca" providerId="ADAL" clId="{0933D8BA-7482-4C8D-BB9A-FE9728A1BB33}" dt="2025-03-28T11:17:01.077" v="93" actId="47"/>
        <pc:sldMkLst>
          <pc:docMk/>
          <pc:sldMk cId="36501936" sldId="343"/>
        </pc:sldMkLst>
      </pc:sldChg>
      <pc:sldChg chg="del">
        <pc:chgData name="Marian Pryszcz" userId="b640d04e-8e1a-4236-a119-e4fb30dc15ca" providerId="ADAL" clId="{0933D8BA-7482-4C8D-BB9A-FE9728A1BB33}" dt="2025-03-28T11:17:01.077" v="93" actId="47"/>
        <pc:sldMkLst>
          <pc:docMk/>
          <pc:sldMk cId="345261837" sldId="344"/>
        </pc:sldMkLst>
      </pc:sldChg>
      <pc:sldChg chg="del">
        <pc:chgData name="Marian Pryszcz" userId="b640d04e-8e1a-4236-a119-e4fb30dc15ca" providerId="ADAL" clId="{0933D8BA-7482-4C8D-BB9A-FE9728A1BB33}" dt="2025-03-28T11:17:01.077" v="93" actId="47"/>
        <pc:sldMkLst>
          <pc:docMk/>
          <pc:sldMk cId="2284218500" sldId="345"/>
        </pc:sldMkLst>
      </pc:sldChg>
      <pc:sldChg chg="del">
        <pc:chgData name="Marian Pryszcz" userId="b640d04e-8e1a-4236-a119-e4fb30dc15ca" providerId="ADAL" clId="{0933D8BA-7482-4C8D-BB9A-FE9728A1BB33}" dt="2025-03-28T11:17:01.077" v="93" actId="47"/>
        <pc:sldMkLst>
          <pc:docMk/>
          <pc:sldMk cId="2413510730" sldId="346"/>
        </pc:sldMkLst>
      </pc:sldChg>
      <pc:sldChg chg="del">
        <pc:chgData name="Marian Pryszcz" userId="b640d04e-8e1a-4236-a119-e4fb30dc15ca" providerId="ADAL" clId="{0933D8BA-7482-4C8D-BB9A-FE9728A1BB33}" dt="2025-03-28T11:17:01.077" v="93" actId="47"/>
        <pc:sldMkLst>
          <pc:docMk/>
          <pc:sldMk cId="2142694736" sldId="347"/>
        </pc:sldMkLst>
      </pc:sldChg>
      <pc:sldChg chg="del">
        <pc:chgData name="Marian Pryszcz" userId="b640d04e-8e1a-4236-a119-e4fb30dc15ca" providerId="ADAL" clId="{0933D8BA-7482-4C8D-BB9A-FE9728A1BB33}" dt="2025-03-28T11:17:01.077" v="93" actId="47"/>
        <pc:sldMkLst>
          <pc:docMk/>
          <pc:sldMk cId="3463107581" sldId="348"/>
        </pc:sldMkLst>
      </pc:sldChg>
      <pc:sldChg chg="del">
        <pc:chgData name="Marian Pryszcz" userId="b640d04e-8e1a-4236-a119-e4fb30dc15ca" providerId="ADAL" clId="{0933D8BA-7482-4C8D-BB9A-FE9728A1BB33}" dt="2025-03-28T11:17:01.077" v="93" actId="47"/>
        <pc:sldMkLst>
          <pc:docMk/>
          <pc:sldMk cId="468397430" sldId="349"/>
        </pc:sldMkLst>
      </pc:sldChg>
    </pc:docChg>
  </pc:docChgLst>
  <pc:docChgLst>
    <pc:chgData name="Marian Pryszcz" userId="b640d04e-8e1a-4236-a119-e4fb30dc15ca" providerId="ADAL" clId="{4D885FA5-B0FE-488F-9422-1E0E52B7FBEA}"/>
    <pc:docChg chg="undo custSel modSld">
      <pc:chgData name="Marian Pryszcz" userId="b640d04e-8e1a-4236-a119-e4fb30dc15ca" providerId="ADAL" clId="{4D885FA5-B0FE-488F-9422-1E0E52B7FBEA}" dt="2025-01-07T12:23:36.397" v="740" actId="6549"/>
      <pc:docMkLst>
        <pc:docMk/>
      </pc:docMkLst>
      <pc:sldChg chg="modSp mod">
        <pc:chgData name="Marian Pryszcz" userId="b640d04e-8e1a-4236-a119-e4fb30dc15ca" providerId="ADAL" clId="{4D885FA5-B0FE-488F-9422-1E0E52B7FBEA}" dt="2025-01-07T12:23:36.397" v="740" actId="6549"/>
        <pc:sldMkLst>
          <pc:docMk/>
          <pc:sldMk cId="3678434960" sldId="295"/>
        </pc:sldMkLst>
        <pc:spChg chg="mod">
          <ac:chgData name="Marian Pryszcz" userId="b640d04e-8e1a-4236-a119-e4fb30dc15ca" providerId="ADAL" clId="{4D885FA5-B0FE-488F-9422-1E0E52B7FBEA}" dt="2025-01-07T12:23:36.397" v="740" actId="6549"/>
          <ac:spMkLst>
            <pc:docMk/>
            <pc:sldMk cId="3678434960" sldId="295"/>
            <ac:spMk id="2" creationId="{D86A2E93-93B0-40BF-8CB8-03B847CB3CC1}"/>
          </ac:spMkLst>
        </pc:spChg>
      </pc:sldChg>
      <pc:sldChg chg="modSp mod">
        <pc:chgData name="Marian Pryszcz" userId="b640d04e-8e1a-4236-a119-e4fb30dc15ca" providerId="ADAL" clId="{4D885FA5-B0FE-488F-9422-1E0E52B7FBEA}" dt="2025-01-07T12:18:09.168" v="484" actId="20577"/>
        <pc:sldMkLst>
          <pc:docMk/>
          <pc:sldMk cId="3026634515" sldId="299"/>
        </pc:sldMkLst>
        <pc:spChg chg="mod">
          <ac:chgData name="Marian Pryszcz" userId="b640d04e-8e1a-4236-a119-e4fb30dc15ca" providerId="ADAL" clId="{4D885FA5-B0FE-488F-9422-1E0E52B7FBEA}" dt="2025-01-07T12:18:09.168" v="484" actId="20577"/>
          <ac:spMkLst>
            <pc:docMk/>
            <pc:sldMk cId="3026634515" sldId="299"/>
            <ac:spMk id="7" creationId="{0A2BC8E9-E6A5-416A-9EA5-3763271AE885}"/>
          </ac:spMkLst>
        </pc:spChg>
      </pc:sldChg>
      <pc:sldChg chg="addSp modSp mod">
        <pc:chgData name="Marian Pryszcz" userId="b640d04e-8e1a-4236-a119-e4fb30dc15ca" providerId="ADAL" clId="{4D885FA5-B0FE-488F-9422-1E0E52B7FBEA}" dt="2025-01-07T12:19:17.290" v="557" actId="1076"/>
        <pc:sldMkLst>
          <pc:docMk/>
          <pc:sldMk cId="2676481502" sldId="300"/>
        </pc:sldMkLst>
        <pc:spChg chg="add mod">
          <ac:chgData name="Marian Pryszcz" userId="b640d04e-8e1a-4236-a119-e4fb30dc15ca" providerId="ADAL" clId="{4D885FA5-B0FE-488F-9422-1E0E52B7FBEA}" dt="2025-01-07T12:19:17.290" v="557" actId="1076"/>
          <ac:spMkLst>
            <pc:docMk/>
            <pc:sldMk cId="2676481502" sldId="300"/>
            <ac:spMk id="15" creationId="{8F69B217-F273-4DD4-B96D-FCD6512FD7E4}"/>
          </ac:spMkLst>
        </pc:spChg>
      </pc:sldChg>
      <pc:sldChg chg="addSp modSp mod">
        <pc:chgData name="Marian Pryszcz" userId="b640d04e-8e1a-4236-a119-e4fb30dc15ca" providerId="ADAL" clId="{4D885FA5-B0FE-488F-9422-1E0E52B7FBEA}" dt="2025-01-07T12:17:21.911" v="454" actId="1076"/>
        <pc:sldMkLst>
          <pc:docMk/>
          <pc:sldMk cId="1275685279" sldId="303"/>
        </pc:sldMkLst>
        <pc:spChg chg="mod">
          <ac:chgData name="Marian Pryszcz" userId="b640d04e-8e1a-4236-a119-e4fb30dc15ca" providerId="ADAL" clId="{4D885FA5-B0FE-488F-9422-1E0E52B7FBEA}" dt="2025-01-07T12:16:51.124" v="436" actId="20577"/>
          <ac:spMkLst>
            <pc:docMk/>
            <pc:sldMk cId="1275685279" sldId="303"/>
            <ac:spMk id="5" creationId="{54BCC7E9-0383-4A10-95CB-BDC2547DFDBB}"/>
          </ac:spMkLst>
        </pc:spChg>
        <pc:spChg chg="add mod">
          <ac:chgData name="Marian Pryszcz" userId="b640d04e-8e1a-4236-a119-e4fb30dc15ca" providerId="ADAL" clId="{4D885FA5-B0FE-488F-9422-1E0E52B7FBEA}" dt="2025-01-07T12:17:08.280" v="448" actId="1076"/>
          <ac:spMkLst>
            <pc:docMk/>
            <pc:sldMk cId="1275685279" sldId="303"/>
            <ac:spMk id="7" creationId="{3B8FC4CF-9877-4A3C-9545-5442DAA6D819}"/>
          </ac:spMkLst>
        </pc:spChg>
        <pc:picChg chg="mod">
          <ac:chgData name="Marian Pryszcz" userId="b640d04e-8e1a-4236-a119-e4fb30dc15ca" providerId="ADAL" clId="{4D885FA5-B0FE-488F-9422-1E0E52B7FBEA}" dt="2025-01-07T12:17:21.911" v="454" actId="1076"/>
          <ac:picMkLst>
            <pc:docMk/>
            <pc:sldMk cId="1275685279" sldId="303"/>
            <ac:picMk id="2" creationId="{A38C2373-89B2-43B7-B948-1BD98C542549}"/>
          </ac:picMkLst>
        </pc:picChg>
        <pc:picChg chg="mod">
          <ac:chgData name="Marian Pryszcz" userId="b640d04e-8e1a-4236-a119-e4fb30dc15ca" providerId="ADAL" clId="{4D885FA5-B0FE-488F-9422-1E0E52B7FBEA}" dt="2025-01-07T12:17:18.217" v="452" actId="1076"/>
          <ac:picMkLst>
            <pc:docMk/>
            <pc:sldMk cId="1275685279" sldId="303"/>
            <ac:picMk id="3" creationId="{063031FF-B8D5-43F1-AD18-94A90AAE6C48}"/>
          </ac:picMkLst>
        </pc:picChg>
      </pc:sldChg>
      <pc:sldChg chg="modSp mod">
        <pc:chgData name="Marian Pryszcz" userId="b640d04e-8e1a-4236-a119-e4fb30dc15ca" providerId="ADAL" clId="{4D885FA5-B0FE-488F-9422-1E0E52B7FBEA}" dt="2025-01-07T12:21:38.998" v="677" actId="20577"/>
        <pc:sldMkLst>
          <pc:docMk/>
          <pc:sldMk cId="3156801709" sldId="310"/>
        </pc:sldMkLst>
        <pc:spChg chg="mod">
          <ac:chgData name="Marian Pryszcz" userId="b640d04e-8e1a-4236-a119-e4fb30dc15ca" providerId="ADAL" clId="{4D885FA5-B0FE-488F-9422-1E0E52B7FBEA}" dt="2025-01-07T12:21:38.998" v="677" actId="20577"/>
          <ac:spMkLst>
            <pc:docMk/>
            <pc:sldMk cId="3156801709" sldId="310"/>
            <ac:spMk id="5" creationId="{8E7FADA8-D79A-4939-BCCD-99EA710098C7}"/>
          </ac:spMkLst>
        </pc:spChg>
      </pc:sldChg>
      <pc:sldChg chg="modSp mod">
        <pc:chgData name="Marian Pryszcz" userId="b640d04e-8e1a-4236-a119-e4fb30dc15ca" providerId="ADAL" clId="{4D885FA5-B0FE-488F-9422-1E0E52B7FBEA}" dt="2025-01-07T12:22:41.823" v="715" actId="20577"/>
        <pc:sldMkLst>
          <pc:docMk/>
          <pc:sldMk cId="90630117" sldId="311"/>
        </pc:sldMkLst>
        <pc:spChg chg="mod">
          <ac:chgData name="Marian Pryszcz" userId="b640d04e-8e1a-4236-a119-e4fb30dc15ca" providerId="ADAL" clId="{4D885FA5-B0FE-488F-9422-1E0E52B7FBEA}" dt="2025-01-07T12:22:41.823" v="715" actId="20577"/>
          <ac:spMkLst>
            <pc:docMk/>
            <pc:sldMk cId="90630117" sldId="311"/>
            <ac:spMk id="5" creationId="{796F6AAC-4D24-401A-915F-9AA2471F3D06}"/>
          </ac:spMkLst>
        </pc:spChg>
      </pc:sldChg>
      <pc:sldChg chg="addSp modSp mod">
        <pc:chgData name="Marian Pryszcz" userId="b640d04e-8e1a-4236-a119-e4fb30dc15ca" providerId="ADAL" clId="{4D885FA5-B0FE-488F-9422-1E0E52B7FBEA}" dt="2025-01-07T12:07:01.806" v="35" actId="207"/>
        <pc:sldMkLst>
          <pc:docMk/>
          <pc:sldMk cId="3668369720" sldId="315"/>
        </pc:sldMkLst>
        <pc:spChg chg="add mod">
          <ac:chgData name="Marian Pryszcz" userId="b640d04e-8e1a-4236-a119-e4fb30dc15ca" providerId="ADAL" clId="{4D885FA5-B0FE-488F-9422-1E0E52B7FBEA}" dt="2025-01-07T12:07:01.806" v="35" actId="207"/>
          <ac:spMkLst>
            <pc:docMk/>
            <pc:sldMk cId="3668369720" sldId="315"/>
            <ac:spMk id="2" creationId="{4BEEB03E-B10D-442E-8AAD-C88E8B6315C8}"/>
          </ac:spMkLst>
        </pc:spChg>
      </pc:sldChg>
      <pc:sldChg chg="modSp mod">
        <pc:chgData name="Marian Pryszcz" userId="b640d04e-8e1a-4236-a119-e4fb30dc15ca" providerId="ADAL" clId="{4D885FA5-B0FE-488F-9422-1E0E52B7FBEA}" dt="2025-01-07T12:23:11.705" v="735" actId="20577"/>
        <pc:sldMkLst>
          <pc:docMk/>
          <pc:sldMk cId="69528574" sldId="343"/>
        </pc:sldMkLst>
        <pc:spChg chg="mod">
          <ac:chgData name="Marian Pryszcz" userId="b640d04e-8e1a-4236-a119-e4fb30dc15ca" providerId="ADAL" clId="{4D885FA5-B0FE-488F-9422-1E0E52B7FBEA}" dt="2025-01-07T12:23:11.705" v="735" actId="20577"/>
          <ac:spMkLst>
            <pc:docMk/>
            <pc:sldMk cId="69528574" sldId="343"/>
            <ac:spMk id="7" creationId="{929E7D5E-C83C-4239-BD61-C82EAEED627C}"/>
          </ac:spMkLst>
        </pc:spChg>
      </pc:sldChg>
    </pc:docChg>
  </pc:docChgLst>
  <pc:docChgLst>
    <pc:chgData name="Marian Pryszcz" userId="b640d04e-8e1a-4236-a119-e4fb30dc15ca" providerId="ADAL" clId="{1B675F1C-8310-4AE9-A956-B1465D3DCAD9}"/>
    <pc:docChg chg="undo custSel addSld delSld modSld sldOrd">
      <pc:chgData name="Marian Pryszcz" userId="b640d04e-8e1a-4236-a119-e4fb30dc15ca" providerId="ADAL" clId="{1B675F1C-8310-4AE9-A956-B1465D3DCAD9}" dt="2025-02-17T19:58:07.163" v="943" actId="20577"/>
      <pc:docMkLst>
        <pc:docMk/>
      </pc:docMkLst>
      <pc:sldChg chg="delSp modSp mod">
        <pc:chgData name="Marian Pryszcz" userId="b640d04e-8e1a-4236-a119-e4fb30dc15ca" providerId="ADAL" clId="{1B675F1C-8310-4AE9-A956-B1465D3DCAD9}" dt="2025-02-17T19:12:47.150" v="19" actId="255"/>
        <pc:sldMkLst>
          <pc:docMk/>
          <pc:sldMk cId="1118584893" sldId="258"/>
        </pc:sldMkLst>
        <pc:spChg chg="del">
          <ac:chgData name="Marian Pryszcz" userId="b640d04e-8e1a-4236-a119-e4fb30dc15ca" providerId="ADAL" clId="{1B675F1C-8310-4AE9-A956-B1465D3DCAD9}" dt="2025-02-17T19:12:31.746" v="14" actId="478"/>
          <ac:spMkLst>
            <pc:docMk/>
            <pc:sldMk cId="1118584893" sldId="258"/>
            <ac:spMk id="8" creationId="{00000000-0000-0000-0000-000000000000}"/>
          </ac:spMkLst>
        </pc:spChg>
        <pc:spChg chg="mod">
          <ac:chgData name="Marian Pryszcz" userId="b640d04e-8e1a-4236-a119-e4fb30dc15ca" providerId="ADAL" clId="{1B675F1C-8310-4AE9-A956-B1465D3DCAD9}" dt="2025-02-17T19:12:13.732" v="13" actId="20577"/>
          <ac:spMkLst>
            <pc:docMk/>
            <pc:sldMk cId="1118584893" sldId="258"/>
            <ac:spMk id="9" creationId="{00000000-0000-0000-0000-000000000000}"/>
          </ac:spMkLst>
        </pc:spChg>
        <pc:spChg chg="mod">
          <ac:chgData name="Marian Pryszcz" userId="b640d04e-8e1a-4236-a119-e4fb30dc15ca" providerId="ADAL" clId="{1B675F1C-8310-4AE9-A956-B1465D3DCAD9}" dt="2025-02-17T19:12:47.150" v="19" actId="255"/>
          <ac:spMkLst>
            <pc:docMk/>
            <pc:sldMk cId="1118584893" sldId="258"/>
            <ac:spMk id="11" creationId="{7AECF0E5-EF4F-4341-915A-DA6329658EDA}"/>
          </ac:spMkLst>
        </pc:spChg>
      </pc:sldChg>
      <pc:sldChg chg="addSp delSp modSp mod">
        <pc:chgData name="Marian Pryszcz" userId="b640d04e-8e1a-4236-a119-e4fb30dc15ca" providerId="ADAL" clId="{1B675F1C-8310-4AE9-A956-B1465D3DCAD9}" dt="2025-02-17T19:26:11.394" v="435" actId="20577"/>
        <pc:sldMkLst>
          <pc:docMk/>
          <pc:sldMk cId="1275685279" sldId="303"/>
        </pc:sldMkLst>
        <pc:spChg chg="mod">
          <ac:chgData name="Marian Pryszcz" userId="b640d04e-8e1a-4236-a119-e4fb30dc15ca" providerId="ADAL" clId="{1B675F1C-8310-4AE9-A956-B1465D3DCAD9}" dt="2025-02-17T19:16:51.481" v="43" actId="120"/>
          <ac:spMkLst>
            <pc:docMk/>
            <pc:sldMk cId="1275685279" sldId="303"/>
            <ac:spMk id="4" creationId="{00000000-0000-0000-0000-000000000000}"/>
          </ac:spMkLst>
        </pc:spChg>
        <pc:spChg chg="mod">
          <ac:chgData name="Marian Pryszcz" userId="b640d04e-8e1a-4236-a119-e4fb30dc15ca" providerId="ADAL" clId="{1B675F1C-8310-4AE9-A956-B1465D3DCAD9}" dt="2025-02-17T19:26:11.394" v="435" actId="20577"/>
          <ac:spMkLst>
            <pc:docMk/>
            <pc:sldMk cId="1275685279" sldId="303"/>
            <ac:spMk id="5" creationId="{54BCC7E9-0383-4A10-95CB-BDC2547DFDBB}"/>
          </ac:spMkLst>
        </pc:spChg>
        <pc:spChg chg="add mod">
          <ac:chgData name="Marian Pryszcz" userId="b640d04e-8e1a-4236-a119-e4fb30dc15ca" providerId="ADAL" clId="{1B675F1C-8310-4AE9-A956-B1465D3DCAD9}" dt="2025-02-17T19:18:31.942" v="90" actId="1076"/>
          <ac:spMkLst>
            <pc:docMk/>
            <pc:sldMk cId="1275685279" sldId="303"/>
            <ac:spMk id="7" creationId="{2DE61957-5431-4F8D-B701-48F80F22A2B4}"/>
          </ac:spMkLst>
        </pc:spChg>
        <pc:spChg chg="add del mod">
          <ac:chgData name="Marian Pryszcz" userId="b640d04e-8e1a-4236-a119-e4fb30dc15ca" providerId="ADAL" clId="{1B675F1C-8310-4AE9-A956-B1465D3DCAD9}" dt="2025-02-17T19:19:07.959" v="112" actId="478"/>
          <ac:spMkLst>
            <pc:docMk/>
            <pc:sldMk cId="1275685279" sldId="303"/>
            <ac:spMk id="8" creationId="{FD9BCE8F-4394-42FB-9008-8E6B7C37B2B1}"/>
          </ac:spMkLst>
        </pc:spChg>
        <pc:spChg chg="add mod">
          <ac:chgData name="Marian Pryszcz" userId="b640d04e-8e1a-4236-a119-e4fb30dc15ca" providerId="ADAL" clId="{1B675F1C-8310-4AE9-A956-B1465D3DCAD9}" dt="2025-02-17T19:19:59.120" v="132" actId="207"/>
          <ac:spMkLst>
            <pc:docMk/>
            <pc:sldMk cId="1275685279" sldId="303"/>
            <ac:spMk id="9" creationId="{B5285944-B04E-466C-B72D-6C7799B97B7A}"/>
          </ac:spMkLst>
        </pc:spChg>
      </pc:sldChg>
      <pc:sldChg chg="del">
        <pc:chgData name="Marian Pryszcz" userId="b640d04e-8e1a-4236-a119-e4fb30dc15ca" providerId="ADAL" clId="{1B675F1C-8310-4AE9-A956-B1465D3DCAD9}" dt="2025-02-17T19:51:52.672" v="844" actId="2696"/>
        <pc:sldMkLst>
          <pc:docMk/>
          <pc:sldMk cId="3744010828" sldId="304"/>
        </pc:sldMkLst>
      </pc:sldChg>
      <pc:sldChg chg="del">
        <pc:chgData name="Marian Pryszcz" userId="b640d04e-8e1a-4236-a119-e4fb30dc15ca" providerId="ADAL" clId="{1B675F1C-8310-4AE9-A956-B1465D3DCAD9}" dt="2025-02-17T19:51:55.218" v="845" actId="2696"/>
        <pc:sldMkLst>
          <pc:docMk/>
          <pc:sldMk cId="2330918370" sldId="305"/>
        </pc:sldMkLst>
      </pc:sldChg>
      <pc:sldChg chg="del">
        <pc:chgData name="Marian Pryszcz" userId="b640d04e-8e1a-4236-a119-e4fb30dc15ca" providerId="ADAL" clId="{1B675F1C-8310-4AE9-A956-B1465D3DCAD9}" dt="2025-02-17T19:51:57.523" v="846" actId="2696"/>
        <pc:sldMkLst>
          <pc:docMk/>
          <pc:sldMk cId="3647700878" sldId="306"/>
        </pc:sldMkLst>
      </pc:sldChg>
      <pc:sldChg chg="modSp add mod">
        <pc:chgData name="Marian Pryszcz" userId="b640d04e-8e1a-4236-a119-e4fb30dc15ca" providerId="ADAL" clId="{1B675F1C-8310-4AE9-A956-B1465D3DCAD9}" dt="2025-02-17T19:27:04.959" v="448" actId="15"/>
        <pc:sldMkLst>
          <pc:docMk/>
          <pc:sldMk cId="2004152023" sldId="307"/>
        </pc:sldMkLst>
        <pc:spChg chg="mod">
          <ac:chgData name="Marian Pryszcz" userId="b640d04e-8e1a-4236-a119-e4fb30dc15ca" providerId="ADAL" clId="{1B675F1C-8310-4AE9-A956-B1465D3DCAD9}" dt="2025-02-17T19:27:04.959" v="448" actId="15"/>
          <ac:spMkLst>
            <pc:docMk/>
            <pc:sldMk cId="2004152023" sldId="307"/>
            <ac:spMk id="5" creationId="{54BCC7E9-0383-4A10-95CB-BDC2547DFDBB}"/>
          </ac:spMkLst>
        </pc:spChg>
      </pc:sldChg>
      <pc:sldChg chg="modSp add mod">
        <pc:chgData name="Marian Pryszcz" userId="b640d04e-8e1a-4236-a119-e4fb30dc15ca" providerId="ADAL" clId="{1B675F1C-8310-4AE9-A956-B1465D3DCAD9}" dt="2025-02-17T19:29:59.432" v="470" actId="404"/>
        <pc:sldMkLst>
          <pc:docMk/>
          <pc:sldMk cId="1492323191" sldId="308"/>
        </pc:sldMkLst>
        <pc:spChg chg="mod">
          <ac:chgData name="Marian Pryszcz" userId="b640d04e-8e1a-4236-a119-e4fb30dc15ca" providerId="ADAL" clId="{1B675F1C-8310-4AE9-A956-B1465D3DCAD9}" dt="2025-02-17T19:29:59.432" v="470" actId="404"/>
          <ac:spMkLst>
            <pc:docMk/>
            <pc:sldMk cId="1492323191" sldId="308"/>
            <ac:spMk id="5" creationId="{54BCC7E9-0383-4A10-95CB-BDC2547DFDBB}"/>
          </ac:spMkLst>
        </pc:spChg>
        <pc:spChg chg="mod">
          <ac:chgData name="Marian Pryszcz" userId="b640d04e-8e1a-4236-a119-e4fb30dc15ca" providerId="ADAL" clId="{1B675F1C-8310-4AE9-A956-B1465D3DCAD9}" dt="2025-02-17T19:27:47.462" v="450"/>
          <ac:spMkLst>
            <pc:docMk/>
            <pc:sldMk cId="1492323191" sldId="308"/>
            <ac:spMk id="9" creationId="{B5285944-B04E-466C-B72D-6C7799B97B7A}"/>
          </ac:spMkLst>
        </pc:spChg>
      </pc:sldChg>
      <pc:sldChg chg="modSp add mod ord">
        <pc:chgData name="Marian Pryszcz" userId="b640d04e-8e1a-4236-a119-e4fb30dc15ca" providerId="ADAL" clId="{1B675F1C-8310-4AE9-A956-B1465D3DCAD9}" dt="2025-02-17T19:58:07.163" v="943" actId="20577"/>
        <pc:sldMkLst>
          <pc:docMk/>
          <pc:sldMk cId="2973297742" sldId="309"/>
        </pc:sldMkLst>
        <pc:spChg chg="mod">
          <ac:chgData name="Marian Pryszcz" userId="b640d04e-8e1a-4236-a119-e4fb30dc15ca" providerId="ADAL" clId="{1B675F1C-8310-4AE9-A956-B1465D3DCAD9}" dt="2025-02-17T19:58:07.163" v="943" actId="20577"/>
          <ac:spMkLst>
            <pc:docMk/>
            <pc:sldMk cId="2973297742" sldId="309"/>
            <ac:spMk id="5" creationId="{54BCC7E9-0383-4A10-95CB-BDC2547DFDBB}"/>
          </ac:spMkLst>
        </pc:spChg>
        <pc:spChg chg="mod">
          <ac:chgData name="Marian Pryszcz" userId="b640d04e-8e1a-4236-a119-e4fb30dc15ca" providerId="ADAL" clId="{1B675F1C-8310-4AE9-A956-B1465D3DCAD9}" dt="2025-02-17T19:31:15.257" v="488" actId="20577"/>
          <ac:spMkLst>
            <pc:docMk/>
            <pc:sldMk cId="2973297742" sldId="309"/>
            <ac:spMk id="9" creationId="{B5285944-B04E-466C-B72D-6C7799B97B7A}"/>
          </ac:spMkLst>
        </pc:spChg>
      </pc:sldChg>
      <pc:sldChg chg="addSp modSp add mod">
        <pc:chgData name="Marian Pryszcz" userId="b640d04e-8e1a-4236-a119-e4fb30dc15ca" providerId="ADAL" clId="{1B675F1C-8310-4AE9-A956-B1465D3DCAD9}" dt="2025-02-17T19:43:23.960" v="713" actId="6549"/>
        <pc:sldMkLst>
          <pc:docMk/>
          <pc:sldMk cId="1288076874" sldId="310"/>
        </pc:sldMkLst>
        <pc:spChg chg="mod">
          <ac:chgData name="Marian Pryszcz" userId="b640d04e-8e1a-4236-a119-e4fb30dc15ca" providerId="ADAL" clId="{1B675F1C-8310-4AE9-A956-B1465D3DCAD9}" dt="2025-02-17T19:43:23.960" v="713" actId="6549"/>
          <ac:spMkLst>
            <pc:docMk/>
            <pc:sldMk cId="1288076874" sldId="310"/>
            <ac:spMk id="5" creationId="{54BCC7E9-0383-4A10-95CB-BDC2547DFDBB}"/>
          </ac:spMkLst>
        </pc:spChg>
        <pc:spChg chg="mod">
          <ac:chgData name="Marian Pryszcz" userId="b640d04e-8e1a-4236-a119-e4fb30dc15ca" providerId="ADAL" clId="{1B675F1C-8310-4AE9-A956-B1465D3DCAD9}" dt="2025-02-17T19:38:34.928" v="669" actId="20577"/>
          <ac:spMkLst>
            <pc:docMk/>
            <pc:sldMk cId="1288076874" sldId="310"/>
            <ac:spMk id="9" creationId="{B5285944-B04E-466C-B72D-6C7799B97B7A}"/>
          </ac:spMkLst>
        </pc:spChg>
        <pc:picChg chg="add mod">
          <ac:chgData name="Marian Pryszcz" userId="b640d04e-8e1a-4236-a119-e4fb30dc15ca" providerId="ADAL" clId="{1B675F1C-8310-4AE9-A956-B1465D3DCAD9}" dt="2025-02-17T19:42:01.760" v="695" actId="1076"/>
          <ac:picMkLst>
            <pc:docMk/>
            <pc:sldMk cId="1288076874" sldId="310"/>
            <ac:picMk id="3" creationId="{8D1C8119-89A3-4219-8438-BCC24140CA4B}"/>
          </ac:picMkLst>
        </pc:picChg>
      </pc:sldChg>
      <pc:sldChg chg="addSp modSp add mod">
        <pc:chgData name="Marian Pryszcz" userId="b640d04e-8e1a-4236-a119-e4fb30dc15ca" providerId="ADAL" clId="{1B675F1C-8310-4AE9-A956-B1465D3DCAD9}" dt="2025-02-17T19:48:08.515" v="810" actId="404"/>
        <pc:sldMkLst>
          <pc:docMk/>
          <pc:sldMk cId="36959195" sldId="311"/>
        </pc:sldMkLst>
        <pc:spChg chg="mod">
          <ac:chgData name="Marian Pryszcz" userId="b640d04e-8e1a-4236-a119-e4fb30dc15ca" providerId="ADAL" clId="{1B675F1C-8310-4AE9-A956-B1465D3DCAD9}" dt="2025-02-17T19:48:08.515" v="810" actId="404"/>
          <ac:spMkLst>
            <pc:docMk/>
            <pc:sldMk cId="36959195" sldId="311"/>
            <ac:spMk id="5" creationId="{54BCC7E9-0383-4A10-95CB-BDC2547DFDBB}"/>
          </ac:spMkLst>
        </pc:spChg>
        <pc:spChg chg="add mod">
          <ac:chgData name="Marian Pryszcz" userId="b640d04e-8e1a-4236-a119-e4fb30dc15ca" providerId="ADAL" clId="{1B675F1C-8310-4AE9-A956-B1465D3DCAD9}" dt="2025-02-17T19:48:07.825" v="809" actId="1076"/>
          <ac:spMkLst>
            <pc:docMk/>
            <pc:sldMk cId="36959195" sldId="311"/>
            <ac:spMk id="8" creationId="{9AED86B6-A91D-48A2-9466-02147A6B8E25}"/>
          </ac:spMkLst>
        </pc:spChg>
        <pc:spChg chg="mod">
          <ac:chgData name="Marian Pryszcz" userId="b640d04e-8e1a-4236-a119-e4fb30dc15ca" providerId="ADAL" clId="{1B675F1C-8310-4AE9-A956-B1465D3DCAD9}" dt="2025-02-17T19:44:20.574" v="728" actId="20577"/>
          <ac:spMkLst>
            <pc:docMk/>
            <pc:sldMk cId="36959195" sldId="311"/>
            <ac:spMk id="9" creationId="{B5285944-B04E-466C-B72D-6C7799B97B7A}"/>
          </ac:spMkLst>
        </pc:spChg>
      </pc:sldChg>
      <pc:sldChg chg="addSp delSp modSp add mod">
        <pc:chgData name="Marian Pryszcz" userId="b640d04e-8e1a-4236-a119-e4fb30dc15ca" providerId="ADAL" clId="{1B675F1C-8310-4AE9-A956-B1465D3DCAD9}" dt="2025-02-17T19:50:07.594" v="824"/>
        <pc:sldMkLst>
          <pc:docMk/>
          <pc:sldMk cId="3703678665" sldId="312"/>
        </pc:sldMkLst>
        <pc:spChg chg="del">
          <ac:chgData name="Marian Pryszcz" userId="b640d04e-8e1a-4236-a119-e4fb30dc15ca" providerId="ADAL" clId="{1B675F1C-8310-4AE9-A956-B1465D3DCAD9}" dt="2025-02-17T19:48:17.752" v="812" actId="478"/>
          <ac:spMkLst>
            <pc:docMk/>
            <pc:sldMk cId="3703678665" sldId="312"/>
            <ac:spMk id="5" creationId="{54BCC7E9-0383-4A10-95CB-BDC2547DFDBB}"/>
          </ac:spMkLst>
        </pc:spChg>
        <pc:spChg chg="del">
          <ac:chgData name="Marian Pryszcz" userId="b640d04e-8e1a-4236-a119-e4fb30dc15ca" providerId="ADAL" clId="{1B675F1C-8310-4AE9-A956-B1465D3DCAD9}" dt="2025-02-17T19:48:20.589" v="813" actId="478"/>
          <ac:spMkLst>
            <pc:docMk/>
            <pc:sldMk cId="3703678665" sldId="312"/>
            <ac:spMk id="8" creationId="{9AED86B6-A91D-48A2-9466-02147A6B8E25}"/>
          </ac:spMkLst>
        </pc:spChg>
        <pc:spChg chg="add mod">
          <ac:chgData name="Marian Pryszcz" userId="b640d04e-8e1a-4236-a119-e4fb30dc15ca" providerId="ADAL" clId="{1B675F1C-8310-4AE9-A956-B1465D3DCAD9}" dt="2025-02-17T19:50:07.594" v="824"/>
          <ac:spMkLst>
            <pc:docMk/>
            <pc:sldMk cId="3703678665" sldId="312"/>
            <ac:spMk id="10" creationId="{E37F2F02-B2C9-4FED-8006-5E2C838BF9A3}"/>
          </ac:spMkLst>
        </pc:spChg>
        <pc:picChg chg="add mod">
          <ac:chgData name="Marian Pryszcz" userId="b640d04e-8e1a-4236-a119-e4fb30dc15ca" providerId="ADAL" clId="{1B675F1C-8310-4AE9-A956-B1465D3DCAD9}" dt="2025-02-17T19:48:55.829" v="816" actId="1076"/>
          <ac:picMkLst>
            <pc:docMk/>
            <pc:sldMk cId="3703678665" sldId="312"/>
            <ac:picMk id="3" creationId="{2DE0FD96-207A-42F4-9C8C-8F8D5FF293A1}"/>
          </ac:picMkLst>
        </pc:picChg>
      </pc:sldChg>
      <pc:sldChg chg="delSp modSp add mod">
        <pc:chgData name="Marian Pryszcz" userId="b640d04e-8e1a-4236-a119-e4fb30dc15ca" providerId="ADAL" clId="{1B675F1C-8310-4AE9-A956-B1465D3DCAD9}" dt="2025-02-17T19:51:39.095" v="843" actId="108"/>
        <pc:sldMkLst>
          <pc:docMk/>
          <pc:sldMk cId="1280265740" sldId="313"/>
        </pc:sldMkLst>
        <pc:spChg chg="mod">
          <ac:chgData name="Marian Pryszcz" userId="b640d04e-8e1a-4236-a119-e4fb30dc15ca" providerId="ADAL" clId="{1B675F1C-8310-4AE9-A956-B1465D3DCAD9}" dt="2025-02-17T19:51:39.095" v="843" actId="108"/>
          <ac:spMkLst>
            <pc:docMk/>
            <pc:sldMk cId="1280265740" sldId="313"/>
            <ac:spMk id="5" creationId="{54BCC7E9-0383-4A10-95CB-BDC2547DFDBB}"/>
          </ac:spMkLst>
        </pc:spChg>
        <pc:spChg chg="mod">
          <ac:chgData name="Marian Pryszcz" userId="b640d04e-8e1a-4236-a119-e4fb30dc15ca" providerId="ADAL" clId="{1B675F1C-8310-4AE9-A956-B1465D3DCAD9}" dt="2025-02-17T19:50:25.182" v="835" actId="20577"/>
          <ac:spMkLst>
            <pc:docMk/>
            <pc:sldMk cId="1280265740" sldId="313"/>
            <ac:spMk id="9" creationId="{B5285944-B04E-466C-B72D-6C7799B97B7A}"/>
          </ac:spMkLst>
        </pc:spChg>
        <pc:picChg chg="del">
          <ac:chgData name="Marian Pryszcz" userId="b640d04e-8e1a-4236-a119-e4fb30dc15ca" providerId="ADAL" clId="{1B675F1C-8310-4AE9-A956-B1465D3DCAD9}" dt="2025-02-17T19:50:34.018" v="836" actId="478"/>
          <ac:picMkLst>
            <pc:docMk/>
            <pc:sldMk cId="1280265740" sldId="313"/>
            <ac:picMk id="3" creationId="{8D1C8119-89A3-4219-8438-BCC24140CA4B}"/>
          </ac:picMkLst>
        </pc:picChg>
      </pc:sldChg>
      <pc:sldChg chg="addSp modSp add mod">
        <pc:chgData name="Marian Pryszcz" userId="b640d04e-8e1a-4236-a119-e4fb30dc15ca" providerId="ADAL" clId="{1B675F1C-8310-4AE9-A956-B1465D3DCAD9}" dt="2025-02-17T19:57:12.287" v="921" actId="14100"/>
        <pc:sldMkLst>
          <pc:docMk/>
          <pc:sldMk cId="1907999810" sldId="314"/>
        </pc:sldMkLst>
        <pc:spChg chg="mod">
          <ac:chgData name="Marian Pryszcz" userId="b640d04e-8e1a-4236-a119-e4fb30dc15ca" providerId="ADAL" clId="{1B675F1C-8310-4AE9-A956-B1465D3DCAD9}" dt="2025-02-17T19:54:32.776" v="917" actId="20577"/>
          <ac:spMkLst>
            <pc:docMk/>
            <pc:sldMk cId="1907999810" sldId="314"/>
            <ac:spMk id="5" creationId="{54BCC7E9-0383-4A10-95CB-BDC2547DFDBB}"/>
          </ac:spMkLst>
        </pc:spChg>
        <pc:spChg chg="mod">
          <ac:chgData name="Marian Pryszcz" userId="b640d04e-8e1a-4236-a119-e4fb30dc15ca" providerId="ADAL" clId="{1B675F1C-8310-4AE9-A956-B1465D3DCAD9}" dt="2025-02-17T19:52:25.773" v="873" actId="20577"/>
          <ac:spMkLst>
            <pc:docMk/>
            <pc:sldMk cId="1907999810" sldId="314"/>
            <ac:spMk id="9" creationId="{B5285944-B04E-466C-B72D-6C7799B97B7A}"/>
          </ac:spMkLst>
        </pc:spChg>
        <pc:picChg chg="add mod">
          <ac:chgData name="Marian Pryszcz" userId="b640d04e-8e1a-4236-a119-e4fb30dc15ca" providerId="ADAL" clId="{1B675F1C-8310-4AE9-A956-B1465D3DCAD9}" dt="2025-02-17T19:57:12.287" v="921" actId="14100"/>
          <ac:picMkLst>
            <pc:docMk/>
            <pc:sldMk cId="1907999810" sldId="314"/>
            <ac:picMk id="3" creationId="{E25227A6-FC10-4EDD-BB6B-0B0601A0B6EF}"/>
          </ac:picMkLst>
        </pc:picChg>
      </pc:sldChg>
    </pc:docChg>
  </pc:docChgLst>
  <pc:docChgLst>
    <pc:chgData name="Marian Pryszcz" userId="b640d04e-8e1a-4236-a119-e4fb30dc15ca" providerId="ADAL" clId="{6983B6BF-F5B5-44C0-99B5-8DEBD02CA629}"/>
    <pc:docChg chg="custSel modSld">
      <pc:chgData name="Marian Pryszcz" userId="b640d04e-8e1a-4236-a119-e4fb30dc15ca" providerId="ADAL" clId="{6983B6BF-F5B5-44C0-99B5-8DEBD02CA629}" dt="2025-02-16T18:24:34.656" v="52" actId="20577"/>
      <pc:docMkLst>
        <pc:docMk/>
      </pc:docMkLst>
      <pc:sldChg chg="addSp modSp mod">
        <pc:chgData name="Marian Pryszcz" userId="b640d04e-8e1a-4236-a119-e4fb30dc15ca" providerId="ADAL" clId="{6983B6BF-F5B5-44C0-99B5-8DEBD02CA629}" dt="2025-02-16T18:24:34.656" v="52" actId="20577"/>
        <pc:sldMkLst>
          <pc:docMk/>
          <pc:sldMk cId="1118584893" sldId="258"/>
        </pc:sldMkLst>
        <pc:spChg chg="mod">
          <ac:chgData name="Marian Pryszcz" userId="b640d04e-8e1a-4236-a119-e4fb30dc15ca" providerId="ADAL" clId="{6983B6BF-F5B5-44C0-99B5-8DEBD02CA629}" dt="2025-02-16T18:24:01.725" v="13" actId="113"/>
          <ac:spMkLst>
            <pc:docMk/>
            <pc:sldMk cId="1118584893" sldId="258"/>
            <ac:spMk id="8" creationId="{00000000-0000-0000-0000-000000000000}"/>
          </ac:spMkLst>
        </pc:spChg>
        <pc:spChg chg="add mod">
          <ac:chgData name="Marian Pryszcz" userId="b640d04e-8e1a-4236-a119-e4fb30dc15ca" providerId="ADAL" clId="{6983B6BF-F5B5-44C0-99B5-8DEBD02CA629}" dt="2025-02-16T18:24:34.656" v="52" actId="20577"/>
          <ac:spMkLst>
            <pc:docMk/>
            <pc:sldMk cId="1118584893" sldId="258"/>
            <ac:spMk id="11" creationId="{7AECF0E5-EF4F-4341-915A-DA6329658EDA}"/>
          </ac:spMkLst>
        </pc:spChg>
      </pc:sldChg>
    </pc:docChg>
  </pc:docChgLst>
  <pc:docChgLst>
    <pc:chgData name="Marian Pryszcz" userId="b640d04e-8e1a-4236-a119-e4fb30dc15ca" providerId="ADAL" clId="{2D4DD269-B71E-44B0-A063-70696DD5BD4F}"/>
    <pc:docChg chg="undo custSel addSld modSld">
      <pc:chgData name="Marian Pryszcz" userId="b640d04e-8e1a-4236-a119-e4fb30dc15ca" providerId="ADAL" clId="{2D4DD269-B71E-44B0-A063-70696DD5BD4F}" dt="2025-04-10T09:01:34.716" v="161" actId="403"/>
      <pc:docMkLst>
        <pc:docMk/>
      </pc:docMkLst>
      <pc:sldChg chg="modSp mod">
        <pc:chgData name="Marian Pryszcz" userId="b640d04e-8e1a-4236-a119-e4fb30dc15ca" providerId="ADAL" clId="{2D4DD269-B71E-44B0-A063-70696DD5BD4F}" dt="2025-04-10T08:51:57.964" v="1" actId="27636"/>
        <pc:sldMkLst>
          <pc:docMk/>
          <pc:sldMk cId="1118584893" sldId="258"/>
        </pc:sldMkLst>
        <pc:spChg chg="mod">
          <ac:chgData name="Marian Pryszcz" userId="b640d04e-8e1a-4236-a119-e4fb30dc15ca" providerId="ADAL" clId="{2D4DD269-B71E-44B0-A063-70696DD5BD4F}" dt="2025-04-10T08:51:57.964" v="1" actId="27636"/>
          <ac:spMkLst>
            <pc:docMk/>
            <pc:sldMk cId="1118584893" sldId="258"/>
            <ac:spMk id="9" creationId="{00000000-0000-0000-0000-000000000000}"/>
          </ac:spMkLst>
        </pc:spChg>
      </pc:sldChg>
      <pc:sldChg chg="delSp modSp mod">
        <pc:chgData name="Marian Pryszcz" userId="b640d04e-8e1a-4236-a119-e4fb30dc15ca" providerId="ADAL" clId="{2D4DD269-B71E-44B0-A063-70696DD5BD4F}" dt="2025-04-10T08:59:03.091" v="143" actId="6549"/>
        <pc:sldMkLst>
          <pc:docMk/>
          <pc:sldMk cId="1275685279" sldId="303"/>
        </pc:sldMkLst>
        <pc:spChg chg="mod">
          <ac:chgData name="Marian Pryszcz" userId="b640d04e-8e1a-4236-a119-e4fb30dc15ca" providerId="ADAL" clId="{2D4DD269-B71E-44B0-A063-70696DD5BD4F}" dt="2025-04-10T08:59:03.091" v="143" actId="6549"/>
          <ac:spMkLst>
            <pc:docMk/>
            <pc:sldMk cId="1275685279" sldId="303"/>
            <ac:spMk id="8" creationId="{F19774E3-628F-472F-90E8-1D6B28669EAD}"/>
          </ac:spMkLst>
        </pc:spChg>
        <pc:spChg chg="mod">
          <ac:chgData name="Marian Pryszcz" userId="b640d04e-8e1a-4236-a119-e4fb30dc15ca" providerId="ADAL" clId="{2D4DD269-B71E-44B0-A063-70696DD5BD4F}" dt="2025-04-10T08:52:11.894" v="4" actId="20577"/>
          <ac:spMkLst>
            <pc:docMk/>
            <pc:sldMk cId="1275685279" sldId="303"/>
            <ac:spMk id="9" creationId="{B5285944-B04E-466C-B72D-6C7799B97B7A}"/>
          </ac:spMkLst>
        </pc:spChg>
        <pc:spChg chg="del">
          <ac:chgData name="Marian Pryszcz" userId="b640d04e-8e1a-4236-a119-e4fb30dc15ca" providerId="ADAL" clId="{2D4DD269-B71E-44B0-A063-70696DD5BD4F}" dt="2025-04-10T08:53:47.132" v="14" actId="478"/>
          <ac:spMkLst>
            <pc:docMk/>
            <pc:sldMk cId="1275685279" sldId="303"/>
            <ac:spMk id="10" creationId="{177515FC-92DD-45C9-AAD3-D498F34302ED}"/>
          </ac:spMkLst>
        </pc:spChg>
      </pc:sldChg>
      <pc:sldChg chg="modSp add mod">
        <pc:chgData name="Marian Pryszcz" userId="b640d04e-8e1a-4236-a119-e4fb30dc15ca" providerId="ADAL" clId="{2D4DD269-B71E-44B0-A063-70696DD5BD4F}" dt="2025-04-10T08:54:49.282" v="27" actId="113"/>
        <pc:sldMkLst>
          <pc:docMk/>
          <pc:sldMk cId="3292351334" sldId="304"/>
        </pc:sldMkLst>
        <pc:spChg chg="mod">
          <ac:chgData name="Marian Pryszcz" userId="b640d04e-8e1a-4236-a119-e4fb30dc15ca" providerId="ADAL" clId="{2D4DD269-B71E-44B0-A063-70696DD5BD4F}" dt="2025-04-10T08:54:49.282" v="27" actId="113"/>
          <ac:spMkLst>
            <pc:docMk/>
            <pc:sldMk cId="3292351334" sldId="304"/>
            <ac:spMk id="8" creationId="{F19774E3-628F-472F-90E8-1D6B28669EAD}"/>
          </ac:spMkLst>
        </pc:spChg>
      </pc:sldChg>
      <pc:sldChg chg="modSp add mod">
        <pc:chgData name="Marian Pryszcz" userId="b640d04e-8e1a-4236-a119-e4fb30dc15ca" providerId="ADAL" clId="{2D4DD269-B71E-44B0-A063-70696DD5BD4F}" dt="2025-04-10T08:58:05.189" v="138" actId="20577"/>
        <pc:sldMkLst>
          <pc:docMk/>
          <pc:sldMk cId="3973144192" sldId="305"/>
        </pc:sldMkLst>
        <pc:spChg chg="mod">
          <ac:chgData name="Marian Pryszcz" userId="b640d04e-8e1a-4236-a119-e4fb30dc15ca" providerId="ADAL" clId="{2D4DD269-B71E-44B0-A063-70696DD5BD4F}" dt="2025-04-10T08:58:05.189" v="138" actId="20577"/>
          <ac:spMkLst>
            <pc:docMk/>
            <pc:sldMk cId="3973144192" sldId="305"/>
            <ac:spMk id="8" creationId="{F19774E3-628F-472F-90E8-1D6B28669EAD}"/>
          </ac:spMkLst>
        </pc:spChg>
      </pc:sldChg>
      <pc:sldChg chg="modSp add mod">
        <pc:chgData name="Marian Pryszcz" userId="b640d04e-8e1a-4236-a119-e4fb30dc15ca" providerId="ADAL" clId="{2D4DD269-B71E-44B0-A063-70696DD5BD4F}" dt="2025-04-10T09:01:08.008" v="157" actId="403"/>
        <pc:sldMkLst>
          <pc:docMk/>
          <pc:sldMk cId="2628306362" sldId="306"/>
        </pc:sldMkLst>
        <pc:spChg chg="mod">
          <ac:chgData name="Marian Pryszcz" userId="b640d04e-8e1a-4236-a119-e4fb30dc15ca" providerId="ADAL" clId="{2D4DD269-B71E-44B0-A063-70696DD5BD4F}" dt="2025-04-10T09:01:08.008" v="157" actId="403"/>
          <ac:spMkLst>
            <pc:docMk/>
            <pc:sldMk cId="2628306362" sldId="306"/>
            <ac:spMk id="8" creationId="{F19774E3-628F-472F-90E8-1D6B28669EAD}"/>
          </ac:spMkLst>
        </pc:spChg>
      </pc:sldChg>
      <pc:sldChg chg="modSp add mod">
        <pc:chgData name="Marian Pryszcz" userId="b640d04e-8e1a-4236-a119-e4fb30dc15ca" providerId="ADAL" clId="{2D4DD269-B71E-44B0-A063-70696DD5BD4F}" dt="2025-04-10T09:01:34.716" v="161" actId="403"/>
        <pc:sldMkLst>
          <pc:docMk/>
          <pc:sldMk cId="1442884612" sldId="307"/>
        </pc:sldMkLst>
        <pc:spChg chg="mod">
          <ac:chgData name="Marian Pryszcz" userId="b640d04e-8e1a-4236-a119-e4fb30dc15ca" providerId="ADAL" clId="{2D4DD269-B71E-44B0-A063-70696DD5BD4F}" dt="2025-04-10T09:01:34.716" v="161" actId="403"/>
          <ac:spMkLst>
            <pc:docMk/>
            <pc:sldMk cId="1442884612" sldId="307"/>
            <ac:spMk id="8" creationId="{F19774E3-628F-472F-90E8-1D6B28669EAD}"/>
          </ac:spMkLst>
        </pc:spChg>
      </pc:sldChg>
    </pc:docChg>
  </pc:docChgLst>
  <pc:docChgLst>
    <pc:chgData name="Marian Pryszcz" userId="b640d04e-8e1a-4236-a119-e4fb30dc15ca" providerId="ADAL" clId="{3DA14ACC-8389-443A-874D-EB44FA5C9D19}"/>
    <pc:docChg chg="custSel addSld delSld modSld">
      <pc:chgData name="Marian Pryszcz" userId="b640d04e-8e1a-4236-a119-e4fb30dc15ca" providerId="ADAL" clId="{3DA14ACC-8389-443A-874D-EB44FA5C9D19}" dt="2025-04-07T07:45:45.844" v="412" actId="20577"/>
      <pc:docMkLst>
        <pc:docMk/>
      </pc:docMkLst>
      <pc:sldChg chg="modSp mod">
        <pc:chgData name="Marian Pryszcz" userId="b640d04e-8e1a-4236-a119-e4fb30dc15ca" providerId="ADAL" clId="{3DA14ACC-8389-443A-874D-EB44FA5C9D19}" dt="2025-04-07T07:14:00.515" v="1" actId="27636"/>
        <pc:sldMkLst>
          <pc:docMk/>
          <pc:sldMk cId="1118584893" sldId="258"/>
        </pc:sldMkLst>
        <pc:spChg chg="mod">
          <ac:chgData name="Marian Pryszcz" userId="b640d04e-8e1a-4236-a119-e4fb30dc15ca" providerId="ADAL" clId="{3DA14ACC-8389-443A-874D-EB44FA5C9D19}" dt="2025-04-07T07:14:00.515" v="1" actId="27636"/>
          <ac:spMkLst>
            <pc:docMk/>
            <pc:sldMk cId="1118584893" sldId="258"/>
            <ac:spMk id="9" creationId="{00000000-0000-0000-0000-000000000000}"/>
          </ac:spMkLst>
        </pc:spChg>
      </pc:sldChg>
      <pc:sldChg chg="addSp delSp modSp mod">
        <pc:chgData name="Marian Pryszcz" userId="b640d04e-8e1a-4236-a119-e4fb30dc15ca" providerId="ADAL" clId="{3DA14ACC-8389-443A-874D-EB44FA5C9D19}" dt="2025-04-07T07:17:10.173" v="12"/>
        <pc:sldMkLst>
          <pc:docMk/>
          <pc:sldMk cId="1275685279" sldId="303"/>
        </pc:sldMkLst>
        <pc:spChg chg="del">
          <ac:chgData name="Marian Pryszcz" userId="b640d04e-8e1a-4236-a119-e4fb30dc15ca" providerId="ADAL" clId="{3DA14ACC-8389-443A-874D-EB44FA5C9D19}" dt="2025-04-07T07:16:05.100" v="8" actId="478"/>
          <ac:spMkLst>
            <pc:docMk/>
            <pc:sldMk cId="1275685279" sldId="303"/>
            <ac:spMk id="5" creationId="{54BCC7E9-0383-4A10-95CB-BDC2547DFDBB}"/>
          </ac:spMkLst>
        </pc:spChg>
        <pc:spChg chg="mod">
          <ac:chgData name="Marian Pryszcz" userId="b640d04e-8e1a-4236-a119-e4fb30dc15ca" providerId="ADAL" clId="{3DA14ACC-8389-443A-874D-EB44FA5C9D19}" dt="2025-04-07T07:17:10.173" v="12"/>
          <ac:spMkLst>
            <pc:docMk/>
            <pc:sldMk cId="1275685279" sldId="303"/>
            <ac:spMk id="9" creationId="{B5285944-B04E-466C-B72D-6C7799B97B7A}"/>
          </ac:spMkLst>
        </pc:spChg>
        <pc:picChg chg="add mod">
          <ac:chgData name="Marian Pryszcz" userId="b640d04e-8e1a-4236-a119-e4fb30dc15ca" providerId="ADAL" clId="{3DA14ACC-8389-443A-874D-EB44FA5C9D19}" dt="2025-04-07T07:16:11.963" v="11" actId="1076"/>
          <ac:picMkLst>
            <pc:docMk/>
            <pc:sldMk cId="1275685279" sldId="303"/>
            <ac:picMk id="3" creationId="{81373A79-8D99-4142-9BDF-EB2BE60B07D8}"/>
          </ac:picMkLst>
        </pc:picChg>
      </pc:sldChg>
      <pc:sldChg chg="del">
        <pc:chgData name="Marian Pryszcz" userId="b640d04e-8e1a-4236-a119-e4fb30dc15ca" providerId="ADAL" clId="{3DA14ACC-8389-443A-874D-EB44FA5C9D19}" dt="2025-04-07T07:33:24.533" v="257" actId="47"/>
        <pc:sldMkLst>
          <pc:docMk/>
          <pc:sldMk cId="3079332198" sldId="304"/>
        </pc:sldMkLst>
      </pc:sldChg>
      <pc:sldChg chg="del">
        <pc:chgData name="Marian Pryszcz" userId="b640d04e-8e1a-4236-a119-e4fb30dc15ca" providerId="ADAL" clId="{3DA14ACC-8389-443A-874D-EB44FA5C9D19}" dt="2025-04-07T07:33:24.533" v="257" actId="47"/>
        <pc:sldMkLst>
          <pc:docMk/>
          <pc:sldMk cId="3726254525" sldId="307"/>
        </pc:sldMkLst>
      </pc:sldChg>
      <pc:sldChg chg="del">
        <pc:chgData name="Marian Pryszcz" userId="b640d04e-8e1a-4236-a119-e4fb30dc15ca" providerId="ADAL" clId="{3DA14ACC-8389-443A-874D-EB44FA5C9D19}" dt="2025-04-07T07:33:24.533" v="257" actId="47"/>
        <pc:sldMkLst>
          <pc:docMk/>
          <pc:sldMk cId="4072930603" sldId="308"/>
        </pc:sldMkLst>
      </pc:sldChg>
      <pc:sldChg chg="del">
        <pc:chgData name="Marian Pryszcz" userId="b640d04e-8e1a-4236-a119-e4fb30dc15ca" providerId="ADAL" clId="{3DA14ACC-8389-443A-874D-EB44FA5C9D19}" dt="2025-04-07T07:33:16.925" v="255" actId="47"/>
        <pc:sldMkLst>
          <pc:docMk/>
          <pc:sldMk cId="759697614" sldId="309"/>
        </pc:sldMkLst>
      </pc:sldChg>
      <pc:sldChg chg="del">
        <pc:chgData name="Marian Pryszcz" userId="b640d04e-8e1a-4236-a119-e4fb30dc15ca" providerId="ADAL" clId="{3DA14ACC-8389-443A-874D-EB44FA5C9D19}" dt="2025-04-07T07:33:24.533" v="257" actId="47"/>
        <pc:sldMkLst>
          <pc:docMk/>
          <pc:sldMk cId="2773004386" sldId="311"/>
        </pc:sldMkLst>
      </pc:sldChg>
      <pc:sldChg chg="del">
        <pc:chgData name="Marian Pryszcz" userId="b640d04e-8e1a-4236-a119-e4fb30dc15ca" providerId="ADAL" clId="{3DA14ACC-8389-443A-874D-EB44FA5C9D19}" dt="2025-04-07T07:33:24.533" v="257" actId="47"/>
        <pc:sldMkLst>
          <pc:docMk/>
          <pc:sldMk cId="2125706667" sldId="312"/>
        </pc:sldMkLst>
      </pc:sldChg>
      <pc:sldChg chg="del">
        <pc:chgData name="Marian Pryszcz" userId="b640d04e-8e1a-4236-a119-e4fb30dc15ca" providerId="ADAL" clId="{3DA14ACC-8389-443A-874D-EB44FA5C9D19}" dt="2025-04-07T07:33:24.533" v="257" actId="47"/>
        <pc:sldMkLst>
          <pc:docMk/>
          <pc:sldMk cId="870358663" sldId="313"/>
        </pc:sldMkLst>
      </pc:sldChg>
      <pc:sldChg chg="del">
        <pc:chgData name="Marian Pryszcz" userId="b640d04e-8e1a-4236-a119-e4fb30dc15ca" providerId="ADAL" clId="{3DA14ACC-8389-443A-874D-EB44FA5C9D19}" dt="2025-04-07T07:33:24.533" v="257" actId="47"/>
        <pc:sldMkLst>
          <pc:docMk/>
          <pc:sldMk cId="637611703" sldId="314"/>
        </pc:sldMkLst>
      </pc:sldChg>
      <pc:sldChg chg="del">
        <pc:chgData name="Marian Pryszcz" userId="b640d04e-8e1a-4236-a119-e4fb30dc15ca" providerId="ADAL" clId="{3DA14ACC-8389-443A-874D-EB44FA5C9D19}" dt="2025-04-07T07:33:24.533" v="257" actId="47"/>
        <pc:sldMkLst>
          <pc:docMk/>
          <pc:sldMk cId="627856702" sldId="315"/>
        </pc:sldMkLst>
      </pc:sldChg>
      <pc:sldChg chg="del">
        <pc:chgData name="Marian Pryszcz" userId="b640d04e-8e1a-4236-a119-e4fb30dc15ca" providerId="ADAL" clId="{3DA14ACC-8389-443A-874D-EB44FA5C9D19}" dt="2025-04-07T07:33:24.533" v="257" actId="47"/>
        <pc:sldMkLst>
          <pc:docMk/>
          <pc:sldMk cId="3015938243" sldId="316"/>
        </pc:sldMkLst>
      </pc:sldChg>
      <pc:sldChg chg="del">
        <pc:chgData name="Marian Pryszcz" userId="b640d04e-8e1a-4236-a119-e4fb30dc15ca" providerId="ADAL" clId="{3DA14ACC-8389-443A-874D-EB44FA5C9D19}" dt="2025-04-07T07:33:24.533" v="257" actId="47"/>
        <pc:sldMkLst>
          <pc:docMk/>
          <pc:sldMk cId="921657907" sldId="317"/>
        </pc:sldMkLst>
      </pc:sldChg>
      <pc:sldChg chg="addSp delSp modSp add mod">
        <pc:chgData name="Marian Pryszcz" userId="b640d04e-8e1a-4236-a119-e4fb30dc15ca" providerId="ADAL" clId="{3DA14ACC-8389-443A-874D-EB44FA5C9D19}" dt="2025-04-07T07:33:10.749" v="254" actId="20577"/>
        <pc:sldMkLst>
          <pc:docMk/>
          <pc:sldMk cId="1882109092" sldId="318"/>
        </pc:sldMkLst>
        <pc:spChg chg="add mod">
          <ac:chgData name="Marian Pryszcz" userId="b640d04e-8e1a-4236-a119-e4fb30dc15ca" providerId="ADAL" clId="{3DA14ACC-8389-443A-874D-EB44FA5C9D19}" dt="2025-04-07T07:33:10.749" v="254" actId="20577"/>
          <ac:spMkLst>
            <pc:docMk/>
            <pc:sldMk cId="1882109092" sldId="318"/>
            <ac:spMk id="8" creationId="{FAFBF36A-339B-4EFF-976C-3E547CFE7465}"/>
          </ac:spMkLst>
        </pc:spChg>
        <pc:picChg chg="del">
          <ac:chgData name="Marian Pryszcz" userId="b640d04e-8e1a-4236-a119-e4fb30dc15ca" providerId="ADAL" clId="{3DA14ACC-8389-443A-874D-EB44FA5C9D19}" dt="2025-04-07T07:29:32.005" v="14" actId="478"/>
          <ac:picMkLst>
            <pc:docMk/>
            <pc:sldMk cId="1882109092" sldId="318"/>
            <ac:picMk id="3" creationId="{81373A79-8D99-4142-9BDF-EB2BE60B07D8}"/>
          </ac:picMkLst>
        </pc:picChg>
      </pc:sldChg>
      <pc:sldChg chg="addSp modSp add mod">
        <pc:chgData name="Marian Pryszcz" userId="b640d04e-8e1a-4236-a119-e4fb30dc15ca" providerId="ADAL" clId="{3DA14ACC-8389-443A-874D-EB44FA5C9D19}" dt="2025-04-07T07:45:45.844" v="412" actId="20577"/>
        <pc:sldMkLst>
          <pc:docMk/>
          <pc:sldMk cId="3099533001" sldId="319"/>
        </pc:sldMkLst>
        <pc:spChg chg="mod">
          <ac:chgData name="Marian Pryszcz" userId="b640d04e-8e1a-4236-a119-e4fb30dc15ca" providerId="ADAL" clId="{3DA14ACC-8389-443A-874D-EB44FA5C9D19}" dt="2025-04-07T07:45:45.844" v="412" actId="20577"/>
          <ac:spMkLst>
            <pc:docMk/>
            <pc:sldMk cId="3099533001" sldId="319"/>
            <ac:spMk id="8" creationId="{FAFBF36A-339B-4EFF-976C-3E547CFE7465}"/>
          </ac:spMkLst>
        </pc:spChg>
        <pc:spChg chg="mod">
          <ac:chgData name="Marian Pryszcz" userId="b640d04e-8e1a-4236-a119-e4fb30dc15ca" providerId="ADAL" clId="{3DA14ACC-8389-443A-874D-EB44FA5C9D19}" dt="2025-04-07T07:41:30.004" v="269" actId="20577"/>
          <ac:spMkLst>
            <pc:docMk/>
            <pc:sldMk cId="3099533001" sldId="319"/>
            <ac:spMk id="9" creationId="{B5285944-B04E-466C-B72D-6C7799B97B7A}"/>
          </ac:spMkLst>
        </pc:spChg>
        <pc:picChg chg="add mod">
          <ac:chgData name="Marian Pryszcz" userId="b640d04e-8e1a-4236-a119-e4fb30dc15ca" providerId="ADAL" clId="{3DA14ACC-8389-443A-874D-EB44FA5C9D19}" dt="2025-04-07T07:44:17.074" v="307" actId="1076"/>
          <ac:picMkLst>
            <pc:docMk/>
            <pc:sldMk cId="3099533001" sldId="319"/>
            <ac:picMk id="1026" creationId="{83D3193E-969C-4BD6-809E-8B47813A4E40}"/>
          </ac:picMkLst>
        </pc:picChg>
        <pc:picChg chg="add mod">
          <ac:chgData name="Marian Pryszcz" userId="b640d04e-8e1a-4236-a119-e4fb30dc15ca" providerId="ADAL" clId="{3DA14ACC-8389-443A-874D-EB44FA5C9D19}" dt="2025-04-07T07:44:28.856" v="310" actId="14100"/>
          <ac:picMkLst>
            <pc:docMk/>
            <pc:sldMk cId="3099533001" sldId="319"/>
            <ac:picMk id="1028" creationId="{5C97AF43-C3EE-4963-88A2-A42ECC426FB2}"/>
          </ac:picMkLst>
        </pc:picChg>
      </pc:sldChg>
    </pc:docChg>
  </pc:docChgLst>
  <pc:docChgLst>
    <pc:chgData name="Marian Pryszcz" userId="b640d04e-8e1a-4236-a119-e4fb30dc15ca" providerId="ADAL" clId="{7E479F84-73A6-478A-BF72-1D6A4D7A6D30}"/>
    <pc:docChg chg="undo custSel addSld delSld modSld sldOrd">
      <pc:chgData name="Marian Pryszcz" userId="b640d04e-8e1a-4236-a119-e4fb30dc15ca" providerId="ADAL" clId="{7E479F84-73A6-478A-BF72-1D6A4D7A6D30}" dt="2025-02-19T11:53:41.229" v="914" actId="2696"/>
      <pc:docMkLst>
        <pc:docMk/>
      </pc:docMkLst>
      <pc:sldChg chg="modSp mod">
        <pc:chgData name="Marian Pryszcz" userId="b640d04e-8e1a-4236-a119-e4fb30dc15ca" providerId="ADAL" clId="{7E479F84-73A6-478A-BF72-1D6A4D7A6D30}" dt="2025-02-19T10:23:10.096" v="4" actId="6549"/>
        <pc:sldMkLst>
          <pc:docMk/>
          <pc:sldMk cId="1118584893" sldId="258"/>
        </pc:sldMkLst>
        <pc:spChg chg="mod">
          <ac:chgData name="Marian Pryszcz" userId="b640d04e-8e1a-4236-a119-e4fb30dc15ca" providerId="ADAL" clId="{7E479F84-73A6-478A-BF72-1D6A4D7A6D30}" dt="2025-02-19T10:23:06.104" v="3"/>
          <ac:spMkLst>
            <pc:docMk/>
            <pc:sldMk cId="1118584893" sldId="258"/>
            <ac:spMk id="9" creationId="{00000000-0000-0000-0000-000000000000}"/>
          </ac:spMkLst>
        </pc:spChg>
        <pc:spChg chg="mod">
          <ac:chgData name="Marian Pryszcz" userId="b640d04e-8e1a-4236-a119-e4fb30dc15ca" providerId="ADAL" clId="{7E479F84-73A6-478A-BF72-1D6A4D7A6D30}" dt="2025-02-19T10:23:10.096" v="4" actId="6549"/>
          <ac:spMkLst>
            <pc:docMk/>
            <pc:sldMk cId="1118584893" sldId="258"/>
            <ac:spMk id="11" creationId="{7AECF0E5-EF4F-4341-915A-DA6329658EDA}"/>
          </ac:spMkLst>
        </pc:spChg>
      </pc:sldChg>
      <pc:sldChg chg="modSp mod">
        <pc:chgData name="Marian Pryszcz" userId="b640d04e-8e1a-4236-a119-e4fb30dc15ca" providerId="ADAL" clId="{7E479F84-73A6-478A-BF72-1D6A4D7A6D30}" dt="2025-02-19T10:24:05.829" v="45" actId="20577"/>
        <pc:sldMkLst>
          <pc:docMk/>
          <pc:sldMk cId="1275685279" sldId="303"/>
        </pc:sldMkLst>
        <pc:spChg chg="mod">
          <ac:chgData name="Marian Pryszcz" userId="b640d04e-8e1a-4236-a119-e4fb30dc15ca" providerId="ADAL" clId="{7E479F84-73A6-478A-BF72-1D6A4D7A6D30}" dt="2025-02-19T10:24:05.829" v="45" actId="20577"/>
          <ac:spMkLst>
            <pc:docMk/>
            <pc:sldMk cId="1275685279" sldId="303"/>
            <ac:spMk id="5" creationId="{54BCC7E9-0383-4A10-95CB-BDC2547DFDBB}"/>
          </ac:spMkLst>
        </pc:spChg>
        <pc:spChg chg="mod">
          <ac:chgData name="Marian Pryszcz" userId="b640d04e-8e1a-4236-a119-e4fb30dc15ca" providerId="ADAL" clId="{7E479F84-73A6-478A-BF72-1D6A4D7A6D30}" dt="2025-02-19T10:23:31.206" v="23" actId="20577"/>
          <ac:spMkLst>
            <pc:docMk/>
            <pc:sldMk cId="1275685279" sldId="303"/>
            <ac:spMk id="9" creationId="{B5285944-B04E-466C-B72D-6C7799B97B7A}"/>
          </ac:spMkLst>
        </pc:spChg>
      </pc:sldChg>
      <pc:sldChg chg="del">
        <pc:chgData name="Marian Pryszcz" userId="b640d04e-8e1a-4236-a119-e4fb30dc15ca" providerId="ADAL" clId="{7E479F84-73A6-478A-BF72-1D6A4D7A6D30}" dt="2025-02-19T11:53:41.229" v="914" actId="2696"/>
        <pc:sldMkLst>
          <pc:docMk/>
          <pc:sldMk cId="2004152023" sldId="307"/>
        </pc:sldMkLst>
      </pc:sldChg>
      <pc:sldChg chg="del">
        <pc:chgData name="Marian Pryszcz" userId="b640d04e-8e1a-4236-a119-e4fb30dc15ca" providerId="ADAL" clId="{7E479F84-73A6-478A-BF72-1D6A4D7A6D30}" dt="2025-02-19T11:53:41.229" v="914" actId="2696"/>
        <pc:sldMkLst>
          <pc:docMk/>
          <pc:sldMk cId="1492323191" sldId="308"/>
        </pc:sldMkLst>
      </pc:sldChg>
      <pc:sldChg chg="del">
        <pc:chgData name="Marian Pryszcz" userId="b640d04e-8e1a-4236-a119-e4fb30dc15ca" providerId="ADAL" clId="{7E479F84-73A6-478A-BF72-1D6A4D7A6D30}" dt="2025-02-19T11:53:41.229" v="914" actId="2696"/>
        <pc:sldMkLst>
          <pc:docMk/>
          <pc:sldMk cId="2973297742" sldId="309"/>
        </pc:sldMkLst>
      </pc:sldChg>
      <pc:sldChg chg="del">
        <pc:chgData name="Marian Pryszcz" userId="b640d04e-8e1a-4236-a119-e4fb30dc15ca" providerId="ADAL" clId="{7E479F84-73A6-478A-BF72-1D6A4D7A6D30}" dt="2025-02-19T11:53:41.229" v="914" actId="2696"/>
        <pc:sldMkLst>
          <pc:docMk/>
          <pc:sldMk cId="1288076874" sldId="310"/>
        </pc:sldMkLst>
      </pc:sldChg>
      <pc:sldChg chg="del">
        <pc:chgData name="Marian Pryszcz" userId="b640d04e-8e1a-4236-a119-e4fb30dc15ca" providerId="ADAL" clId="{7E479F84-73A6-478A-BF72-1D6A4D7A6D30}" dt="2025-02-19T11:53:41.229" v="914" actId="2696"/>
        <pc:sldMkLst>
          <pc:docMk/>
          <pc:sldMk cId="36959195" sldId="311"/>
        </pc:sldMkLst>
      </pc:sldChg>
      <pc:sldChg chg="del">
        <pc:chgData name="Marian Pryszcz" userId="b640d04e-8e1a-4236-a119-e4fb30dc15ca" providerId="ADAL" clId="{7E479F84-73A6-478A-BF72-1D6A4D7A6D30}" dt="2025-02-19T11:53:41.229" v="914" actId="2696"/>
        <pc:sldMkLst>
          <pc:docMk/>
          <pc:sldMk cId="3703678665" sldId="312"/>
        </pc:sldMkLst>
      </pc:sldChg>
      <pc:sldChg chg="del">
        <pc:chgData name="Marian Pryszcz" userId="b640d04e-8e1a-4236-a119-e4fb30dc15ca" providerId="ADAL" clId="{7E479F84-73A6-478A-BF72-1D6A4D7A6D30}" dt="2025-02-19T11:53:41.229" v="914" actId="2696"/>
        <pc:sldMkLst>
          <pc:docMk/>
          <pc:sldMk cId="1280265740" sldId="313"/>
        </pc:sldMkLst>
      </pc:sldChg>
      <pc:sldChg chg="del">
        <pc:chgData name="Marian Pryszcz" userId="b640d04e-8e1a-4236-a119-e4fb30dc15ca" providerId="ADAL" clId="{7E479F84-73A6-478A-BF72-1D6A4D7A6D30}" dt="2025-02-19T11:53:41.229" v="914" actId="2696"/>
        <pc:sldMkLst>
          <pc:docMk/>
          <pc:sldMk cId="1907999810" sldId="314"/>
        </pc:sldMkLst>
      </pc:sldChg>
      <pc:sldChg chg="addSp modSp add mod">
        <pc:chgData name="Marian Pryszcz" userId="b640d04e-8e1a-4236-a119-e4fb30dc15ca" providerId="ADAL" clId="{7E479F84-73A6-478A-BF72-1D6A4D7A6D30}" dt="2025-02-19T10:29:01.470" v="84" actId="20577"/>
        <pc:sldMkLst>
          <pc:docMk/>
          <pc:sldMk cId="2552670153" sldId="315"/>
        </pc:sldMkLst>
        <pc:spChg chg="add mod">
          <ac:chgData name="Marian Pryszcz" userId="b640d04e-8e1a-4236-a119-e4fb30dc15ca" providerId="ADAL" clId="{7E479F84-73A6-478A-BF72-1D6A4D7A6D30}" dt="2025-02-19T10:29:01.470" v="84" actId="20577"/>
          <ac:spMkLst>
            <pc:docMk/>
            <pc:sldMk cId="2552670153" sldId="315"/>
            <ac:spMk id="8" creationId="{43F211B4-B94E-42F3-AE11-03CF0CF4ACEA}"/>
          </ac:spMkLst>
        </pc:spChg>
      </pc:sldChg>
      <pc:sldChg chg="new del">
        <pc:chgData name="Marian Pryszcz" userId="b640d04e-8e1a-4236-a119-e4fb30dc15ca" providerId="ADAL" clId="{7E479F84-73A6-478A-BF72-1D6A4D7A6D30}" dt="2025-02-19T11:53:41.229" v="914" actId="2696"/>
        <pc:sldMkLst>
          <pc:docMk/>
          <pc:sldMk cId="2085926081" sldId="316"/>
        </pc:sldMkLst>
      </pc:sldChg>
      <pc:sldChg chg="addSp modSp add mod">
        <pc:chgData name="Marian Pryszcz" userId="b640d04e-8e1a-4236-a119-e4fb30dc15ca" providerId="ADAL" clId="{7E479F84-73A6-478A-BF72-1D6A4D7A6D30}" dt="2025-02-19T10:30:20.744" v="89" actId="1076"/>
        <pc:sldMkLst>
          <pc:docMk/>
          <pc:sldMk cId="4034440225" sldId="317"/>
        </pc:sldMkLst>
        <pc:picChg chg="add mod">
          <ac:chgData name="Marian Pryszcz" userId="b640d04e-8e1a-4236-a119-e4fb30dc15ca" providerId="ADAL" clId="{7E479F84-73A6-478A-BF72-1D6A4D7A6D30}" dt="2025-02-19T10:30:20.744" v="89" actId="1076"/>
          <ac:picMkLst>
            <pc:docMk/>
            <pc:sldMk cId="4034440225" sldId="317"/>
            <ac:picMk id="3" creationId="{802523C9-9CB3-4198-8C9A-DF88C582DF5E}"/>
          </ac:picMkLst>
        </pc:picChg>
      </pc:sldChg>
      <pc:sldChg chg="addSp delSp modSp add mod ord">
        <pc:chgData name="Marian Pryszcz" userId="b640d04e-8e1a-4236-a119-e4fb30dc15ca" providerId="ADAL" clId="{7E479F84-73A6-478A-BF72-1D6A4D7A6D30}" dt="2025-02-19T10:36:05.989" v="132" actId="20577"/>
        <pc:sldMkLst>
          <pc:docMk/>
          <pc:sldMk cId="2267142472" sldId="318"/>
        </pc:sldMkLst>
        <pc:spChg chg="add del mod">
          <ac:chgData name="Marian Pryszcz" userId="b640d04e-8e1a-4236-a119-e4fb30dc15ca" providerId="ADAL" clId="{7E479F84-73A6-478A-BF72-1D6A4D7A6D30}" dt="2025-02-19T10:35:15.980" v="102"/>
          <ac:spMkLst>
            <pc:docMk/>
            <pc:sldMk cId="2267142472" sldId="318"/>
            <ac:spMk id="2" creationId="{2F3C8298-69E7-4969-BAAB-DAAED4A70866}"/>
          </ac:spMkLst>
        </pc:spChg>
        <pc:spChg chg="del">
          <ac:chgData name="Marian Pryszcz" userId="b640d04e-8e1a-4236-a119-e4fb30dc15ca" providerId="ADAL" clId="{7E479F84-73A6-478A-BF72-1D6A4D7A6D30}" dt="2025-02-19T10:30:51.023" v="98" actId="478"/>
          <ac:spMkLst>
            <pc:docMk/>
            <pc:sldMk cId="2267142472" sldId="318"/>
            <ac:spMk id="5" creationId="{54BCC7E9-0383-4A10-95CB-BDC2547DFDBB}"/>
          </ac:spMkLst>
        </pc:spChg>
        <pc:spChg chg="mod">
          <ac:chgData name="Marian Pryszcz" userId="b640d04e-8e1a-4236-a119-e4fb30dc15ca" providerId="ADAL" clId="{7E479F84-73A6-478A-BF72-1D6A4D7A6D30}" dt="2025-02-19T10:36:05.989" v="132" actId="20577"/>
          <ac:spMkLst>
            <pc:docMk/>
            <pc:sldMk cId="2267142472" sldId="318"/>
            <ac:spMk id="9" creationId="{B5285944-B04E-466C-B72D-6C7799B97B7A}"/>
          </ac:spMkLst>
        </pc:spChg>
        <pc:picChg chg="add mod">
          <ac:chgData name="Marian Pryszcz" userId="b640d04e-8e1a-4236-a119-e4fb30dc15ca" providerId="ADAL" clId="{7E479F84-73A6-478A-BF72-1D6A4D7A6D30}" dt="2025-02-19T10:35:54.725" v="107" actId="1076"/>
          <ac:picMkLst>
            <pc:docMk/>
            <pc:sldMk cId="2267142472" sldId="318"/>
            <ac:picMk id="8" creationId="{BA17AC49-72E0-4645-A2B8-4307932298BB}"/>
          </ac:picMkLst>
        </pc:picChg>
      </pc:sldChg>
      <pc:sldChg chg="addSp delSp modSp add mod">
        <pc:chgData name="Marian Pryszcz" userId="b640d04e-8e1a-4236-a119-e4fb30dc15ca" providerId="ADAL" clId="{7E479F84-73A6-478A-BF72-1D6A4D7A6D30}" dt="2025-02-19T10:42:46.742" v="148" actId="113"/>
        <pc:sldMkLst>
          <pc:docMk/>
          <pc:sldMk cId="3909445400" sldId="319"/>
        </pc:sldMkLst>
        <pc:spChg chg="mod">
          <ac:chgData name="Marian Pryszcz" userId="b640d04e-8e1a-4236-a119-e4fb30dc15ca" providerId="ADAL" clId="{7E479F84-73A6-478A-BF72-1D6A4D7A6D30}" dt="2025-02-19T10:40:35.579" v="142" actId="20577"/>
          <ac:spMkLst>
            <pc:docMk/>
            <pc:sldMk cId="3909445400" sldId="319"/>
            <ac:spMk id="9" creationId="{B5285944-B04E-466C-B72D-6C7799B97B7A}"/>
          </ac:spMkLst>
        </pc:spChg>
        <pc:spChg chg="add mod">
          <ac:chgData name="Marian Pryszcz" userId="b640d04e-8e1a-4236-a119-e4fb30dc15ca" providerId="ADAL" clId="{7E479F84-73A6-478A-BF72-1D6A4D7A6D30}" dt="2025-02-19T10:42:46.742" v="148" actId="113"/>
          <ac:spMkLst>
            <pc:docMk/>
            <pc:sldMk cId="3909445400" sldId="319"/>
            <ac:spMk id="10" creationId="{F1FB828F-848B-4A8D-A025-44BBF14C3795}"/>
          </ac:spMkLst>
        </pc:spChg>
        <pc:picChg chg="del">
          <ac:chgData name="Marian Pryszcz" userId="b640d04e-8e1a-4236-a119-e4fb30dc15ca" providerId="ADAL" clId="{7E479F84-73A6-478A-BF72-1D6A4D7A6D30}" dt="2025-02-19T10:40:28.332" v="134" actId="478"/>
          <ac:picMkLst>
            <pc:docMk/>
            <pc:sldMk cId="3909445400" sldId="319"/>
            <ac:picMk id="8" creationId="{BA17AC49-72E0-4645-A2B8-4307932298BB}"/>
          </ac:picMkLst>
        </pc:picChg>
      </pc:sldChg>
      <pc:sldChg chg="modSp add mod">
        <pc:chgData name="Marian Pryszcz" userId="b640d04e-8e1a-4236-a119-e4fb30dc15ca" providerId="ADAL" clId="{7E479F84-73A6-478A-BF72-1D6A4D7A6D30}" dt="2025-02-19T10:45:57.719" v="161" actId="20577"/>
        <pc:sldMkLst>
          <pc:docMk/>
          <pc:sldMk cId="2857133509" sldId="320"/>
        </pc:sldMkLst>
        <pc:spChg chg="mod">
          <ac:chgData name="Marian Pryszcz" userId="b640d04e-8e1a-4236-a119-e4fb30dc15ca" providerId="ADAL" clId="{7E479F84-73A6-478A-BF72-1D6A4D7A6D30}" dt="2025-02-19T10:45:57.719" v="161" actId="20577"/>
          <ac:spMkLst>
            <pc:docMk/>
            <pc:sldMk cId="2857133509" sldId="320"/>
            <ac:spMk id="10" creationId="{F1FB828F-848B-4A8D-A025-44BBF14C3795}"/>
          </ac:spMkLst>
        </pc:spChg>
      </pc:sldChg>
      <pc:sldChg chg="addSp delSp modSp add mod">
        <pc:chgData name="Marian Pryszcz" userId="b640d04e-8e1a-4236-a119-e4fb30dc15ca" providerId="ADAL" clId="{7E479F84-73A6-478A-BF72-1D6A4D7A6D30}" dt="2025-02-19T10:52:11.305" v="221" actId="478"/>
        <pc:sldMkLst>
          <pc:docMk/>
          <pc:sldMk cId="3433164342" sldId="321"/>
        </pc:sldMkLst>
        <pc:spChg chg="add del mod">
          <ac:chgData name="Marian Pryszcz" userId="b640d04e-8e1a-4236-a119-e4fb30dc15ca" providerId="ADAL" clId="{7E479F84-73A6-478A-BF72-1D6A4D7A6D30}" dt="2025-02-19T10:48:16.852" v="167" actId="478"/>
          <ac:spMkLst>
            <pc:docMk/>
            <pc:sldMk cId="3433164342" sldId="321"/>
            <ac:spMk id="8" creationId="{D5AA7B26-4516-45C4-8B38-E9A070C270B4}"/>
          </ac:spMkLst>
        </pc:spChg>
        <pc:spChg chg="mod">
          <ac:chgData name="Marian Pryszcz" userId="b640d04e-8e1a-4236-a119-e4fb30dc15ca" providerId="ADAL" clId="{7E479F84-73A6-478A-BF72-1D6A4D7A6D30}" dt="2025-02-19T10:48:01.689" v="163"/>
          <ac:spMkLst>
            <pc:docMk/>
            <pc:sldMk cId="3433164342" sldId="321"/>
            <ac:spMk id="9" creationId="{B5285944-B04E-466C-B72D-6C7799B97B7A}"/>
          </ac:spMkLst>
        </pc:spChg>
        <pc:spChg chg="del">
          <ac:chgData name="Marian Pryszcz" userId="b640d04e-8e1a-4236-a119-e4fb30dc15ca" providerId="ADAL" clId="{7E479F84-73A6-478A-BF72-1D6A4D7A6D30}" dt="2025-02-19T10:48:08.701" v="164" actId="478"/>
          <ac:spMkLst>
            <pc:docMk/>
            <pc:sldMk cId="3433164342" sldId="321"/>
            <ac:spMk id="10" creationId="{F1FB828F-848B-4A8D-A025-44BBF14C3795}"/>
          </ac:spMkLst>
        </pc:spChg>
        <pc:spChg chg="add del mod">
          <ac:chgData name="Marian Pryszcz" userId="b640d04e-8e1a-4236-a119-e4fb30dc15ca" providerId="ADAL" clId="{7E479F84-73A6-478A-BF72-1D6A4D7A6D30}" dt="2025-02-19T10:52:11.305" v="221" actId="478"/>
          <ac:spMkLst>
            <pc:docMk/>
            <pc:sldMk cId="3433164342" sldId="321"/>
            <ac:spMk id="12" creationId="{ADC2974B-5783-4B5F-AC2E-129B79EAC4D4}"/>
          </ac:spMkLst>
        </pc:spChg>
        <pc:picChg chg="add del mod">
          <ac:chgData name="Marian Pryszcz" userId="b640d04e-8e1a-4236-a119-e4fb30dc15ca" providerId="ADAL" clId="{7E479F84-73A6-478A-BF72-1D6A4D7A6D30}" dt="2025-02-19T10:52:07.819" v="220" actId="478"/>
          <ac:picMkLst>
            <pc:docMk/>
            <pc:sldMk cId="3433164342" sldId="321"/>
            <ac:picMk id="11" creationId="{38AB8E4F-D9E1-4C22-B20A-45FEF86B9BF4}"/>
          </ac:picMkLst>
        </pc:picChg>
        <pc:picChg chg="add mod">
          <ac:chgData name="Marian Pryszcz" userId="b640d04e-8e1a-4236-a119-e4fb30dc15ca" providerId="ADAL" clId="{7E479F84-73A6-478A-BF72-1D6A4D7A6D30}" dt="2025-02-19T10:48:59.172" v="170" actId="1076"/>
          <ac:picMkLst>
            <pc:docMk/>
            <pc:sldMk cId="3433164342" sldId="321"/>
            <ac:picMk id="2050" creationId="{BC40D297-C970-418E-B58E-89F6BB437D73}"/>
          </ac:picMkLst>
        </pc:picChg>
      </pc:sldChg>
      <pc:sldChg chg="modSp add mod">
        <pc:chgData name="Marian Pryszcz" userId="b640d04e-8e1a-4236-a119-e4fb30dc15ca" providerId="ADAL" clId="{7E479F84-73A6-478A-BF72-1D6A4D7A6D30}" dt="2025-02-19T10:52:22.270" v="230" actId="20577"/>
        <pc:sldMkLst>
          <pc:docMk/>
          <pc:sldMk cId="3659707059" sldId="322"/>
        </pc:sldMkLst>
        <pc:spChg chg="mod">
          <ac:chgData name="Marian Pryszcz" userId="b640d04e-8e1a-4236-a119-e4fb30dc15ca" providerId="ADAL" clId="{7E479F84-73A6-478A-BF72-1D6A4D7A6D30}" dt="2025-02-19T10:52:22.270" v="230" actId="20577"/>
          <ac:spMkLst>
            <pc:docMk/>
            <pc:sldMk cId="3659707059" sldId="322"/>
            <ac:spMk id="12" creationId="{ADC2974B-5783-4B5F-AC2E-129B79EAC4D4}"/>
          </ac:spMkLst>
        </pc:spChg>
      </pc:sldChg>
      <pc:sldChg chg="addSp delSp modSp add mod">
        <pc:chgData name="Marian Pryszcz" userId="b640d04e-8e1a-4236-a119-e4fb30dc15ca" providerId="ADAL" clId="{7E479F84-73A6-478A-BF72-1D6A4D7A6D30}" dt="2025-02-19T10:59:28.818" v="430" actId="20577"/>
        <pc:sldMkLst>
          <pc:docMk/>
          <pc:sldMk cId="2505976748" sldId="323"/>
        </pc:sldMkLst>
        <pc:spChg chg="mod">
          <ac:chgData name="Marian Pryszcz" userId="b640d04e-8e1a-4236-a119-e4fb30dc15ca" providerId="ADAL" clId="{7E479F84-73A6-478A-BF72-1D6A4D7A6D30}" dt="2025-02-19T10:56:41.637" v="241" actId="20577"/>
          <ac:spMkLst>
            <pc:docMk/>
            <pc:sldMk cId="2505976748" sldId="323"/>
            <ac:spMk id="9" creationId="{B5285944-B04E-466C-B72D-6C7799B97B7A}"/>
          </ac:spMkLst>
        </pc:spChg>
        <pc:spChg chg="add mod">
          <ac:chgData name="Marian Pryszcz" userId="b640d04e-8e1a-4236-a119-e4fb30dc15ca" providerId="ADAL" clId="{7E479F84-73A6-478A-BF72-1D6A4D7A6D30}" dt="2025-02-19T10:59:28.818" v="430" actId="20577"/>
          <ac:spMkLst>
            <pc:docMk/>
            <pc:sldMk cId="2505976748" sldId="323"/>
            <ac:spMk id="10" creationId="{C65AE194-9911-4BDF-A374-0526FCF74ED8}"/>
          </ac:spMkLst>
        </pc:spChg>
        <pc:spChg chg="del">
          <ac:chgData name="Marian Pryszcz" userId="b640d04e-8e1a-4236-a119-e4fb30dc15ca" providerId="ADAL" clId="{7E479F84-73A6-478A-BF72-1D6A4D7A6D30}" dt="2025-02-19T10:56:32.358" v="234" actId="478"/>
          <ac:spMkLst>
            <pc:docMk/>
            <pc:sldMk cId="2505976748" sldId="323"/>
            <ac:spMk id="12" creationId="{ADC2974B-5783-4B5F-AC2E-129B79EAC4D4}"/>
          </ac:spMkLst>
        </pc:spChg>
        <pc:picChg chg="del">
          <ac:chgData name="Marian Pryszcz" userId="b640d04e-8e1a-4236-a119-e4fb30dc15ca" providerId="ADAL" clId="{7E479F84-73A6-478A-BF72-1D6A4D7A6D30}" dt="2025-02-19T10:56:28.674" v="233" actId="478"/>
          <ac:picMkLst>
            <pc:docMk/>
            <pc:sldMk cId="2505976748" sldId="323"/>
            <ac:picMk id="11" creationId="{38AB8E4F-D9E1-4C22-B20A-45FEF86B9BF4}"/>
          </ac:picMkLst>
        </pc:picChg>
        <pc:picChg chg="del">
          <ac:chgData name="Marian Pryszcz" userId="b640d04e-8e1a-4236-a119-e4fb30dc15ca" providerId="ADAL" clId="{7E479F84-73A6-478A-BF72-1D6A4D7A6D30}" dt="2025-02-19T10:56:26.468" v="232" actId="478"/>
          <ac:picMkLst>
            <pc:docMk/>
            <pc:sldMk cId="2505976748" sldId="323"/>
            <ac:picMk id="2050" creationId="{BC40D297-C970-418E-B58E-89F6BB437D73}"/>
          </ac:picMkLst>
        </pc:picChg>
      </pc:sldChg>
      <pc:sldChg chg="addSp delSp modSp add mod">
        <pc:chgData name="Marian Pryszcz" userId="b640d04e-8e1a-4236-a119-e4fb30dc15ca" providerId="ADAL" clId="{7E479F84-73A6-478A-BF72-1D6A4D7A6D30}" dt="2025-02-19T11:02:50.717" v="620" actId="20577"/>
        <pc:sldMkLst>
          <pc:docMk/>
          <pc:sldMk cId="3632791782" sldId="324"/>
        </pc:sldMkLst>
        <pc:spChg chg="add mod">
          <ac:chgData name="Marian Pryszcz" userId="b640d04e-8e1a-4236-a119-e4fb30dc15ca" providerId="ADAL" clId="{7E479F84-73A6-478A-BF72-1D6A4D7A6D30}" dt="2025-02-19T11:02:50.717" v="620" actId="20577"/>
          <ac:spMkLst>
            <pc:docMk/>
            <pc:sldMk cId="3632791782" sldId="324"/>
            <ac:spMk id="8" creationId="{772159DD-0636-488A-82F5-C6BBC8F9D647}"/>
          </ac:spMkLst>
        </pc:spChg>
        <pc:spChg chg="mod">
          <ac:chgData name="Marian Pryszcz" userId="b640d04e-8e1a-4236-a119-e4fb30dc15ca" providerId="ADAL" clId="{7E479F84-73A6-478A-BF72-1D6A4D7A6D30}" dt="2025-02-19T10:59:48.273" v="447" actId="20577"/>
          <ac:spMkLst>
            <pc:docMk/>
            <pc:sldMk cId="3632791782" sldId="324"/>
            <ac:spMk id="9" creationId="{B5285944-B04E-466C-B72D-6C7799B97B7A}"/>
          </ac:spMkLst>
        </pc:spChg>
        <pc:spChg chg="del mod">
          <ac:chgData name="Marian Pryszcz" userId="b640d04e-8e1a-4236-a119-e4fb30dc15ca" providerId="ADAL" clId="{7E479F84-73A6-478A-BF72-1D6A4D7A6D30}" dt="2025-02-19T11:00:06.958" v="449" actId="478"/>
          <ac:spMkLst>
            <pc:docMk/>
            <pc:sldMk cId="3632791782" sldId="324"/>
            <ac:spMk id="10" creationId="{C65AE194-9911-4BDF-A374-0526FCF74ED8}"/>
          </ac:spMkLst>
        </pc:spChg>
      </pc:sldChg>
      <pc:sldChg chg="modSp add mod">
        <pc:chgData name="Marian Pryszcz" userId="b640d04e-8e1a-4236-a119-e4fb30dc15ca" providerId="ADAL" clId="{7E479F84-73A6-478A-BF72-1D6A4D7A6D30}" dt="2025-02-19T11:05:11.262" v="815" actId="20577"/>
        <pc:sldMkLst>
          <pc:docMk/>
          <pc:sldMk cId="28683421" sldId="325"/>
        </pc:sldMkLst>
        <pc:spChg chg="mod">
          <ac:chgData name="Marian Pryszcz" userId="b640d04e-8e1a-4236-a119-e4fb30dc15ca" providerId="ADAL" clId="{7E479F84-73A6-478A-BF72-1D6A4D7A6D30}" dt="2025-02-19T11:05:11.262" v="815" actId="20577"/>
          <ac:spMkLst>
            <pc:docMk/>
            <pc:sldMk cId="28683421" sldId="325"/>
            <ac:spMk id="8" creationId="{772159DD-0636-488A-82F5-C6BBC8F9D647}"/>
          </ac:spMkLst>
        </pc:spChg>
        <pc:spChg chg="mod">
          <ac:chgData name="Marian Pryszcz" userId="b640d04e-8e1a-4236-a119-e4fb30dc15ca" providerId="ADAL" clId="{7E479F84-73A6-478A-BF72-1D6A4D7A6D30}" dt="2025-02-19T11:03:18.052" v="659" actId="20577"/>
          <ac:spMkLst>
            <pc:docMk/>
            <pc:sldMk cId="28683421" sldId="325"/>
            <ac:spMk id="9" creationId="{B5285944-B04E-466C-B72D-6C7799B97B7A}"/>
          </ac:spMkLst>
        </pc:spChg>
      </pc:sldChg>
      <pc:sldChg chg="addSp modSp add mod">
        <pc:chgData name="Marian Pryszcz" userId="b640d04e-8e1a-4236-a119-e4fb30dc15ca" providerId="ADAL" clId="{7E479F84-73A6-478A-BF72-1D6A4D7A6D30}" dt="2025-02-19T11:52:09.747" v="854" actId="6549"/>
        <pc:sldMkLst>
          <pc:docMk/>
          <pc:sldMk cId="2742664739" sldId="326"/>
        </pc:sldMkLst>
        <pc:spChg chg="add mod">
          <ac:chgData name="Marian Pryszcz" userId="b640d04e-8e1a-4236-a119-e4fb30dc15ca" providerId="ADAL" clId="{7E479F84-73A6-478A-BF72-1D6A4D7A6D30}" dt="2025-02-19T11:52:09.747" v="854" actId="6549"/>
          <ac:spMkLst>
            <pc:docMk/>
            <pc:sldMk cId="2742664739" sldId="326"/>
            <ac:spMk id="10" creationId="{ECF83226-BB7A-4498-BA51-BDF0CE29A01F}"/>
          </ac:spMkLst>
        </pc:spChg>
      </pc:sldChg>
      <pc:sldChg chg="addSp modSp add mod">
        <pc:chgData name="Marian Pryszcz" userId="b640d04e-8e1a-4236-a119-e4fb30dc15ca" providerId="ADAL" clId="{7E479F84-73A6-478A-BF72-1D6A4D7A6D30}" dt="2025-02-19T11:52:50.928" v="887" actId="20577"/>
        <pc:sldMkLst>
          <pc:docMk/>
          <pc:sldMk cId="2941113380" sldId="327"/>
        </pc:sldMkLst>
        <pc:spChg chg="add mod">
          <ac:chgData name="Marian Pryszcz" userId="b640d04e-8e1a-4236-a119-e4fb30dc15ca" providerId="ADAL" clId="{7E479F84-73A6-478A-BF72-1D6A4D7A6D30}" dt="2025-02-19T11:52:50.928" v="887" actId="20577"/>
          <ac:spMkLst>
            <pc:docMk/>
            <pc:sldMk cId="2941113380" sldId="327"/>
            <ac:spMk id="11" creationId="{26AE0352-374E-4BF3-A652-791257F40F68}"/>
          </ac:spMkLst>
        </pc:spChg>
      </pc:sldChg>
      <pc:sldChg chg="addSp modSp add mod">
        <pc:chgData name="Marian Pryszcz" userId="b640d04e-8e1a-4236-a119-e4fb30dc15ca" providerId="ADAL" clId="{7E479F84-73A6-478A-BF72-1D6A4D7A6D30}" dt="2025-02-19T11:53:32.467" v="913" actId="20577"/>
        <pc:sldMkLst>
          <pc:docMk/>
          <pc:sldMk cId="573072201" sldId="328"/>
        </pc:sldMkLst>
        <pc:spChg chg="mod">
          <ac:chgData name="Marian Pryszcz" userId="b640d04e-8e1a-4236-a119-e4fb30dc15ca" providerId="ADAL" clId="{7E479F84-73A6-478A-BF72-1D6A4D7A6D30}" dt="2025-02-19T11:53:31.183" v="912" actId="20577"/>
          <ac:spMkLst>
            <pc:docMk/>
            <pc:sldMk cId="573072201" sldId="328"/>
            <ac:spMk id="10" creationId="{ECF83226-BB7A-4498-BA51-BDF0CE29A01F}"/>
          </ac:spMkLst>
        </pc:spChg>
        <pc:spChg chg="mod">
          <ac:chgData name="Marian Pryszcz" userId="b640d04e-8e1a-4236-a119-e4fb30dc15ca" providerId="ADAL" clId="{7E479F84-73A6-478A-BF72-1D6A4D7A6D30}" dt="2025-02-19T11:53:32.467" v="913" actId="20577"/>
          <ac:spMkLst>
            <pc:docMk/>
            <pc:sldMk cId="573072201" sldId="328"/>
            <ac:spMk id="11" creationId="{26AE0352-374E-4BF3-A652-791257F40F68}"/>
          </ac:spMkLst>
        </pc:spChg>
        <pc:spChg chg="add mod">
          <ac:chgData name="Marian Pryszcz" userId="b640d04e-8e1a-4236-a119-e4fb30dc15ca" providerId="ADAL" clId="{7E479F84-73A6-478A-BF72-1D6A4D7A6D30}" dt="2025-02-19T11:53:26.937" v="911" actId="20577"/>
          <ac:spMkLst>
            <pc:docMk/>
            <pc:sldMk cId="573072201" sldId="328"/>
            <ac:spMk id="12" creationId="{2B48B007-FBED-44B7-B8F2-6E3796F7D75F}"/>
          </ac:spMkLst>
        </pc:spChg>
      </pc:sldChg>
    </pc:docChg>
  </pc:docChgLst>
  <pc:docChgLst>
    <pc:chgData name="Marian Pryszcz" userId="b640d04e-8e1a-4236-a119-e4fb30dc15ca" providerId="ADAL" clId="{E9127099-658C-494C-A687-B060B2FF7335}"/>
    <pc:docChg chg="undo custSel addSld delSld modSld sldOrd">
      <pc:chgData name="Marian Pryszcz" userId="b640d04e-8e1a-4236-a119-e4fb30dc15ca" providerId="ADAL" clId="{E9127099-658C-494C-A687-B060B2FF7335}" dt="2025-02-24T09:18:47.711" v="472"/>
      <pc:docMkLst>
        <pc:docMk/>
      </pc:docMkLst>
      <pc:sldChg chg="modSp mod">
        <pc:chgData name="Marian Pryszcz" userId="b640d04e-8e1a-4236-a119-e4fb30dc15ca" providerId="ADAL" clId="{E9127099-658C-494C-A687-B060B2FF7335}" dt="2025-02-24T09:05:19.980" v="9" actId="20577"/>
        <pc:sldMkLst>
          <pc:docMk/>
          <pc:sldMk cId="1118584893" sldId="258"/>
        </pc:sldMkLst>
        <pc:spChg chg="mod">
          <ac:chgData name="Marian Pryszcz" userId="b640d04e-8e1a-4236-a119-e4fb30dc15ca" providerId="ADAL" clId="{E9127099-658C-494C-A687-B060B2FF7335}" dt="2025-02-24T09:05:19.980" v="9" actId="20577"/>
          <ac:spMkLst>
            <pc:docMk/>
            <pc:sldMk cId="1118584893" sldId="258"/>
            <ac:spMk id="9" creationId="{00000000-0000-0000-0000-000000000000}"/>
          </ac:spMkLst>
        </pc:spChg>
      </pc:sldChg>
      <pc:sldChg chg="addSp modSp mod">
        <pc:chgData name="Marian Pryszcz" userId="b640d04e-8e1a-4236-a119-e4fb30dc15ca" providerId="ADAL" clId="{E9127099-658C-494C-A687-B060B2FF7335}" dt="2025-02-24T09:07:37.293" v="48" actId="20577"/>
        <pc:sldMkLst>
          <pc:docMk/>
          <pc:sldMk cId="1275685279" sldId="303"/>
        </pc:sldMkLst>
        <pc:spChg chg="mod">
          <ac:chgData name="Marian Pryszcz" userId="b640d04e-8e1a-4236-a119-e4fb30dc15ca" providerId="ADAL" clId="{E9127099-658C-494C-A687-B060B2FF7335}" dt="2025-02-24T09:06:48.291" v="42" actId="113"/>
          <ac:spMkLst>
            <pc:docMk/>
            <pc:sldMk cId="1275685279" sldId="303"/>
            <ac:spMk id="5" creationId="{54BCC7E9-0383-4A10-95CB-BDC2547DFDBB}"/>
          </ac:spMkLst>
        </pc:spChg>
        <pc:spChg chg="add mod">
          <ac:chgData name="Marian Pryszcz" userId="b640d04e-8e1a-4236-a119-e4fb30dc15ca" providerId="ADAL" clId="{E9127099-658C-494C-A687-B060B2FF7335}" dt="2025-02-24T09:07:37.293" v="48" actId="20577"/>
          <ac:spMkLst>
            <pc:docMk/>
            <pc:sldMk cId="1275685279" sldId="303"/>
            <ac:spMk id="8" creationId="{D91BF17A-F0AB-4835-9030-735F42A83EB9}"/>
          </ac:spMkLst>
        </pc:spChg>
        <pc:spChg chg="mod">
          <ac:chgData name="Marian Pryszcz" userId="b640d04e-8e1a-4236-a119-e4fb30dc15ca" providerId="ADAL" clId="{E9127099-658C-494C-A687-B060B2FF7335}" dt="2025-02-24T09:05:39.148" v="35" actId="20577"/>
          <ac:spMkLst>
            <pc:docMk/>
            <pc:sldMk cId="1275685279" sldId="303"/>
            <ac:spMk id="9" creationId="{B5285944-B04E-466C-B72D-6C7799B97B7A}"/>
          </ac:spMkLst>
        </pc:spChg>
      </pc:sldChg>
      <pc:sldChg chg="delSp modSp mod">
        <pc:chgData name="Marian Pryszcz" userId="b640d04e-8e1a-4236-a119-e4fb30dc15ca" providerId="ADAL" clId="{E9127099-658C-494C-A687-B060B2FF7335}" dt="2025-02-24T09:18:16.751" v="471" actId="20577"/>
        <pc:sldMkLst>
          <pc:docMk/>
          <pc:sldMk cId="2552670153" sldId="315"/>
        </pc:sldMkLst>
        <pc:spChg chg="mod">
          <ac:chgData name="Marian Pryszcz" userId="b640d04e-8e1a-4236-a119-e4fb30dc15ca" providerId="ADAL" clId="{E9127099-658C-494C-A687-B060B2FF7335}" dt="2025-02-24T09:18:16.751" v="471" actId="20577"/>
          <ac:spMkLst>
            <pc:docMk/>
            <pc:sldMk cId="2552670153" sldId="315"/>
            <ac:spMk id="5" creationId="{54BCC7E9-0383-4A10-95CB-BDC2547DFDBB}"/>
          </ac:spMkLst>
        </pc:spChg>
        <pc:spChg chg="del">
          <ac:chgData name="Marian Pryszcz" userId="b640d04e-8e1a-4236-a119-e4fb30dc15ca" providerId="ADAL" clId="{E9127099-658C-494C-A687-B060B2FF7335}" dt="2025-02-24T09:09:55.295" v="89" actId="478"/>
          <ac:spMkLst>
            <pc:docMk/>
            <pc:sldMk cId="2552670153" sldId="315"/>
            <ac:spMk id="8" creationId="{43F211B4-B94E-42F3-AE11-03CF0CF4ACEA}"/>
          </ac:spMkLst>
        </pc:spChg>
        <pc:spChg chg="mod">
          <ac:chgData name="Marian Pryszcz" userId="b640d04e-8e1a-4236-a119-e4fb30dc15ca" providerId="ADAL" clId="{E9127099-658C-494C-A687-B060B2FF7335}" dt="2025-02-24T09:09:50.443" v="88" actId="20577"/>
          <ac:spMkLst>
            <pc:docMk/>
            <pc:sldMk cId="2552670153" sldId="315"/>
            <ac:spMk id="9" creationId="{B5285944-B04E-466C-B72D-6C7799B97B7A}"/>
          </ac:spMkLst>
        </pc:spChg>
      </pc:sldChg>
      <pc:sldChg chg="del">
        <pc:chgData name="Marian Pryszcz" userId="b640d04e-8e1a-4236-a119-e4fb30dc15ca" providerId="ADAL" clId="{E9127099-658C-494C-A687-B060B2FF7335}" dt="2025-02-24T09:14:53.107" v="460" actId="47"/>
        <pc:sldMkLst>
          <pc:docMk/>
          <pc:sldMk cId="4034440225" sldId="317"/>
        </pc:sldMkLst>
      </pc:sldChg>
      <pc:sldChg chg="del">
        <pc:chgData name="Marian Pryszcz" userId="b640d04e-8e1a-4236-a119-e4fb30dc15ca" providerId="ADAL" clId="{E9127099-658C-494C-A687-B060B2FF7335}" dt="2025-02-24T09:14:53.107" v="460" actId="47"/>
        <pc:sldMkLst>
          <pc:docMk/>
          <pc:sldMk cId="2267142472" sldId="318"/>
        </pc:sldMkLst>
      </pc:sldChg>
      <pc:sldChg chg="del">
        <pc:chgData name="Marian Pryszcz" userId="b640d04e-8e1a-4236-a119-e4fb30dc15ca" providerId="ADAL" clId="{E9127099-658C-494C-A687-B060B2FF7335}" dt="2025-02-24T09:14:53.107" v="460" actId="47"/>
        <pc:sldMkLst>
          <pc:docMk/>
          <pc:sldMk cId="3909445400" sldId="319"/>
        </pc:sldMkLst>
      </pc:sldChg>
      <pc:sldChg chg="del">
        <pc:chgData name="Marian Pryszcz" userId="b640d04e-8e1a-4236-a119-e4fb30dc15ca" providerId="ADAL" clId="{E9127099-658C-494C-A687-B060B2FF7335}" dt="2025-02-24T09:14:53.107" v="460" actId="47"/>
        <pc:sldMkLst>
          <pc:docMk/>
          <pc:sldMk cId="2857133509" sldId="320"/>
        </pc:sldMkLst>
      </pc:sldChg>
      <pc:sldChg chg="del">
        <pc:chgData name="Marian Pryszcz" userId="b640d04e-8e1a-4236-a119-e4fb30dc15ca" providerId="ADAL" clId="{E9127099-658C-494C-A687-B060B2FF7335}" dt="2025-02-24T09:14:53.107" v="460" actId="47"/>
        <pc:sldMkLst>
          <pc:docMk/>
          <pc:sldMk cId="3433164342" sldId="321"/>
        </pc:sldMkLst>
      </pc:sldChg>
      <pc:sldChg chg="del">
        <pc:chgData name="Marian Pryszcz" userId="b640d04e-8e1a-4236-a119-e4fb30dc15ca" providerId="ADAL" clId="{E9127099-658C-494C-A687-B060B2FF7335}" dt="2025-02-24T09:14:53.107" v="460" actId="47"/>
        <pc:sldMkLst>
          <pc:docMk/>
          <pc:sldMk cId="3659707059" sldId="322"/>
        </pc:sldMkLst>
      </pc:sldChg>
      <pc:sldChg chg="del">
        <pc:chgData name="Marian Pryszcz" userId="b640d04e-8e1a-4236-a119-e4fb30dc15ca" providerId="ADAL" clId="{E9127099-658C-494C-A687-B060B2FF7335}" dt="2025-02-24T09:14:53.107" v="460" actId="47"/>
        <pc:sldMkLst>
          <pc:docMk/>
          <pc:sldMk cId="2505976748" sldId="323"/>
        </pc:sldMkLst>
      </pc:sldChg>
      <pc:sldChg chg="del">
        <pc:chgData name="Marian Pryszcz" userId="b640d04e-8e1a-4236-a119-e4fb30dc15ca" providerId="ADAL" clId="{E9127099-658C-494C-A687-B060B2FF7335}" dt="2025-02-24T09:14:53.107" v="460" actId="47"/>
        <pc:sldMkLst>
          <pc:docMk/>
          <pc:sldMk cId="3632791782" sldId="324"/>
        </pc:sldMkLst>
      </pc:sldChg>
      <pc:sldChg chg="del">
        <pc:chgData name="Marian Pryszcz" userId="b640d04e-8e1a-4236-a119-e4fb30dc15ca" providerId="ADAL" clId="{E9127099-658C-494C-A687-B060B2FF7335}" dt="2025-02-24T09:14:53.107" v="460" actId="47"/>
        <pc:sldMkLst>
          <pc:docMk/>
          <pc:sldMk cId="28683421" sldId="325"/>
        </pc:sldMkLst>
      </pc:sldChg>
      <pc:sldChg chg="del">
        <pc:chgData name="Marian Pryszcz" userId="b640d04e-8e1a-4236-a119-e4fb30dc15ca" providerId="ADAL" clId="{E9127099-658C-494C-A687-B060B2FF7335}" dt="2025-02-24T09:14:53.107" v="460" actId="47"/>
        <pc:sldMkLst>
          <pc:docMk/>
          <pc:sldMk cId="2742664739" sldId="326"/>
        </pc:sldMkLst>
      </pc:sldChg>
      <pc:sldChg chg="del">
        <pc:chgData name="Marian Pryszcz" userId="b640d04e-8e1a-4236-a119-e4fb30dc15ca" providerId="ADAL" clId="{E9127099-658C-494C-A687-B060B2FF7335}" dt="2025-02-24T09:14:53.107" v="460" actId="47"/>
        <pc:sldMkLst>
          <pc:docMk/>
          <pc:sldMk cId="2941113380" sldId="327"/>
        </pc:sldMkLst>
      </pc:sldChg>
      <pc:sldChg chg="del">
        <pc:chgData name="Marian Pryszcz" userId="b640d04e-8e1a-4236-a119-e4fb30dc15ca" providerId="ADAL" clId="{E9127099-658C-494C-A687-B060B2FF7335}" dt="2025-02-24T09:14:53.107" v="460" actId="47"/>
        <pc:sldMkLst>
          <pc:docMk/>
          <pc:sldMk cId="573072201" sldId="328"/>
        </pc:sldMkLst>
      </pc:sldChg>
      <pc:sldChg chg="delSp modSp add mod">
        <pc:chgData name="Marian Pryszcz" userId="b640d04e-8e1a-4236-a119-e4fb30dc15ca" providerId="ADAL" clId="{E9127099-658C-494C-A687-B060B2FF7335}" dt="2025-02-24T09:09:31.161" v="59" actId="113"/>
        <pc:sldMkLst>
          <pc:docMk/>
          <pc:sldMk cId="1489740963" sldId="329"/>
        </pc:sldMkLst>
        <pc:spChg chg="mod">
          <ac:chgData name="Marian Pryszcz" userId="b640d04e-8e1a-4236-a119-e4fb30dc15ca" providerId="ADAL" clId="{E9127099-658C-494C-A687-B060B2FF7335}" dt="2025-02-24T09:09:31.161" v="59" actId="113"/>
          <ac:spMkLst>
            <pc:docMk/>
            <pc:sldMk cId="1489740963" sldId="329"/>
            <ac:spMk id="5" creationId="{54BCC7E9-0383-4A10-95CB-BDC2547DFDBB}"/>
          </ac:spMkLst>
        </pc:spChg>
        <pc:spChg chg="del">
          <ac:chgData name="Marian Pryszcz" userId="b640d04e-8e1a-4236-a119-e4fb30dc15ca" providerId="ADAL" clId="{E9127099-658C-494C-A687-B060B2FF7335}" dt="2025-02-24T09:08:49.588" v="51" actId="478"/>
          <ac:spMkLst>
            <pc:docMk/>
            <pc:sldMk cId="1489740963" sldId="329"/>
            <ac:spMk id="8" creationId="{D91BF17A-F0AB-4835-9030-735F42A83EB9}"/>
          </ac:spMkLst>
        </pc:spChg>
        <pc:spChg chg="mod">
          <ac:chgData name="Marian Pryszcz" userId="b640d04e-8e1a-4236-a119-e4fb30dc15ca" providerId="ADAL" clId="{E9127099-658C-494C-A687-B060B2FF7335}" dt="2025-02-24T09:08:15.811" v="50" actId="6549"/>
          <ac:spMkLst>
            <pc:docMk/>
            <pc:sldMk cId="1489740963" sldId="329"/>
            <ac:spMk id="9" creationId="{B5285944-B04E-466C-B72D-6C7799B97B7A}"/>
          </ac:spMkLst>
        </pc:spChg>
      </pc:sldChg>
      <pc:sldChg chg="modSp add mod ord">
        <pc:chgData name="Marian Pryszcz" userId="b640d04e-8e1a-4236-a119-e4fb30dc15ca" providerId="ADAL" clId="{E9127099-658C-494C-A687-B060B2FF7335}" dt="2025-02-24T09:18:07.870" v="470"/>
        <pc:sldMkLst>
          <pc:docMk/>
          <pc:sldMk cId="368395121" sldId="330"/>
        </pc:sldMkLst>
        <pc:spChg chg="mod">
          <ac:chgData name="Marian Pryszcz" userId="b640d04e-8e1a-4236-a119-e4fb30dc15ca" providerId="ADAL" clId="{E9127099-658C-494C-A687-B060B2FF7335}" dt="2025-02-24T09:18:07.870" v="470"/>
          <ac:spMkLst>
            <pc:docMk/>
            <pc:sldMk cId="368395121" sldId="330"/>
            <ac:spMk id="5" creationId="{54BCC7E9-0383-4A10-95CB-BDC2547DFDBB}"/>
          </ac:spMkLst>
        </pc:spChg>
      </pc:sldChg>
      <pc:sldChg chg="modSp add mod">
        <pc:chgData name="Marian Pryszcz" userId="b640d04e-8e1a-4236-a119-e4fb30dc15ca" providerId="ADAL" clId="{E9127099-658C-494C-A687-B060B2FF7335}" dt="2025-02-24T09:18:47.711" v="472"/>
        <pc:sldMkLst>
          <pc:docMk/>
          <pc:sldMk cId="4112752710" sldId="331"/>
        </pc:sldMkLst>
        <pc:spChg chg="mod">
          <ac:chgData name="Marian Pryszcz" userId="b640d04e-8e1a-4236-a119-e4fb30dc15ca" providerId="ADAL" clId="{E9127099-658C-494C-A687-B060B2FF7335}" dt="2025-02-24T09:18:47.711" v="472"/>
          <ac:spMkLst>
            <pc:docMk/>
            <pc:sldMk cId="4112752710" sldId="331"/>
            <ac:spMk id="5" creationId="{54BCC7E9-0383-4A10-95CB-BDC2547DFDBB}"/>
          </ac:spMkLst>
        </pc:spChg>
        <pc:spChg chg="mod">
          <ac:chgData name="Marian Pryszcz" userId="b640d04e-8e1a-4236-a119-e4fb30dc15ca" providerId="ADAL" clId="{E9127099-658C-494C-A687-B060B2FF7335}" dt="2025-02-24T09:13:51.784" v="401" actId="20577"/>
          <ac:spMkLst>
            <pc:docMk/>
            <pc:sldMk cId="4112752710" sldId="331"/>
            <ac:spMk id="9" creationId="{B5285944-B04E-466C-B72D-6C7799B97B7A}"/>
          </ac:spMkLst>
        </pc:spChg>
      </pc:sldChg>
    </pc:docChg>
  </pc:docChgLst>
  <pc:docChgLst>
    <pc:chgData name="Marian Pryszcz" userId="b640d04e-8e1a-4236-a119-e4fb30dc15ca" providerId="ADAL" clId="{2B471A03-8C4D-4AE4-8230-AD9A2B81DDFB}"/>
    <pc:docChg chg="undo custSel addSld delSld modSld sldOrd">
      <pc:chgData name="Marian Pryszcz" userId="b640d04e-8e1a-4236-a119-e4fb30dc15ca" providerId="ADAL" clId="{2B471A03-8C4D-4AE4-8230-AD9A2B81DDFB}" dt="2025-03-12T07:57:12.444" v="439" actId="404"/>
      <pc:docMkLst>
        <pc:docMk/>
      </pc:docMkLst>
      <pc:sldChg chg="modSp mod">
        <pc:chgData name="Marian Pryszcz" userId="b640d04e-8e1a-4236-a119-e4fb30dc15ca" providerId="ADAL" clId="{2B471A03-8C4D-4AE4-8230-AD9A2B81DDFB}" dt="2025-03-12T07:17:52.822" v="1" actId="27636"/>
        <pc:sldMkLst>
          <pc:docMk/>
          <pc:sldMk cId="1118584893" sldId="258"/>
        </pc:sldMkLst>
        <pc:spChg chg="mod">
          <ac:chgData name="Marian Pryszcz" userId="b640d04e-8e1a-4236-a119-e4fb30dc15ca" providerId="ADAL" clId="{2B471A03-8C4D-4AE4-8230-AD9A2B81DDFB}" dt="2025-03-12T07:17:52.822" v="1" actId="27636"/>
          <ac:spMkLst>
            <pc:docMk/>
            <pc:sldMk cId="1118584893" sldId="258"/>
            <ac:spMk id="9" creationId="{00000000-0000-0000-0000-000000000000}"/>
          </ac:spMkLst>
        </pc:spChg>
      </pc:sldChg>
      <pc:sldChg chg="delSp modSp mod">
        <pc:chgData name="Marian Pryszcz" userId="b640d04e-8e1a-4236-a119-e4fb30dc15ca" providerId="ADAL" clId="{2B471A03-8C4D-4AE4-8230-AD9A2B81DDFB}" dt="2025-03-12T07:21:30.171" v="59" actId="20577"/>
        <pc:sldMkLst>
          <pc:docMk/>
          <pc:sldMk cId="1275685279" sldId="303"/>
        </pc:sldMkLst>
        <pc:spChg chg="mod">
          <ac:chgData name="Marian Pryszcz" userId="b640d04e-8e1a-4236-a119-e4fb30dc15ca" providerId="ADAL" clId="{2B471A03-8C4D-4AE4-8230-AD9A2B81DDFB}" dt="2025-03-12T07:21:07.629" v="53" actId="113"/>
          <ac:spMkLst>
            <pc:docMk/>
            <pc:sldMk cId="1275685279" sldId="303"/>
            <ac:spMk id="5" creationId="{54BCC7E9-0383-4A10-95CB-BDC2547DFDBB}"/>
          </ac:spMkLst>
        </pc:spChg>
        <pc:spChg chg="mod">
          <ac:chgData name="Marian Pryszcz" userId="b640d04e-8e1a-4236-a119-e4fb30dc15ca" providerId="ADAL" clId="{2B471A03-8C4D-4AE4-8230-AD9A2B81DDFB}" dt="2025-03-12T07:21:18.924" v="55" actId="1076"/>
          <ac:spMkLst>
            <pc:docMk/>
            <pc:sldMk cId="1275685279" sldId="303"/>
            <ac:spMk id="7" creationId="{2DE61957-5431-4F8D-B701-48F80F22A2B4}"/>
          </ac:spMkLst>
        </pc:spChg>
        <pc:spChg chg="mod">
          <ac:chgData name="Marian Pryszcz" userId="b640d04e-8e1a-4236-a119-e4fb30dc15ca" providerId="ADAL" clId="{2B471A03-8C4D-4AE4-8230-AD9A2B81DDFB}" dt="2025-03-12T07:21:30.171" v="59" actId="20577"/>
          <ac:spMkLst>
            <pc:docMk/>
            <pc:sldMk cId="1275685279" sldId="303"/>
            <ac:spMk id="9" creationId="{B5285944-B04E-466C-B72D-6C7799B97B7A}"/>
          </ac:spMkLst>
        </pc:spChg>
        <pc:picChg chg="del">
          <ac:chgData name="Marian Pryszcz" userId="b640d04e-8e1a-4236-a119-e4fb30dc15ca" providerId="ADAL" clId="{2B471A03-8C4D-4AE4-8230-AD9A2B81DDFB}" dt="2025-03-12T07:18:29.775" v="2" actId="478"/>
          <ac:picMkLst>
            <pc:docMk/>
            <pc:sldMk cId="1275685279" sldId="303"/>
            <ac:picMk id="10" creationId="{3A6365C2-7CE7-4D88-8009-E13B55BA9FA8}"/>
          </ac:picMkLst>
        </pc:picChg>
      </pc:sldChg>
      <pc:sldChg chg="del">
        <pc:chgData name="Marian Pryszcz" userId="b640d04e-8e1a-4236-a119-e4fb30dc15ca" providerId="ADAL" clId="{2B471A03-8C4D-4AE4-8230-AD9A2B81DDFB}" dt="2025-03-12T07:39:25.021" v="162" actId="47"/>
        <pc:sldMkLst>
          <pc:docMk/>
          <pc:sldMk cId="2552670153" sldId="315"/>
        </pc:sldMkLst>
      </pc:sldChg>
      <pc:sldChg chg="del">
        <pc:chgData name="Marian Pryszcz" userId="b640d04e-8e1a-4236-a119-e4fb30dc15ca" providerId="ADAL" clId="{2B471A03-8C4D-4AE4-8230-AD9A2B81DDFB}" dt="2025-03-12T07:39:25.021" v="162" actId="47"/>
        <pc:sldMkLst>
          <pc:docMk/>
          <pc:sldMk cId="1489740963" sldId="329"/>
        </pc:sldMkLst>
      </pc:sldChg>
      <pc:sldChg chg="del">
        <pc:chgData name="Marian Pryszcz" userId="b640d04e-8e1a-4236-a119-e4fb30dc15ca" providerId="ADAL" clId="{2B471A03-8C4D-4AE4-8230-AD9A2B81DDFB}" dt="2025-03-12T07:39:25.021" v="162" actId="47"/>
        <pc:sldMkLst>
          <pc:docMk/>
          <pc:sldMk cId="368395121" sldId="330"/>
        </pc:sldMkLst>
      </pc:sldChg>
      <pc:sldChg chg="del">
        <pc:chgData name="Marian Pryszcz" userId="b640d04e-8e1a-4236-a119-e4fb30dc15ca" providerId="ADAL" clId="{2B471A03-8C4D-4AE4-8230-AD9A2B81DDFB}" dt="2025-03-12T07:39:25.021" v="162" actId="47"/>
        <pc:sldMkLst>
          <pc:docMk/>
          <pc:sldMk cId="4112752710" sldId="331"/>
        </pc:sldMkLst>
      </pc:sldChg>
      <pc:sldChg chg="del">
        <pc:chgData name="Marian Pryszcz" userId="b640d04e-8e1a-4236-a119-e4fb30dc15ca" providerId="ADAL" clId="{2B471A03-8C4D-4AE4-8230-AD9A2B81DDFB}" dt="2025-03-12T07:39:25.021" v="162" actId="47"/>
        <pc:sldMkLst>
          <pc:docMk/>
          <pc:sldMk cId="1258137978" sldId="332"/>
        </pc:sldMkLst>
      </pc:sldChg>
      <pc:sldChg chg="del">
        <pc:chgData name="Marian Pryszcz" userId="b640d04e-8e1a-4236-a119-e4fb30dc15ca" providerId="ADAL" clId="{2B471A03-8C4D-4AE4-8230-AD9A2B81DDFB}" dt="2025-03-12T07:39:25.021" v="162" actId="47"/>
        <pc:sldMkLst>
          <pc:docMk/>
          <pc:sldMk cId="1544855291" sldId="333"/>
        </pc:sldMkLst>
      </pc:sldChg>
      <pc:sldChg chg="del">
        <pc:chgData name="Marian Pryszcz" userId="b640d04e-8e1a-4236-a119-e4fb30dc15ca" providerId="ADAL" clId="{2B471A03-8C4D-4AE4-8230-AD9A2B81DDFB}" dt="2025-03-12T07:39:25.021" v="162" actId="47"/>
        <pc:sldMkLst>
          <pc:docMk/>
          <pc:sldMk cId="2072558265" sldId="334"/>
        </pc:sldMkLst>
      </pc:sldChg>
      <pc:sldChg chg="del">
        <pc:chgData name="Marian Pryszcz" userId="b640d04e-8e1a-4236-a119-e4fb30dc15ca" providerId="ADAL" clId="{2B471A03-8C4D-4AE4-8230-AD9A2B81DDFB}" dt="2025-03-12T07:39:25.021" v="162" actId="47"/>
        <pc:sldMkLst>
          <pc:docMk/>
          <pc:sldMk cId="1024702099" sldId="335"/>
        </pc:sldMkLst>
      </pc:sldChg>
      <pc:sldChg chg="del">
        <pc:chgData name="Marian Pryszcz" userId="b640d04e-8e1a-4236-a119-e4fb30dc15ca" providerId="ADAL" clId="{2B471A03-8C4D-4AE4-8230-AD9A2B81DDFB}" dt="2025-03-12T07:39:25.021" v="162" actId="47"/>
        <pc:sldMkLst>
          <pc:docMk/>
          <pc:sldMk cId="961499723" sldId="336"/>
        </pc:sldMkLst>
      </pc:sldChg>
      <pc:sldChg chg="del">
        <pc:chgData name="Marian Pryszcz" userId="b640d04e-8e1a-4236-a119-e4fb30dc15ca" providerId="ADAL" clId="{2B471A03-8C4D-4AE4-8230-AD9A2B81DDFB}" dt="2025-03-12T07:39:25.021" v="162" actId="47"/>
        <pc:sldMkLst>
          <pc:docMk/>
          <pc:sldMk cId="630463879" sldId="337"/>
        </pc:sldMkLst>
      </pc:sldChg>
      <pc:sldChg chg="del">
        <pc:chgData name="Marian Pryszcz" userId="b640d04e-8e1a-4236-a119-e4fb30dc15ca" providerId="ADAL" clId="{2B471A03-8C4D-4AE4-8230-AD9A2B81DDFB}" dt="2025-03-12T07:39:25.021" v="162" actId="47"/>
        <pc:sldMkLst>
          <pc:docMk/>
          <pc:sldMk cId="551811719" sldId="338"/>
        </pc:sldMkLst>
      </pc:sldChg>
      <pc:sldChg chg="del">
        <pc:chgData name="Marian Pryszcz" userId="b640d04e-8e1a-4236-a119-e4fb30dc15ca" providerId="ADAL" clId="{2B471A03-8C4D-4AE4-8230-AD9A2B81DDFB}" dt="2025-03-12T07:39:25.021" v="162" actId="47"/>
        <pc:sldMkLst>
          <pc:docMk/>
          <pc:sldMk cId="223526795" sldId="339"/>
        </pc:sldMkLst>
      </pc:sldChg>
      <pc:sldChg chg="del">
        <pc:chgData name="Marian Pryszcz" userId="b640d04e-8e1a-4236-a119-e4fb30dc15ca" providerId="ADAL" clId="{2B471A03-8C4D-4AE4-8230-AD9A2B81DDFB}" dt="2025-03-12T07:39:25.021" v="162" actId="47"/>
        <pc:sldMkLst>
          <pc:docMk/>
          <pc:sldMk cId="3909174664" sldId="340"/>
        </pc:sldMkLst>
      </pc:sldChg>
      <pc:sldChg chg="addSp delSp modSp add mod">
        <pc:chgData name="Marian Pryszcz" userId="b640d04e-8e1a-4236-a119-e4fb30dc15ca" providerId="ADAL" clId="{2B471A03-8C4D-4AE4-8230-AD9A2B81DDFB}" dt="2025-03-12T07:24:01.405" v="70" actId="1076"/>
        <pc:sldMkLst>
          <pc:docMk/>
          <pc:sldMk cId="3616806645" sldId="341"/>
        </pc:sldMkLst>
        <pc:spChg chg="add del">
          <ac:chgData name="Marian Pryszcz" userId="b640d04e-8e1a-4236-a119-e4fb30dc15ca" providerId="ADAL" clId="{2B471A03-8C4D-4AE4-8230-AD9A2B81DDFB}" dt="2025-03-12T07:22:24.623" v="63"/>
          <ac:spMkLst>
            <pc:docMk/>
            <pc:sldMk cId="3616806645" sldId="341"/>
            <ac:spMk id="2" creationId="{3D4DA84A-F8CC-4702-BEB8-BB6E51AD82E7}"/>
          </ac:spMkLst>
        </pc:spChg>
        <pc:spChg chg="del">
          <ac:chgData name="Marian Pryszcz" userId="b640d04e-8e1a-4236-a119-e4fb30dc15ca" providerId="ADAL" clId="{2B471A03-8C4D-4AE4-8230-AD9A2B81DDFB}" dt="2025-03-12T07:22:17.409" v="61" actId="478"/>
          <ac:spMkLst>
            <pc:docMk/>
            <pc:sldMk cId="3616806645" sldId="341"/>
            <ac:spMk id="5" creationId="{54BCC7E9-0383-4A10-95CB-BDC2547DFDBB}"/>
          </ac:spMkLst>
        </pc:spChg>
        <pc:picChg chg="add mod">
          <ac:chgData name="Marian Pryszcz" userId="b640d04e-8e1a-4236-a119-e4fb30dc15ca" providerId="ADAL" clId="{2B471A03-8C4D-4AE4-8230-AD9A2B81DDFB}" dt="2025-03-12T07:22:52.845" v="66" actId="1076"/>
          <ac:picMkLst>
            <pc:docMk/>
            <pc:sldMk cId="3616806645" sldId="341"/>
            <ac:picMk id="8" creationId="{B5C2189B-6DCC-44D9-8BEE-3A666A18943E}"/>
          </ac:picMkLst>
        </pc:picChg>
        <pc:picChg chg="add mod">
          <ac:chgData name="Marian Pryszcz" userId="b640d04e-8e1a-4236-a119-e4fb30dc15ca" providerId="ADAL" clId="{2B471A03-8C4D-4AE4-8230-AD9A2B81DDFB}" dt="2025-03-12T07:24:01.405" v="70" actId="1076"/>
          <ac:picMkLst>
            <pc:docMk/>
            <pc:sldMk cId="3616806645" sldId="341"/>
            <ac:picMk id="1028" creationId="{C6F02E60-8226-4268-8873-48B472D64F9A}"/>
          </ac:picMkLst>
        </pc:picChg>
      </pc:sldChg>
      <pc:sldChg chg="addSp delSp modSp add mod">
        <pc:chgData name="Marian Pryszcz" userId="b640d04e-8e1a-4236-a119-e4fb30dc15ca" providerId="ADAL" clId="{2B471A03-8C4D-4AE4-8230-AD9A2B81DDFB}" dt="2025-03-12T07:39:15.753" v="161" actId="20577"/>
        <pc:sldMkLst>
          <pc:docMk/>
          <pc:sldMk cId="72031796" sldId="342"/>
        </pc:sldMkLst>
        <pc:spChg chg="add mod">
          <ac:chgData name="Marian Pryszcz" userId="b640d04e-8e1a-4236-a119-e4fb30dc15ca" providerId="ADAL" clId="{2B471A03-8C4D-4AE4-8230-AD9A2B81DDFB}" dt="2025-03-12T07:38:50.356" v="125"/>
          <ac:spMkLst>
            <pc:docMk/>
            <pc:sldMk cId="72031796" sldId="342"/>
            <ac:spMk id="10" creationId="{2BA0DC05-F266-452C-97C2-5CB4901E5145}"/>
          </ac:spMkLst>
        </pc:spChg>
        <pc:spChg chg="add mod">
          <ac:chgData name="Marian Pryszcz" userId="b640d04e-8e1a-4236-a119-e4fb30dc15ca" providerId="ADAL" clId="{2B471A03-8C4D-4AE4-8230-AD9A2B81DDFB}" dt="2025-03-12T07:39:15.753" v="161" actId="20577"/>
          <ac:spMkLst>
            <pc:docMk/>
            <pc:sldMk cId="72031796" sldId="342"/>
            <ac:spMk id="11" creationId="{8F17588B-C195-4277-A519-B07F63632403}"/>
          </ac:spMkLst>
        </pc:spChg>
        <pc:picChg chg="del">
          <ac:chgData name="Marian Pryszcz" userId="b640d04e-8e1a-4236-a119-e4fb30dc15ca" providerId="ADAL" clId="{2B471A03-8C4D-4AE4-8230-AD9A2B81DDFB}" dt="2025-03-12T07:37:33.897" v="72" actId="478"/>
          <ac:picMkLst>
            <pc:docMk/>
            <pc:sldMk cId="72031796" sldId="342"/>
            <ac:picMk id="8" creationId="{B5C2189B-6DCC-44D9-8BEE-3A666A18943E}"/>
          </ac:picMkLst>
        </pc:picChg>
        <pc:picChg chg="del">
          <ac:chgData name="Marian Pryszcz" userId="b640d04e-8e1a-4236-a119-e4fb30dc15ca" providerId="ADAL" clId="{2B471A03-8C4D-4AE4-8230-AD9A2B81DDFB}" dt="2025-03-12T07:37:35.741" v="73" actId="478"/>
          <ac:picMkLst>
            <pc:docMk/>
            <pc:sldMk cId="72031796" sldId="342"/>
            <ac:picMk id="1028" creationId="{C6F02E60-8226-4268-8873-48B472D64F9A}"/>
          </ac:picMkLst>
        </pc:picChg>
      </pc:sldChg>
      <pc:sldChg chg="delSp modSp add mod">
        <pc:chgData name="Marian Pryszcz" userId="b640d04e-8e1a-4236-a119-e4fb30dc15ca" providerId="ADAL" clId="{2B471A03-8C4D-4AE4-8230-AD9A2B81DDFB}" dt="2025-03-12T07:44:13.686" v="181" actId="13926"/>
        <pc:sldMkLst>
          <pc:docMk/>
          <pc:sldMk cId="36501936" sldId="343"/>
        </pc:sldMkLst>
        <pc:spChg chg="mod">
          <ac:chgData name="Marian Pryszcz" userId="b640d04e-8e1a-4236-a119-e4fb30dc15ca" providerId="ADAL" clId="{2B471A03-8C4D-4AE4-8230-AD9A2B81DDFB}" dt="2025-03-12T07:42:17.674" v="171" actId="20577"/>
          <ac:spMkLst>
            <pc:docMk/>
            <pc:sldMk cId="36501936" sldId="343"/>
            <ac:spMk id="9" creationId="{B5285944-B04E-466C-B72D-6C7799B97B7A}"/>
          </ac:spMkLst>
        </pc:spChg>
        <pc:spChg chg="del">
          <ac:chgData name="Marian Pryszcz" userId="b640d04e-8e1a-4236-a119-e4fb30dc15ca" providerId="ADAL" clId="{2B471A03-8C4D-4AE4-8230-AD9A2B81DDFB}" dt="2025-03-12T07:43:37.231" v="176" actId="478"/>
          <ac:spMkLst>
            <pc:docMk/>
            <pc:sldMk cId="36501936" sldId="343"/>
            <ac:spMk id="10" creationId="{2BA0DC05-F266-452C-97C2-5CB4901E5145}"/>
          </ac:spMkLst>
        </pc:spChg>
        <pc:spChg chg="mod">
          <ac:chgData name="Marian Pryszcz" userId="b640d04e-8e1a-4236-a119-e4fb30dc15ca" providerId="ADAL" clId="{2B471A03-8C4D-4AE4-8230-AD9A2B81DDFB}" dt="2025-03-12T07:44:13.686" v="181" actId="13926"/>
          <ac:spMkLst>
            <pc:docMk/>
            <pc:sldMk cId="36501936" sldId="343"/>
            <ac:spMk id="11" creationId="{8F17588B-C195-4277-A519-B07F63632403}"/>
          </ac:spMkLst>
        </pc:spChg>
      </pc:sldChg>
      <pc:sldChg chg="modSp add mod">
        <pc:chgData name="Marian Pryszcz" userId="b640d04e-8e1a-4236-a119-e4fb30dc15ca" providerId="ADAL" clId="{2B471A03-8C4D-4AE4-8230-AD9A2B81DDFB}" dt="2025-03-12T07:47:03.123" v="193" actId="13926"/>
        <pc:sldMkLst>
          <pc:docMk/>
          <pc:sldMk cId="345261837" sldId="344"/>
        </pc:sldMkLst>
        <pc:spChg chg="mod">
          <ac:chgData name="Marian Pryszcz" userId="b640d04e-8e1a-4236-a119-e4fb30dc15ca" providerId="ADAL" clId="{2B471A03-8C4D-4AE4-8230-AD9A2B81DDFB}" dt="2025-03-12T07:47:03.123" v="193" actId="13926"/>
          <ac:spMkLst>
            <pc:docMk/>
            <pc:sldMk cId="345261837" sldId="344"/>
            <ac:spMk id="11" creationId="{8F17588B-C195-4277-A519-B07F63632403}"/>
          </ac:spMkLst>
        </pc:spChg>
      </pc:sldChg>
      <pc:sldChg chg="addSp modSp add mod">
        <pc:chgData name="Marian Pryszcz" userId="b640d04e-8e1a-4236-a119-e4fb30dc15ca" providerId="ADAL" clId="{2B471A03-8C4D-4AE4-8230-AD9A2B81DDFB}" dt="2025-03-12T07:48:04.720" v="239" actId="403"/>
        <pc:sldMkLst>
          <pc:docMk/>
          <pc:sldMk cId="2284218500" sldId="345"/>
        </pc:sldMkLst>
        <pc:spChg chg="add mod">
          <ac:chgData name="Marian Pryszcz" userId="b640d04e-8e1a-4236-a119-e4fb30dc15ca" providerId="ADAL" clId="{2B471A03-8C4D-4AE4-8230-AD9A2B81DDFB}" dt="2025-03-12T07:48:04.720" v="239" actId="403"/>
          <ac:spMkLst>
            <pc:docMk/>
            <pc:sldMk cId="2284218500" sldId="345"/>
            <ac:spMk id="2" creationId="{5F6A1468-990E-48BD-BE69-901460241D68}"/>
          </ac:spMkLst>
        </pc:spChg>
      </pc:sldChg>
      <pc:sldChg chg="addSp delSp modSp add mod ord">
        <pc:chgData name="Marian Pryszcz" userId="b640d04e-8e1a-4236-a119-e4fb30dc15ca" providerId="ADAL" clId="{2B471A03-8C4D-4AE4-8230-AD9A2B81DDFB}" dt="2025-03-12T07:52:04.970" v="293" actId="478"/>
        <pc:sldMkLst>
          <pc:docMk/>
          <pc:sldMk cId="2413510730" sldId="346"/>
        </pc:sldMkLst>
        <pc:spChg chg="add del mod">
          <ac:chgData name="Marian Pryszcz" userId="b640d04e-8e1a-4236-a119-e4fb30dc15ca" providerId="ADAL" clId="{2B471A03-8C4D-4AE4-8230-AD9A2B81DDFB}" dt="2025-03-12T07:52:04.970" v="293" actId="478"/>
          <ac:spMkLst>
            <pc:docMk/>
            <pc:sldMk cId="2413510730" sldId="346"/>
            <ac:spMk id="8" creationId="{D55CCEBC-6292-4ABD-BC75-74B35F348486}"/>
          </ac:spMkLst>
        </pc:spChg>
        <pc:spChg chg="mod">
          <ac:chgData name="Marian Pryszcz" userId="b640d04e-8e1a-4236-a119-e4fb30dc15ca" providerId="ADAL" clId="{2B471A03-8C4D-4AE4-8230-AD9A2B81DDFB}" dt="2025-03-12T07:49:29.616" v="250" actId="20577"/>
          <ac:spMkLst>
            <pc:docMk/>
            <pc:sldMk cId="2413510730" sldId="346"/>
            <ac:spMk id="11" creationId="{8F17588B-C195-4277-A519-B07F63632403}"/>
          </ac:spMkLst>
        </pc:spChg>
      </pc:sldChg>
      <pc:sldChg chg="add">
        <pc:chgData name="Marian Pryszcz" userId="b640d04e-8e1a-4236-a119-e4fb30dc15ca" providerId="ADAL" clId="{2B471A03-8C4D-4AE4-8230-AD9A2B81DDFB}" dt="2025-03-12T07:52:01.194" v="292" actId="2890"/>
        <pc:sldMkLst>
          <pc:docMk/>
          <pc:sldMk cId="2142694736" sldId="347"/>
        </pc:sldMkLst>
      </pc:sldChg>
      <pc:sldChg chg="delSp modSp add mod">
        <pc:chgData name="Marian Pryszcz" userId="b640d04e-8e1a-4236-a119-e4fb30dc15ca" providerId="ADAL" clId="{2B471A03-8C4D-4AE4-8230-AD9A2B81DDFB}" dt="2025-03-12T07:55:58.540" v="399" actId="313"/>
        <pc:sldMkLst>
          <pc:docMk/>
          <pc:sldMk cId="3463107581" sldId="348"/>
        </pc:sldMkLst>
        <pc:spChg chg="del">
          <ac:chgData name="Marian Pryszcz" userId="b640d04e-8e1a-4236-a119-e4fb30dc15ca" providerId="ADAL" clId="{2B471A03-8C4D-4AE4-8230-AD9A2B81DDFB}" dt="2025-03-12T07:54:18.944" v="312" actId="478"/>
          <ac:spMkLst>
            <pc:docMk/>
            <pc:sldMk cId="3463107581" sldId="348"/>
            <ac:spMk id="8" creationId="{D55CCEBC-6292-4ABD-BC75-74B35F348486}"/>
          </ac:spMkLst>
        </pc:spChg>
        <pc:spChg chg="mod">
          <ac:chgData name="Marian Pryszcz" userId="b640d04e-8e1a-4236-a119-e4fb30dc15ca" providerId="ADAL" clId="{2B471A03-8C4D-4AE4-8230-AD9A2B81DDFB}" dt="2025-03-12T07:54:04.597" v="311" actId="20577"/>
          <ac:spMkLst>
            <pc:docMk/>
            <pc:sldMk cId="3463107581" sldId="348"/>
            <ac:spMk id="9" creationId="{B5285944-B04E-466C-B72D-6C7799B97B7A}"/>
          </ac:spMkLst>
        </pc:spChg>
        <pc:spChg chg="mod">
          <ac:chgData name="Marian Pryszcz" userId="b640d04e-8e1a-4236-a119-e4fb30dc15ca" providerId="ADAL" clId="{2B471A03-8C4D-4AE4-8230-AD9A2B81DDFB}" dt="2025-03-12T07:55:58.540" v="399" actId="313"/>
          <ac:spMkLst>
            <pc:docMk/>
            <pc:sldMk cId="3463107581" sldId="348"/>
            <ac:spMk id="11" creationId="{8F17588B-C195-4277-A519-B07F63632403}"/>
          </ac:spMkLst>
        </pc:spChg>
      </pc:sldChg>
      <pc:sldChg chg="modSp add mod">
        <pc:chgData name="Marian Pryszcz" userId="b640d04e-8e1a-4236-a119-e4fb30dc15ca" providerId="ADAL" clId="{2B471A03-8C4D-4AE4-8230-AD9A2B81DDFB}" dt="2025-03-12T07:57:12.444" v="439" actId="404"/>
        <pc:sldMkLst>
          <pc:docMk/>
          <pc:sldMk cId="468397430" sldId="349"/>
        </pc:sldMkLst>
        <pc:spChg chg="mod">
          <ac:chgData name="Marian Pryszcz" userId="b640d04e-8e1a-4236-a119-e4fb30dc15ca" providerId="ADAL" clId="{2B471A03-8C4D-4AE4-8230-AD9A2B81DDFB}" dt="2025-03-12T07:57:12.444" v="439" actId="404"/>
          <ac:spMkLst>
            <pc:docMk/>
            <pc:sldMk cId="468397430" sldId="349"/>
            <ac:spMk id="11" creationId="{8F17588B-C195-4277-A519-B07F63632403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cs-CZ" sz="2000">
                <a:latin typeface="Arial"/>
              </a:rPr>
              <a:t>Klikněte pro úpravu formátu komentářů</a:t>
            </a:r>
            <a:endParaRPr/>
          </a:p>
        </p:txBody>
      </p:sp>
      <p:sp>
        <p:nvSpPr>
          <p:cNvPr id="78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cs-CZ" sz="1400">
                <a:latin typeface="Times New Roman"/>
              </a:rPr>
              <a:t>&lt;záhlaví&gt;</a:t>
            </a:r>
            <a:endParaRPr/>
          </a:p>
        </p:txBody>
      </p:sp>
      <p:sp>
        <p:nvSpPr>
          <p:cNvPr id="79" name="PlaceHolder 3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r>
              <a:rPr lang="cs-CZ" sz="1400">
                <a:latin typeface="Times New Roman"/>
              </a:rPr>
              <a:t>&lt;datum/čas&gt;</a:t>
            </a:r>
            <a:endParaRPr/>
          </a:p>
        </p:txBody>
      </p:sp>
      <p:sp>
        <p:nvSpPr>
          <p:cNvPr id="80" name="PlaceHolder 4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cs-CZ" sz="1400">
                <a:latin typeface="Times New Roman"/>
              </a:rPr>
              <a:t>&lt;zápatí&gt;</a:t>
            </a:r>
            <a:endParaRPr/>
          </a:p>
        </p:txBody>
      </p:sp>
      <p:sp>
        <p:nvSpPr>
          <p:cNvPr id="81" name="PlaceHolder 5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pPr algn="r"/>
            <a:fld id="{B50A2ECB-C4ED-4CCD-B6F6-23C85EAE876C}" type="slidenum">
              <a:rPr lang="cs-CZ" sz="1400">
                <a:latin typeface="Times New Roman"/>
              </a:r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469724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34" name="Obrázek 33"/>
          <p:cNvPicPr/>
          <p:nvPr/>
        </p:nvPicPr>
        <p:blipFill>
          <a:blip r:embed="rId2"/>
          <a:stretch/>
        </p:blipFill>
        <p:spPr>
          <a:xfrm>
            <a:off x="2702160" y="1203480"/>
            <a:ext cx="3738600" cy="2982960"/>
          </a:xfrm>
          <a:prstGeom prst="rect">
            <a:avLst/>
          </a:prstGeom>
          <a:ln>
            <a:noFill/>
          </a:ln>
        </p:spPr>
      </p:pic>
      <p:pic>
        <p:nvPicPr>
          <p:cNvPr id="35" name="Obrázek 34"/>
          <p:cNvPicPr/>
          <p:nvPr/>
        </p:nvPicPr>
        <p:blipFill>
          <a:blip r:embed="rId2"/>
          <a:stretch/>
        </p:blipFill>
        <p:spPr>
          <a:xfrm>
            <a:off x="2702160" y="1203480"/>
            <a:ext cx="3738600" cy="29829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10.04.2025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67211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251640" y="195480"/>
            <a:ext cx="4536000" cy="2352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cs-CZ">
                <a:latin typeface="Times New Roman"/>
              </a:rPr>
              <a:t>Klikněte pro úpravu formátu textu nadpisu</a:t>
            </a:r>
            <a:endParaRPr/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pPr>
              <a:buSzPct val="45000"/>
              <a:buFont typeface="StarSymbol"/>
              <a:buChar char=""/>
            </a:pPr>
            <a:r>
              <a:rPr lang="cs-CZ" sz="3200">
                <a:latin typeface="Times New Roman"/>
              </a:rPr>
              <a:t>Klikněte pro úpravu formátu textu osnovy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cs-CZ" sz="2400">
                <a:latin typeface="Times New Roman"/>
              </a:rPr>
              <a:t>Druhá úroveň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Třetí úroveň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cs-CZ" sz="2000">
                <a:latin typeface="Times New Roman"/>
              </a:rPr>
              <a:t>Čtvrtá úroveň osnovy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Pátá úroveň osnovy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Šestá úroveň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Sedmá úroveň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74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sp>
        <p:nvSpPr>
          <p:cNvPr id="6" name="Obdélník 5"/>
          <p:cNvSpPr/>
          <p:nvPr/>
        </p:nvSpPr>
        <p:spPr>
          <a:xfrm>
            <a:off x="336819" y="312822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500105" y="540454"/>
            <a:ext cx="3222810" cy="2545646"/>
          </a:xfrm>
          <a:prstGeom prst="rect">
            <a:avLst/>
          </a:prstGeom>
        </p:spPr>
        <p:txBody>
          <a:bodyPr vert="horz" lIns="68580" tIns="34290" rIns="68580" bIns="34290" rtlCol="0" anchor="t">
            <a:normAutofit fontScale="9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/>
          </a:p>
          <a:p>
            <a:pPr algn="l"/>
            <a:endParaRPr lang="cs-CZ" sz="3000" b="1" dirty="0"/>
          </a:p>
          <a:p>
            <a:pPr lvl="0"/>
            <a:endParaRPr lang="cs-CZ" sz="3000" b="1" cap="all" dirty="0"/>
          </a:p>
          <a:p>
            <a:pPr lvl="0"/>
            <a:endParaRPr lang="cs-CZ" sz="3000" b="1" cap="all" dirty="0"/>
          </a:p>
          <a:p>
            <a:pPr lvl="0"/>
            <a:r>
              <a:rPr lang="cs-CZ" sz="3000" b="1" cap="all" dirty="0">
                <a:solidFill>
                  <a:schemeClr val="bg1"/>
                </a:solidFill>
              </a:rPr>
              <a:t>MANAGEMENT</a:t>
            </a:r>
          </a:p>
          <a:p>
            <a:pPr lvl="0"/>
            <a:r>
              <a:rPr lang="cs-CZ" sz="3000" b="1" cap="all" dirty="0">
                <a:solidFill>
                  <a:schemeClr val="bg1"/>
                </a:solidFill>
              </a:rPr>
              <a:t>-</a:t>
            </a:r>
          </a:p>
          <a:p>
            <a:pPr lvl="0"/>
            <a:r>
              <a:rPr lang="cs-CZ" sz="2600" b="1" cap="all" dirty="0">
                <a:solidFill>
                  <a:schemeClr val="bg1"/>
                </a:solidFill>
              </a:rPr>
              <a:t>kontrola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Podnadpis 2">
            <a:extLst>
              <a:ext uri="{FF2B5EF4-FFF2-40B4-BE49-F238E27FC236}">
                <a16:creationId xmlns:a16="http://schemas.microsoft.com/office/drawing/2014/main" id="{7AECF0E5-EF4F-4341-915A-DA6329658EDA}"/>
              </a:ext>
            </a:extLst>
          </p:cNvPr>
          <p:cNvSpPr txBox="1">
            <a:spLocks/>
          </p:cNvSpPr>
          <p:nvPr/>
        </p:nvSpPr>
        <p:spPr>
          <a:xfrm>
            <a:off x="4785533" y="909836"/>
            <a:ext cx="2231793" cy="9258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altLang="cs-CZ" sz="20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Marian Pryszcz</a:t>
            </a:r>
          </a:p>
        </p:txBody>
      </p:sp>
    </p:spTree>
    <p:extLst>
      <p:ext uri="{BB962C8B-B14F-4D97-AF65-F5344CB8AC3E}">
        <p14:creationId xmlns:p14="http://schemas.microsoft.com/office/powerpoint/2010/main" val="11185848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377683" y="354101"/>
            <a:ext cx="7103772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7" name="Obdélník 6">
            <a:extLst>
              <a:ext uri="{FF2B5EF4-FFF2-40B4-BE49-F238E27FC236}">
                <a16:creationId xmlns:a16="http://schemas.microsoft.com/office/drawing/2014/main" id="{2DE61957-5431-4F8D-B701-48F80F22A2B4}"/>
              </a:ext>
            </a:extLst>
          </p:cNvPr>
          <p:cNvSpPr/>
          <p:nvPr/>
        </p:nvSpPr>
        <p:spPr>
          <a:xfrm>
            <a:off x="336819" y="312822"/>
            <a:ext cx="7255472" cy="47688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B5285944-B04E-466C-B72D-6C7799B97B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2346" y="312822"/>
            <a:ext cx="710377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000" b="1" dirty="0">
                <a:solidFill>
                  <a:schemeClr val="bg2"/>
                </a:solidFill>
              </a:rPr>
              <a:t>Kontrola</a:t>
            </a:r>
            <a:endParaRPr lang="cs-CZ" sz="1400" b="1" i="1" dirty="0">
              <a:solidFill>
                <a:schemeClr val="bg2"/>
              </a:solidFill>
            </a:endParaRP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F19774E3-628F-472F-90E8-1D6B28669E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2345" y="830988"/>
            <a:ext cx="7372291" cy="39703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spcBef>
                <a:spcPct val="0"/>
              </a:spcBef>
              <a:buNone/>
            </a:pPr>
            <a:r>
              <a:rPr lang="cs-CZ" altLang="cs-CZ" sz="1800" dirty="0">
                <a:latin typeface="Arial" panose="020B0604020202020204" pitchFamily="34" charset="0"/>
              </a:rPr>
              <a:t>Kontrola je manažerská funkce. Smyslem je získat </a:t>
            </a:r>
            <a:r>
              <a:rPr lang="cs-CZ" altLang="cs-CZ" sz="1800" b="1" dirty="0">
                <a:latin typeface="Arial" panose="020B0604020202020204" pitchFamily="34" charset="0"/>
              </a:rPr>
              <a:t>objektivní představu o řízené realitě</a:t>
            </a:r>
            <a:r>
              <a:rPr lang="cs-CZ" altLang="cs-CZ" sz="1800" dirty="0">
                <a:latin typeface="Arial" panose="020B0604020202020204" pitchFamily="34" charset="0"/>
              </a:rPr>
              <a:t>, tj. plnění plánovaných záměrů, stupni realizace přijatých rozhodnutí.</a:t>
            </a:r>
          </a:p>
          <a:p>
            <a:pPr algn="just">
              <a:spcBef>
                <a:spcPct val="0"/>
              </a:spcBef>
              <a:buNone/>
            </a:pPr>
            <a:endParaRPr lang="cs-CZ" altLang="cs-CZ" sz="1800" dirty="0">
              <a:latin typeface="Arial" panose="020B0604020202020204" pitchFamily="34" charset="0"/>
            </a:endParaRPr>
          </a:p>
          <a:p>
            <a:pPr algn="just">
              <a:spcBef>
                <a:spcPct val="0"/>
              </a:spcBef>
              <a:buNone/>
            </a:pPr>
            <a:r>
              <a:rPr lang="cs-CZ" altLang="cs-CZ" sz="1800" dirty="0">
                <a:latin typeface="Arial" panose="020B0604020202020204" pitchFamily="34" charset="0"/>
              </a:rPr>
              <a:t>Předmětem kontroly mohou být jevy a procesy uskutečněné (</a:t>
            </a:r>
            <a:r>
              <a:rPr lang="cs-CZ" altLang="cs-CZ" sz="1800" b="1" dirty="0">
                <a:latin typeface="Arial" panose="020B0604020202020204" pitchFamily="34" charset="0"/>
              </a:rPr>
              <a:t>následná kontrola</a:t>
            </a:r>
            <a:r>
              <a:rPr lang="cs-CZ" altLang="cs-CZ" sz="1800" dirty="0">
                <a:latin typeface="Arial" panose="020B0604020202020204" pitchFamily="34" charset="0"/>
              </a:rPr>
              <a:t>), probíhající (</a:t>
            </a:r>
            <a:r>
              <a:rPr lang="cs-CZ" altLang="cs-CZ" sz="1800" b="1" dirty="0">
                <a:latin typeface="Arial" panose="020B0604020202020204" pitchFamily="34" charset="0"/>
              </a:rPr>
              <a:t>průběžná kontrola</a:t>
            </a:r>
            <a:r>
              <a:rPr lang="cs-CZ" altLang="cs-CZ" sz="1800" dirty="0">
                <a:latin typeface="Arial" panose="020B0604020202020204" pitchFamily="34" charset="0"/>
              </a:rPr>
              <a:t>) nebo jevy budoucí (</a:t>
            </a:r>
            <a:r>
              <a:rPr lang="cs-CZ" altLang="cs-CZ" sz="1800" b="1" dirty="0">
                <a:latin typeface="Arial" panose="020B0604020202020204" pitchFamily="34" charset="0"/>
              </a:rPr>
              <a:t>předběžná kontrola</a:t>
            </a:r>
            <a:r>
              <a:rPr lang="cs-CZ" altLang="cs-CZ" sz="1800" dirty="0">
                <a:latin typeface="Arial" panose="020B0604020202020204" pitchFamily="34" charset="0"/>
              </a:rPr>
              <a:t>). </a:t>
            </a:r>
          </a:p>
          <a:p>
            <a:pPr algn="just">
              <a:spcBef>
                <a:spcPct val="0"/>
              </a:spcBef>
              <a:buNone/>
            </a:pPr>
            <a:endParaRPr lang="cs-CZ" altLang="cs-CZ" sz="1800" dirty="0">
              <a:latin typeface="Arial" panose="020B0604020202020204" pitchFamily="34" charset="0"/>
            </a:endParaRPr>
          </a:p>
          <a:p>
            <a:pPr algn="just">
              <a:spcBef>
                <a:spcPct val="0"/>
              </a:spcBef>
              <a:buNone/>
            </a:pPr>
            <a:r>
              <a:rPr lang="cs-CZ" altLang="cs-CZ" sz="1800" dirty="0">
                <a:latin typeface="Arial" panose="020B0604020202020204" pitchFamily="34" charset="0"/>
              </a:rPr>
              <a:t>Kontrola je proces, jehož cílem je ověřit, zda činnosti probíhají podle plánu a standardů stanovených organizací. Zahrnuje monitorování výkonu, porovnávání skutečných výsledků s plány nebo standardy a přijímání korektivních opatření, když se odhalí odchylky. Kontrola je typicky interní proces vedený v rámci organizace.</a:t>
            </a:r>
          </a:p>
          <a:p>
            <a:pPr algn="just">
              <a:spcBef>
                <a:spcPct val="0"/>
              </a:spcBef>
              <a:buNone/>
            </a:pPr>
            <a:endParaRPr lang="cs-CZ" altLang="cs-CZ" sz="18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56852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377683" y="354101"/>
            <a:ext cx="7103772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7" name="Obdélník 6">
            <a:extLst>
              <a:ext uri="{FF2B5EF4-FFF2-40B4-BE49-F238E27FC236}">
                <a16:creationId xmlns:a16="http://schemas.microsoft.com/office/drawing/2014/main" id="{2DE61957-5431-4F8D-B701-48F80F22A2B4}"/>
              </a:ext>
            </a:extLst>
          </p:cNvPr>
          <p:cNvSpPr/>
          <p:nvPr/>
        </p:nvSpPr>
        <p:spPr>
          <a:xfrm>
            <a:off x="336819" y="312822"/>
            <a:ext cx="7255472" cy="47688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B5285944-B04E-466C-B72D-6C7799B97B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2346" y="312822"/>
            <a:ext cx="710377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000" b="1" dirty="0">
                <a:solidFill>
                  <a:schemeClr val="bg2"/>
                </a:solidFill>
              </a:rPr>
              <a:t>Kontrola</a:t>
            </a:r>
            <a:endParaRPr lang="cs-CZ" sz="1400" b="1" i="1" dirty="0">
              <a:solidFill>
                <a:schemeClr val="bg2"/>
              </a:solidFill>
            </a:endParaRP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F19774E3-628F-472F-90E8-1D6B28669E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2346" y="776157"/>
            <a:ext cx="7372291" cy="49552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spcBef>
                <a:spcPct val="0"/>
              </a:spcBef>
              <a:buNone/>
            </a:pPr>
            <a:r>
              <a:rPr lang="cs-CZ" altLang="cs-CZ" sz="1400" b="1" dirty="0">
                <a:latin typeface="Arial" panose="020B0604020202020204" pitchFamily="34" charset="0"/>
              </a:rPr>
              <a:t>Kontrola</a:t>
            </a:r>
            <a:r>
              <a:rPr lang="cs-CZ" altLang="cs-CZ" sz="1400" dirty="0">
                <a:latin typeface="Arial" panose="020B0604020202020204" pitchFamily="34" charset="0"/>
              </a:rPr>
              <a:t> (</a:t>
            </a:r>
            <a:r>
              <a:rPr lang="cs-CZ" altLang="cs-CZ" sz="1400" dirty="0" err="1">
                <a:latin typeface="Arial" panose="020B0604020202020204" pitchFamily="34" charset="0"/>
              </a:rPr>
              <a:t>inspection</a:t>
            </a:r>
            <a:r>
              <a:rPr lang="cs-CZ" altLang="cs-CZ" sz="1400" dirty="0">
                <a:latin typeface="Arial" panose="020B0604020202020204" pitchFamily="34" charset="0"/>
              </a:rPr>
              <a:t>) - kritické zhodnocení reality s ohledem na řídicí záměry; určení, zda bylo dosaženo shody ve vývoji kontrolované reality vůči specifikovaným požadavkům.</a:t>
            </a:r>
          </a:p>
          <a:p>
            <a:pPr algn="just">
              <a:spcBef>
                <a:spcPct val="0"/>
              </a:spcBef>
              <a:buNone/>
            </a:pPr>
            <a:endParaRPr lang="cs-CZ" altLang="cs-CZ" sz="1400" dirty="0">
              <a:latin typeface="Arial" panose="020B0604020202020204" pitchFamily="34" charset="0"/>
            </a:endParaRPr>
          </a:p>
          <a:p>
            <a:pPr algn="just">
              <a:spcBef>
                <a:spcPct val="0"/>
              </a:spcBef>
              <a:buNone/>
            </a:pPr>
            <a:r>
              <a:rPr lang="cs-CZ" altLang="cs-CZ" sz="1400" b="1" dirty="0">
                <a:latin typeface="Arial" panose="020B0604020202020204" pitchFamily="34" charset="0"/>
              </a:rPr>
              <a:t>Ověřování</a:t>
            </a:r>
            <a:r>
              <a:rPr lang="cs-CZ" altLang="cs-CZ" sz="1400" dirty="0">
                <a:latin typeface="Arial" panose="020B0604020202020204" pitchFamily="34" charset="0"/>
              </a:rPr>
              <a:t> (</a:t>
            </a:r>
            <a:r>
              <a:rPr lang="cs-CZ" altLang="cs-CZ" sz="1400" dirty="0" err="1">
                <a:latin typeface="Arial" panose="020B0604020202020204" pitchFamily="34" charset="0"/>
              </a:rPr>
              <a:t>verification</a:t>
            </a:r>
            <a:r>
              <a:rPr lang="cs-CZ" altLang="cs-CZ" sz="1400" dirty="0">
                <a:latin typeface="Arial" panose="020B0604020202020204" pitchFamily="34" charset="0"/>
              </a:rPr>
              <a:t>) - potvrzení zkoumáním a poskytnutím objektivního důkazu, že specifikované požadavky byly splněny.</a:t>
            </a:r>
          </a:p>
          <a:p>
            <a:pPr algn="just">
              <a:spcBef>
                <a:spcPct val="0"/>
              </a:spcBef>
              <a:buNone/>
            </a:pPr>
            <a:endParaRPr lang="cs-CZ" altLang="cs-CZ" sz="1400" dirty="0">
              <a:latin typeface="Arial" panose="020B0604020202020204" pitchFamily="34" charset="0"/>
            </a:endParaRPr>
          </a:p>
          <a:p>
            <a:pPr algn="just">
              <a:spcBef>
                <a:spcPct val="0"/>
              </a:spcBef>
              <a:buNone/>
            </a:pPr>
            <a:r>
              <a:rPr lang="cs-CZ" altLang="cs-CZ" sz="1400" b="1" dirty="0">
                <a:latin typeface="Arial" panose="020B0604020202020204" pitchFamily="34" charset="0"/>
              </a:rPr>
              <a:t>Přezkoumání</a:t>
            </a:r>
            <a:r>
              <a:rPr lang="cs-CZ" altLang="cs-CZ" sz="1400" dirty="0">
                <a:latin typeface="Arial" panose="020B0604020202020204" pitchFamily="34" charset="0"/>
              </a:rPr>
              <a:t> (</a:t>
            </a:r>
            <a:r>
              <a:rPr lang="cs-CZ" altLang="cs-CZ" sz="1400" dirty="0" err="1">
                <a:latin typeface="Arial" panose="020B0604020202020204" pitchFamily="34" charset="0"/>
              </a:rPr>
              <a:t>review</a:t>
            </a:r>
            <a:r>
              <a:rPr lang="cs-CZ" altLang="cs-CZ" sz="1400" dirty="0">
                <a:latin typeface="Arial" panose="020B0604020202020204" pitchFamily="34" charset="0"/>
              </a:rPr>
              <a:t>) - systematické, vyčerpávající a dokumentované zkoumání reality s cílem vyhodnotit způsobilost (podle stanovených kritérií), popř. identifikovat problémy.</a:t>
            </a:r>
          </a:p>
          <a:p>
            <a:pPr algn="just">
              <a:spcBef>
                <a:spcPct val="0"/>
              </a:spcBef>
              <a:buNone/>
            </a:pPr>
            <a:endParaRPr lang="cs-CZ" altLang="cs-CZ" sz="1400" dirty="0">
              <a:latin typeface="Arial" panose="020B0604020202020204" pitchFamily="34" charset="0"/>
            </a:endParaRPr>
          </a:p>
          <a:p>
            <a:pPr algn="just">
              <a:spcBef>
                <a:spcPct val="0"/>
              </a:spcBef>
              <a:buNone/>
            </a:pPr>
            <a:r>
              <a:rPr lang="cs-CZ" altLang="cs-CZ" sz="1400" b="1" dirty="0">
                <a:latin typeface="Arial" panose="020B0604020202020204" pitchFamily="34" charset="0"/>
              </a:rPr>
              <a:t>Neshoda</a:t>
            </a:r>
            <a:r>
              <a:rPr lang="cs-CZ" altLang="cs-CZ" sz="1400" dirty="0">
                <a:latin typeface="Arial" panose="020B0604020202020204" pitchFamily="34" charset="0"/>
              </a:rPr>
              <a:t> (</a:t>
            </a:r>
            <a:r>
              <a:rPr lang="cs-CZ" altLang="cs-CZ" sz="1400" dirty="0" err="1">
                <a:latin typeface="Arial" panose="020B0604020202020204" pitchFamily="34" charset="0"/>
              </a:rPr>
              <a:t>nonconformity</a:t>
            </a:r>
            <a:r>
              <a:rPr lang="cs-CZ" altLang="cs-CZ" sz="1400" dirty="0">
                <a:latin typeface="Arial" panose="020B0604020202020204" pitchFamily="34" charset="0"/>
              </a:rPr>
              <a:t>) - nesplnění specifikovaného požadavku; jde o nežádoucí jev, který je třeba napravit.</a:t>
            </a:r>
          </a:p>
          <a:p>
            <a:pPr algn="just">
              <a:spcBef>
                <a:spcPct val="0"/>
              </a:spcBef>
              <a:buNone/>
            </a:pPr>
            <a:endParaRPr lang="cs-CZ" altLang="cs-CZ" sz="1400" dirty="0">
              <a:latin typeface="Arial" panose="020B0604020202020204" pitchFamily="34" charset="0"/>
            </a:endParaRPr>
          </a:p>
          <a:p>
            <a:pPr algn="just">
              <a:spcBef>
                <a:spcPct val="0"/>
              </a:spcBef>
              <a:buNone/>
            </a:pPr>
            <a:r>
              <a:rPr lang="cs-CZ" altLang="cs-CZ" sz="1400" b="1" dirty="0">
                <a:latin typeface="Arial" panose="020B0604020202020204" pitchFamily="34" charset="0"/>
              </a:rPr>
              <a:t>Prověrka</a:t>
            </a:r>
            <a:r>
              <a:rPr lang="cs-CZ" altLang="cs-CZ" sz="1400" dirty="0">
                <a:latin typeface="Arial" panose="020B0604020202020204" pitchFamily="34" charset="0"/>
              </a:rPr>
              <a:t> (audit) - systematické, nezávislé a dokumentované zkoumání (procesů, činností, popř. funkce útvaru) z hlediska naplňování stanovených zákonů, standardů, postupů, efektivního využívání zdrojů a žádoucího dosahování stanovených cílů.</a:t>
            </a:r>
          </a:p>
          <a:p>
            <a:pPr algn="just">
              <a:spcBef>
                <a:spcPct val="0"/>
              </a:spcBef>
              <a:buNone/>
            </a:pPr>
            <a:endParaRPr lang="cs-CZ" altLang="cs-CZ" sz="1400" dirty="0">
              <a:latin typeface="Arial" panose="020B0604020202020204" pitchFamily="34" charset="0"/>
            </a:endParaRPr>
          </a:p>
          <a:p>
            <a:pPr algn="just">
              <a:spcBef>
                <a:spcPct val="0"/>
              </a:spcBef>
              <a:buNone/>
            </a:pPr>
            <a:r>
              <a:rPr lang="cs-CZ" altLang="cs-CZ" sz="1400" b="1" dirty="0">
                <a:latin typeface="Arial" panose="020B0604020202020204" pitchFamily="34" charset="0"/>
              </a:rPr>
              <a:t>Controlling</a:t>
            </a:r>
            <a:r>
              <a:rPr lang="cs-CZ" altLang="cs-CZ" sz="1400" dirty="0">
                <a:latin typeface="Arial" panose="020B0604020202020204" pitchFamily="34" charset="0"/>
              </a:rPr>
              <a:t> - získání nových poznatků o řízené realitě na základě systematického zachycení informací a jejich vyhodnocení opírající se o relaci plán (mělo být uskutečněno) versus skutečnost (bylo dosaženo), kterých může být využito k manažerskému rozhodování, koordinaci či plánování.</a:t>
            </a:r>
          </a:p>
          <a:p>
            <a:pPr algn="just">
              <a:spcBef>
                <a:spcPct val="0"/>
              </a:spcBef>
              <a:buNone/>
            </a:pPr>
            <a:endParaRPr lang="cs-CZ" altLang="cs-CZ" sz="1800" dirty="0">
              <a:latin typeface="Arial" panose="020B0604020202020204" pitchFamily="34" charset="0"/>
            </a:endParaRPr>
          </a:p>
          <a:p>
            <a:pPr algn="just">
              <a:spcBef>
                <a:spcPct val="0"/>
              </a:spcBef>
              <a:buNone/>
            </a:pPr>
            <a:endParaRPr lang="cs-CZ" altLang="cs-CZ" sz="18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23513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377683" y="354101"/>
            <a:ext cx="7103772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7" name="Obdélník 6">
            <a:extLst>
              <a:ext uri="{FF2B5EF4-FFF2-40B4-BE49-F238E27FC236}">
                <a16:creationId xmlns:a16="http://schemas.microsoft.com/office/drawing/2014/main" id="{2DE61957-5431-4F8D-B701-48F80F22A2B4}"/>
              </a:ext>
            </a:extLst>
          </p:cNvPr>
          <p:cNvSpPr/>
          <p:nvPr/>
        </p:nvSpPr>
        <p:spPr>
          <a:xfrm>
            <a:off x="336819" y="312822"/>
            <a:ext cx="7255472" cy="47688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B5285944-B04E-466C-B72D-6C7799B97B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2346" y="312822"/>
            <a:ext cx="710377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000" b="1" dirty="0">
                <a:solidFill>
                  <a:schemeClr val="bg2"/>
                </a:solidFill>
              </a:rPr>
              <a:t>Kontrola</a:t>
            </a:r>
            <a:endParaRPr lang="cs-CZ" sz="1400" b="1" i="1" dirty="0">
              <a:solidFill>
                <a:schemeClr val="bg2"/>
              </a:solidFill>
            </a:endParaRP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F19774E3-628F-472F-90E8-1D6B28669E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2346" y="776157"/>
            <a:ext cx="7372291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spcBef>
                <a:spcPct val="0"/>
              </a:spcBef>
              <a:buNone/>
            </a:pPr>
            <a:r>
              <a:rPr lang="cs-CZ" altLang="cs-CZ" sz="1800" b="1" dirty="0">
                <a:latin typeface="Arial" panose="020B0604020202020204" pitchFamily="34" charset="0"/>
              </a:rPr>
              <a:t>Úkol: poznej zda se jedná o audit, kontrolu nebo controlling.</a:t>
            </a:r>
            <a:endParaRPr lang="cs-CZ" altLang="cs-CZ" sz="2400" dirty="0">
              <a:latin typeface="Arial" panose="020B0604020202020204" pitchFamily="34" charset="0"/>
            </a:endParaRPr>
          </a:p>
          <a:p>
            <a:pPr algn="just">
              <a:spcBef>
                <a:spcPct val="0"/>
              </a:spcBef>
              <a:buNone/>
            </a:pPr>
            <a:endParaRPr lang="cs-CZ" altLang="cs-CZ" sz="1800" dirty="0">
              <a:latin typeface="Arial" panose="020B0604020202020204" pitchFamily="34" charset="0"/>
            </a:endParaRPr>
          </a:p>
          <a:p>
            <a:pPr algn="just">
              <a:spcBef>
                <a:spcPct val="0"/>
              </a:spcBef>
              <a:buNone/>
            </a:pPr>
            <a:r>
              <a:rPr lang="cs-CZ" altLang="cs-CZ" sz="1800" dirty="0">
                <a:latin typeface="Arial" panose="020B0604020202020204" pitchFamily="34" charset="0"/>
              </a:rPr>
              <a:t>Externí firma je najata, aby provedla roční prověření finančních výkazů neziskové organizace. Zaměstnanec firmy provádí testy pro ověření přesnosti údajů, zkoumá doklady pro potvrzení transakcí a hodnotí, zda organizace dodržuje účetní standardy a právní předpisy. Po dokončení prověrky je předložena zpráva,  která obsahuje jeho závěry a případné návrhy na zlepšení.</a:t>
            </a:r>
          </a:p>
        </p:txBody>
      </p:sp>
    </p:spTree>
    <p:extLst>
      <p:ext uri="{BB962C8B-B14F-4D97-AF65-F5344CB8AC3E}">
        <p14:creationId xmlns:p14="http://schemas.microsoft.com/office/powerpoint/2010/main" val="26283063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377683" y="354101"/>
            <a:ext cx="7103772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7" name="Obdélník 6">
            <a:extLst>
              <a:ext uri="{FF2B5EF4-FFF2-40B4-BE49-F238E27FC236}">
                <a16:creationId xmlns:a16="http://schemas.microsoft.com/office/drawing/2014/main" id="{2DE61957-5431-4F8D-B701-48F80F22A2B4}"/>
              </a:ext>
            </a:extLst>
          </p:cNvPr>
          <p:cNvSpPr/>
          <p:nvPr/>
        </p:nvSpPr>
        <p:spPr>
          <a:xfrm>
            <a:off x="336819" y="312822"/>
            <a:ext cx="7255472" cy="47688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B5285944-B04E-466C-B72D-6C7799B97B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2346" y="312822"/>
            <a:ext cx="710377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000" b="1" dirty="0">
                <a:solidFill>
                  <a:schemeClr val="bg2"/>
                </a:solidFill>
              </a:rPr>
              <a:t>Kontrola</a:t>
            </a:r>
            <a:endParaRPr lang="cs-CZ" sz="1400" b="1" i="1" dirty="0">
              <a:solidFill>
                <a:schemeClr val="bg2"/>
              </a:solidFill>
            </a:endParaRP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F19774E3-628F-472F-90E8-1D6B28669E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2346" y="776157"/>
            <a:ext cx="7372291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spcBef>
                <a:spcPct val="0"/>
              </a:spcBef>
              <a:buNone/>
            </a:pPr>
            <a:r>
              <a:rPr lang="cs-CZ" altLang="cs-CZ" sz="1800" b="1" dirty="0">
                <a:latin typeface="Arial" panose="020B0604020202020204" pitchFamily="34" charset="0"/>
              </a:rPr>
              <a:t>Úkol: poznej zda se jedná o audit, kontrolu nebo controlling.</a:t>
            </a:r>
            <a:endParaRPr lang="cs-CZ" altLang="cs-CZ" sz="2400" dirty="0">
              <a:latin typeface="Arial" panose="020B0604020202020204" pitchFamily="34" charset="0"/>
            </a:endParaRPr>
          </a:p>
          <a:p>
            <a:pPr algn="just">
              <a:spcBef>
                <a:spcPct val="0"/>
              </a:spcBef>
              <a:buNone/>
            </a:pPr>
            <a:endParaRPr lang="cs-CZ" altLang="cs-CZ" sz="1800" dirty="0">
              <a:latin typeface="Arial" panose="020B0604020202020204" pitchFamily="34" charset="0"/>
            </a:endParaRPr>
          </a:p>
          <a:p>
            <a:pPr algn="just">
              <a:spcBef>
                <a:spcPct val="0"/>
              </a:spcBef>
              <a:buNone/>
            </a:pPr>
            <a:r>
              <a:rPr lang="cs-CZ" altLang="cs-CZ" sz="1800" dirty="0">
                <a:latin typeface="Arial" panose="020B0604020202020204" pitchFamily="34" charset="0"/>
              </a:rPr>
              <a:t>Manažer obchodního oddělení každý týden sleduje prodejní výkonnost svého týmu a porovnává ji s týdenními cíli. Při zjištění, že prodeje klesají, manažer provádí důkladnější analýzu individuálních prodejních aktivit a přijímá opatření, jako je poskytnutí dodatečného školení pro prodejce nebo změna prodejních taktik, aby zajistil, že tým dosáhne svých cílů.</a:t>
            </a:r>
          </a:p>
        </p:txBody>
      </p:sp>
    </p:spTree>
    <p:extLst>
      <p:ext uri="{BB962C8B-B14F-4D97-AF65-F5344CB8AC3E}">
        <p14:creationId xmlns:p14="http://schemas.microsoft.com/office/powerpoint/2010/main" val="14428846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377683" y="354101"/>
            <a:ext cx="7103772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7" name="Obdélník 6">
            <a:extLst>
              <a:ext uri="{FF2B5EF4-FFF2-40B4-BE49-F238E27FC236}">
                <a16:creationId xmlns:a16="http://schemas.microsoft.com/office/drawing/2014/main" id="{2DE61957-5431-4F8D-B701-48F80F22A2B4}"/>
              </a:ext>
            </a:extLst>
          </p:cNvPr>
          <p:cNvSpPr/>
          <p:nvPr/>
        </p:nvSpPr>
        <p:spPr>
          <a:xfrm>
            <a:off x="336819" y="312822"/>
            <a:ext cx="7255472" cy="47688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B5285944-B04E-466C-B72D-6C7799B97B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2346" y="312822"/>
            <a:ext cx="710377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000" b="1" dirty="0">
                <a:solidFill>
                  <a:schemeClr val="bg2"/>
                </a:solidFill>
              </a:rPr>
              <a:t>Kontrola</a:t>
            </a:r>
            <a:endParaRPr lang="cs-CZ" sz="1400" b="1" i="1" dirty="0">
              <a:solidFill>
                <a:schemeClr val="bg2"/>
              </a:solidFill>
            </a:endParaRP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F19774E3-628F-472F-90E8-1D6B28669E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2346" y="776157"/>
            <a:ext cx="7372291" cy="11695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spcBef>
                <a:spcPct val="0"/>
              </a:spcBef>
              <a:buNone/>
            </a:pPr>
            <a:r>
              <a:rPr lang="cs-CZ" altLang="cs-CZ" sz="1400" b="1" dirty="0">
                <a:latin typeface="Arial" panose="020B0604020202020204" pitchFamily="34" charset="0"/>
              </a:rPr>
              <a:t>Případová studie „Pripadova_studie_kontrola.docx“</a:t>
            </a:r>
            <a:r>
              <a:rPr lang="cs-CZ" altLang="cs-CZ" sz="1400" dirty="0">
                <a:latin typeface="Arial" panose="020B0604020202020204" pitchFamily="34" charset="0"/>
              </a:rPr>
              <a:t> </a:t>
            </a:r>
          </a:p>
          <a:p>
            <a:pPr algn="just">
              <a:spcBef>
                <a:spcPct val="0"/>
              </a:spcBef>
              <a:buNone/>
            </a:pPr>
            <a:endParaRPr lang="cs-CZ" altLang="cs-CZ" sz="1400" dirty="0">
              <a:latin typeface="Arial" panose="020B0604020202020204" pitchFamily="34" charset="0"/>
            </a:endParaRPr>
          </a:p>
          <a:p>
            <a:pPr marL="285750" indent="-285750" algn="just">
              <a:spcBef>
                <a:spcPct val="0"/>
              </a:spcBef>
            </a:pPr>
            <a:r>
              <a:rPr lang="cs-CZ" altLang="cs-CZ" sz="1400" dirty="0">
                <a:latin typeface="Arial" panose="020B0604020202020204" pitchFamily="34" charset="0"/>
              </a:rPr>
              <a:t>Vypracujte body 1-3 	(15 minut)</a:t>
            </a:r>
          </a:p>
          <a:p>
            <a:pPr marL="285750" indent="-285750" algn="just">
              <a:spcBef>
                <a:spcPct val="0"/>
              </a:spcBef>
            </a:pPr>
            <a:r>
              <a:rPr lang="cs-CZ" altLang="cs-CZ" sz="1400" dirty="0">
                <a:latin typeface="Arial" panose="020B0604020202020204" pitchFamily="34" charset="0"/>
              </a:rPr>
              <a:t>Prezentujete 		(5 minut)</a:t>
            </a:r>
          </a:p>
          <a:p>
            <a:pPr marL="285750" indent="-285750" algn="just">
              <a:spcBef>
                <a:spcPct val="0"/>
              </a:spcBef>
            </a:pPr>
            <a:r>
              <a:rPr lang="cs-CZ" altLang="cs-CZ" sz="1400" dirty="0">
                <a:latin typeface="Arial" panose="020B0604020202020204" pitchFamily="34" charset="0"/>
              </a:rPr>
              <a:t>Diskuze		(10 minut)</a:t>
            </a:r>
          </a:p>
        </p:txBody>
      </p:sp>
    </p:spTree>
    <p:extLst>
      <p:ext uri="{BB962C8B-B14F-4D97-AF65-F5344CB8AC3E}">
        <p14:creationId xmlns:p14="http://schemas.microsoft.com/office/powerpoint/2010/main" val="39731441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2acd3449-f520-476b-8803-fc8f0469dae0" xsi:nil="true"/>
    <lcf76f155ced4ddcb4097134ff3c332f xmlns="79732339-22ae-46a9-a845-ab08f0b0ec45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300CB1052155A346BB3B6D4E29D39FCE" ma:contentTypeVersion="10" ma:contentTypeDescription="Vytvoří nový dokument" ma:contentTypeScope="" ma:versionID="464dedd420676b91fa177f9980c2fb75">
  <xsd:schema xmlns:xsd="http://www.w3.org/2001/XMLSchema" xmlns:xs="http://www.w3.org/2001/XMLSchema" xmlns:p="http://schemas.microsoft.com/office/2006/metadata/properties" xmlns:ns2="79732339-22ae-46a9-a845-ab08f0b0ec45" xmlns:ns3="2acd3449-f520-476b-8803-fc8f0469dae0" targetNamespace="http://schemas.microsoft.com/office/2006/metadata/properties" ma:root="true" ma:fieldsID="e08cb972fdf441a56e4a39b003a20f90" ns2:_="" ns3:_="">
    <xsd:import namespace="79732339-22ae-46a9-a845-ab08f0b0ec45"/>
    <xsd:import namespace="2acd3449-f520-476b-8803-fc8f0469dae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SearchProperties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9732339-22ae-46a9-a845-ab08f0b0ec4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5" nillable="true" ma:taxonomy="true" ma:internalName="lcf76f155ced4ddcb4097134ff3c332f" ma:taxonomyFieldName="MediaServiceImageTags" ma:displayName="Značky obrázků" ma:readOnly="false" ma:fieldId="{5cf76f15-5ced-4ddc-b409-7134ff3c332f}" ma:taxonomyMulti="true" ma:sspId="bce56c0d-8add-4fe5-85a8-9b3e3d2b7a8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acd3449-f520-476b-8803-fc8f0469dae0" elementFormDefault="qualified">
    <xsd:import namespace="http://schemas.microsoft.com/office/2006/documentManagement/types"/>
    <xsd:import namespace="http://schemas.microsoft.com/office/infopath/2007/PartnerControls"/>
    <xsd:element name="TaxCatchAll" ma:index="16" nillable="true" ma:displayName="Taxonomy Catch All Column" ma:hidden="true" ma:list="{df3bc1ec-e1e5-4a67-a002-3f5c24544ec5}" ma:internalName="TaxCatchAll" ma:showField="CatchAllData" ma:web="2acd3449-f520-476b-8803-fc8f0469dae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7A5D781-88A3-4B84-901C-23DBF33C4AA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C3977A6-9EA5-4237-8C47-525CA98D758D}">
  <ds:schemaRefs>
    <ds:schemaRef ds:uri="http://schemas.microsoft.com/office/2006/metadata/properties"/>
    <ds:schemaRef ds:uri="http://schemas.microsoft.com/office/infopath/2007/PartnerControls"/>
    <ds:schemaRef ds:uri="2acd3449-f520-476b-8803-fc8f0469dae0"/>
    <ds:schemaRef ds:uri="79732339-22ae-46a9-a845-ab08f0b0ec45"/>
  </ds:schemaRefs>
</ds:datastoreItem>
</file>

<file path=customXml/itemProps3.xml><?xml version="1.0" encoding="utf-8"?>
<ds:datastoreItem xmlns:ds="http://schemas.openxmlformats.org/officeDocument/2006/customXml" ds:itemID="{C5EDCBA1-4E2C-47C5-8FA0-6CE5E88A99F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9732339-22ae-46a9-a845-ab08f0b0ec45"/>
    <ds:schemaRef ds:uri="2acd3449-f520-476b-8803-fc8f0469dae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1491</TotalTime>
  <Words>457</Words>
  <Application>Microsoft Office PowerPoint</Application>
  <PresentationFormat>Předvádění na obrazovce (16:9)</PresentationFormat>
  <Paragraphs>42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2" baseType="lpstr">
      <vt:lpstr>Arial</vt:lpstr>
      <vt:lpstr>Calibri</vt:lpstr>
      <vt:lpstr>StarSymbol</vt:lpstr>
      <vt:lpstr>Times New Roman</vt:lpstr>
      <vt:lpstr>Wingdings</vt:lpstr>
      <vt:lpstr>Office Theme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Marian Pryszcz</cp:lastModifiedBy>
  <cp:revision>339</cp:revision>
  <dcterms:created xsi:type="dcterms:W3CDTF">2016-07-06T15:42:34Z</dcterms:created>
  <dcterms:modified xsi:type="dcterms:W3CDTF">2025-04-10T09:02:13Z</dcterms:modified>
  <dc:language>cs-CZ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12.0000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28</vt:i4>
  </property>
  <property fmtid="{D5CDD505-2E9C-101B-9397-08002B2CF9AE}" pid="8" name="PresentationFormat">
    <vt:lpwstr>Předvádění na obrazovce (16:9)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29</vt:i4>
  </property>
  <property fmtid="{D5CDD505-2E9C-101B-9397-08002B2CF9AE}" pid="12" name="ContentTypeId">
    <vt:lpwstr>0x010100300CB1052155A346BB3B6D4E29D39FCE</vt:lpwstr>
  </property>
</Properties>
</file>