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63" r:id="rId3"/>
    <p:sldId id="369" r:id="rId4"/>
    <p:sldId id="381" r:id="rId5"/>
    <p:sldId id="337" r:id="rId6"/>
    <p:sldId id="385" r:id="rId7"/>
    <p:sldId id="365" r:id="rId8"/>
    <p:sldId id="383" r:id="rId9"/>
    <p:sldId id="386" r:id="rId10"/>
    <p:sldId id="387" r:id="rId11"/>
    <p:sldId id="3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7BF3DAD-2AF3-47C9-8563-BD1567CF4C8B}">
          <p14:sldIdLst>
            <p14:sldId id="256"/>
            <p14:sldId id="363"/>
            <p14:sldId id="369"/>
            <p14:sldId id="381"/>
            <p14:sldId id="337"/>
            <p14:sldId id="385"/>
            <p14:sldId id="365"/>
            <p14:sldId id="383"/>
            <p14:sldId id="386"/>
            <p14:sldId id="387"/>
            <p14:sldId id="379"/>
          </p14:sldIdLst>
        </p14:section>
        <p14:section name="Oddíl bez názvu" id="{C4A0E06C-195D-4B98-8DCF-78C03E4A094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1E563D-AE7F-4753-8A04-F09C3EECD3CD}" v="53" dt="2025-03-03T10:00:10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935" autoAdjust="0"/>
  </p:normalViewPr>
  <p:slideViewPr>
    <p:cSldViewPr snapToGrid="0">
      <p:cViewPr varScale="1">
        <p:scale>
          <a:sx n="72" d="100"/>
          <a:sy n="72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Reczková" userId="06b4fd64-77a6-4415-8315-83d3104b1ff1" providerId="ADAL" clId="{EE1E563D-AE7F-4753-8A04-F09C3EECD3CD}"/>
    <pc:docChg chg="undo custSel addSld delSld modSld sldOrd modSection">
      <pc:chgData name="Lucie Reczková" userId="06b4fd64-77a6-4415-8315-83d3104b1ff1" providerId="ADAL" clId="{EE1E563D-AE7F-4753-8A04-F09C3EECD3CD}" dt="2025-03-04T06:52:40.537" v="1575" actId="20577"/>
      <pc:docMkLst>
        <pc:docMk/>
      </pc:docMkLst>
      <pc:sldChg chg="modSp mod">
        <pc:chgData name="Lucie Reczková" userId="06b4fd64-77a6-4415-8315-83d3104b1ff1" providerId="ADAL" clId="{EE1E563D-AE7F-4753-8A04-F09C3EECD3CD}" dt="2025-03-03T09:28:11.951" v="3" actId="20577"/>
        <pc:sldMkLst>
          <pc:docMk/>
          <pc:sldMk cId="2487409123" sldId="256"/>
        </pc:sldMkLst>
        <pc:spChg chg="mod">
          <ac:chgData name="Lucie Reczková" userId="06b4fd64-77a6-4415-8315-83d3104b1ff1" providerId="ADAL" clId="{EE1E563D-AE7F-4753-8A04-F09C3EECD3CD}" dt="2025-03-03T09:28:11.951" v="3" actId="20577"/>
          <ac:spMkLst>
            <pc:docMk/>
            <pc:sldMk cId="2487409123" sldId="256"/>
            <ac:spMk id="3" creationId="{70146064-EABF-41B6-B505-5AE8CE8ED836}"/>
          </ac:spMkLst>
        </pc:spChg>
      </pc:sldChg>
      <pc:sldChg chg="modSp mod modAnim">
        <pc:chgData name="Lucie Reczková" userId="06b4fd64-77a6-4415-8315-83d3104b1ff1" providerId="ADAL" clId="{EE1E563D-AE7F-4753-8A04-F09C3EECD3CD}" dt="2025-03-03T09:53:52.750" v="50" actId="20577"/>
        <pc:sldMkLst>
          <pc:docMk/>
          <pc:sldMk cId="860693553" sldId="337"/>
        </pc:sldMkLst>
        <pc:spChg chg="mod">
          <ac:chgData name="Lucie Reczková" userId="06b4fd64-77a6-4415-8315-83d3104b1ff1" providerId="ADAL" clId="{EE1E563D-AE7F-4753-8A04-F09C3EECD3CD}" dt="2025-03-03T09:53:52.750" v="50" actId="20577"/>
          <ac:spMkLst>
            <pc:docMk/>
            <pc:sldMk cId="860693553" sldId="337"/>
            <ac:spMk id="3" creationId="{973D6D0D-BF03-4459-B3B5-82A9B372B769}"/>
          </ac:spMkLst>
        </pc:spChg>
        <pc:spChg chg="mod">
          <ac:chgData name="Lucie Reczková" userId="06b4fd64-77a6-4415-8315-83d3104b1ff1" providerId="ADAL" clId="{EE1E563D-AE7F-4753-8A04-F09C3EECD3CD}" dt="2025-03-03T09:41:16.657" v="26"/>
          <ac:spMkLst>
            <pc:docMk/>
            <pc:sldMk cId="860693553" sldId="337"/>
            <ac:spMk id="6" creationId="{7C371563-86D1-E4E8-F8DA-E75AB609C4A0}"/>
          </ac:spMkLst>
        </pc:spChg>
      </pc:sldChg>
      <pc:sldChg chg="modSp mod">
        <pc:chgData name="Lucie Reczková" userId="06b4fd64-77a6-4415-8315-83d3104b1ff1" providerId="ADAL" clId="{EE1E563D-AE7F-4753-8A04-F09C3EECD3CD}" dt="2025-03-04T06:52:40.537" v="1575" actId="20577"/>
        <pc:sldMkLst>
          <pc:docMk/>
          <pc:sldMk cId="4056296569" sldId="363"/>
        </pc:sldMkLst>
        <pc:spChg chg="mod">
          <ac:chgData name="Lucie Reczková" userId="06b4fd64-77a6-4415-8315-83d3104b1ff1" providerId="ADAL" clId="{EE1E563D-AE7F-4753-8A04-F09C3EECD3CD}" dt="2025-03-04T06:52:40.537" v="1575" actId="20577"/>
          <ac:spMkLst>
            <pc:docMk/>
            <pc:sldMk cId="4056296569" sldId="363"/>
            <ac:spMk id="4" creationId="{24430F55-44D5-F38D-9153-3533FD6CEFB1}"/>
          </ac:spMkLst>
        </pc:spChg>
      </pc:sldChg>
      <pc:sldChg chg="modSp mod">
        <pc:chgData name="Lucie Reczková" userId="06b4fd64-77a6-4415-8315-83d3104b1ff1" providerId="ADAL" clId="{EE1E563D-AE7F-4753-8A04-F09C3EECD3CD}" dt="2025-03-03T10:01:04.476" v="81" actId="1076"/>
        <pc:sldMkLst>
          <pc:docMk/>
          <pc:sldMk cId="3504246932" sldId="365"/>
        </pc:sldMkLst>
        <pc:spChg chg="mod">
          <ac:chgData name="Lucie Reczková" userId="06b4fd64-77a6-4415-8315-83d3104b1ff1" providerId="ADAL" clId="{EE1E563D-AE7F-4753-8A04-F09C3EECD3CD}" dt="2025-03-03T10:01:00.928" v="80" actId="1076"/>
          <ac:spMkLst>
            <pc:docMk/>
            <pc:sldMk cId="3504246932" sldId="365"/>
            <ac:spMk id="6" creationId="{7C371563-86D1-E4E8-F8DA-E75AB609C4A0}"/>
          </ac:spMkLst>
        </pc:spChg>
        <pc:graphicFrameChg chg="mod modGraphic">
          <ac:chgData name="Lucie Reczková" userId="06b4fd64-77a6-4415-8315-83d3104b1ff1" providerId="ADAL" clId="{EE1E563D-AE7F-4753-8A04-F09C3EECD3CD}" dt="2025-03-03T10:01:04.476" v="81" actId="1076"/>
          <ac:graphicFrameMkLst>
            <pc:docMk/>
            <pc:sldMk cId="3504246932" sldId="365"/>
            <ac:graphicFrameMk id="2" creationId="{A020C566-93A6-D45D-DB37-F606D43F5F8E}"/>
          </ac:graphicFrameMkLst>
        </pc:graphicFrameChg>
      </pc:sldChg>
      <pc:sldChg chg="modSp mod modAnim">
        <pc:chgData name="Lucie Reczková" userId="06b4fd64-77a6-4415-8315-83d3104b1ff1" providerId="ADAL" clId="{EE1E563D-AE7F-4753-8A04-F09C3EECD3CD}" dt="2025-03-03T09:29:48.818" v="18" actId="6549"/>
        <pc:sldMkLst>
          <pc:docMk/>
          <pc:sldMk cId="2079235543" sldId="369"/>
        </pc:sldMkLst>
        <pc:spChg chg="mod">
          <ac:chgData name="Lucie Reczková" userId="06b4fd64-77a6-4415-8315-83d3104b1ff1" providerId="ADAL" clId="{EE1E563D-AE7F-4753-8A04-F09C3EECD3CD}" dt="2025-03-03T09:29:48.818" v="18" actId="6549"/>
          <ac:spMkLst>
            <pc:docMk/>
            <pc:sldMk cId="2079235543" sldId="369"/>
            <ac:spMk id="4" creationId="{24430F55-44D5-F38D-9153-3533FD6CEFB1}"/>
          </ac:spMkLst>
        </pc:spChg>
      </pc:sldChg>
      <pc:sldChg chg="del">
        <pc:chgData name="Lucie Reczková" userId="06b4fd64-77a6-4415-8315-83d3104b1ff1" providerId="ADAL" clId="{EE1E563D-AE7F-4753-8A04-F09C3EECD3CD}" dt="2025-03-03T10:04:53.526" v="83" actId="47"/>
        <pc:sldMkLst>
          <pc:docMk/>
          <pc:sldMk cId="3844932215" sldId="380"/>
        </pc:sldMkLst>
      </pc:sldChg>
      <pc:sldChg chg="modSp mod modAnim">
        <pc:chgData name="Lucie Reczková" userId="06b4fd64-77a6-4415-8315-83d3104b1ff1" providerId="ADAL" clId="{EE1E563D-AE7F-4753-8A04-F09C3EECD3CD}" dt="2025-03-04T06:51:17.329" v="1503" actId="20577"/>
        <pc:sldMkLst>
          <pc:docMk/>
          <pc:sldMk cId="790585729" sldId="381"/>
        </pc:sldMkLst>
        <pc:spChg chg="mod">
          <ac:chgData name="Lucie Reczková" userId="06b4fd64-77a6-4415-8315-83d3104b1ff1" providerId="ADAL" clId="{EE1E563D-AE7F-4753-8A04-F09C3EECD3CD}" dt="2025-03-04T06:51:17.329" v="1503" actId="20577"/>
          <ac:spMkLst>
            <pc:docMk/>
            <pc:sldMk cId="790585729" sldId="381"/>
            <ac:spMk id="4" creationId="{24430F55-44D5-F38D-9153-3533FD6CEFB1}"/>
          </ac:spMkLst>
        </pc:spChg>
        <pc:spChg chg="mod">
          <ac:chgData name="Lucie Reczková" userId="06b4fd64-77a6-4415-8315-83d3104b1ff1" providerId="ADAL" clId="{EE1E563D-AE7F-4753-8A04-F09C3EECD3CD}" dt="2025-03-03T09:39:26.471" v="22"/>
          <ac:spMkLst>
            <pc:docMk/>
            <pc:sldMk cId="790585729" sldId="381"/>
            <ac:spMk id="7" creationId="{BE018C66-6A9C-029A-2A93-227BE0C7FD56}"/>
          </ac:spMkLst>
        </pc:spChg>
      </pc:sldChg>
      <pc:sldChg chg="modSp mod">
        <pc:chgData name="Lucie Reczková" userId="06b4fd64-77a6-4415-8315-83d3104b1ff1" providerId="ADAL" clId="{EE1E563D-AE7F-4753-8A04-F09C3EECD3CD}" dt="2025-03-03T10:16:02.500" v="934" actId="20577"/>
        <pc:sldMkLst>
          <pc:docMk/>
          <pc:sldMk cId="513086579" sldId="383"/>
        </pc:sldMkLst>
        <pc:spChg chg="mod">
          <ac:chgData name="Lucie Reczková" userId="06b4fd64-77a6-4415-8315-83d3104b1ff1" providerId="ADAL" clId="{EE1E563D-AE7F-4753-8A04-F09C3EECD3CD}" dt="2025-03-03T10:16:02.500" v="934" actId="20577"/>
          <ac:spMkLst>
            <pc:docMk/>
            <pc:sldMk cId="513086579" sldId="383"/>
            <ac:spMk id="3" creationId="{973D6D0D-BF03-4459-B3B5-82A9B372B769}"/>
          </ac:spMkLst>
        </pc:spChg>
        <pc:spChg chg="mod">
          <ac:chgData name="Lucie Reczková" userId="06b4fd64-77a6-4415-8315-83d3104b1ff1" providerId="ADAL" clId="{EE1E563D-AE7F-4753-8A04-F09C3EECD3CD}" dt="2025-03-03T10:08:21.466" v="149" actId="20577"/>
          <ac:spMkLst>
            <pc:docMk/>
            <pc:sldMk cId="513086579" sldId="383"/>
            <ac:spMk id="6" creationId="{7C371563-86D1-E4E8-F8DA-E75AB609C4A0}"/>
          </ac:spMkLst>
        </pc:spChg>
      </pc:sldChg>
      <pc:sldChg chg="del">
        <pc:chgData name="Lucie Reczková" userId="06b4fd64-77a6-4415-8315-83d3104b1ff1" providerId="ADAL" clId="{EE1E563D-AE7F-4753-8A04-F09C3EECD3CD}" dt="2025-03-03T10:01:31.517" v="82" actId="47"/>
        <pc:sldMkLst>
          <pc:docMk/>
          <pc:sldMk cId="1539108142" sldId="384"/>
        </pc:sldMkLst>
      </pc:sldChg>
      <pc:sldChg chg="modSp add mod modAnim">
        <pc:chgData name="Lucie Reczková" userId="06b4fd64-77a6-4415-8315-83d3104b1ff1" providerId="ADAL" clId="{EE1E563D-AE7F-4753-8A04-F09C3EECD3CD}" dt="2025-03-03T09:56:14.252" v="62"/>
        <pc:sldMkLst>
          <pc:docMk/>
          <pc:sldMk cId="2653932878" sldId="385"/>
        </pc:sldMkLst>
        <pc:spChg chg="mod">
          <ac:chgData name="Lucie Reczková" userId="06b4fd64-77a6-4415-8315-83d3104b1ff1" providerId="ADAL" clId="{EE1E563D-AE7F-4753-8A04-F09C3EECD3CD}" dt="2025-03-03T09:54:16.906" v="61" actId="20577"/>
          <ac:spMkLst>
            <pc:docMk/>
            <pc:sldMk cId="2653932878" sldId="385"/>
            <ac:spMk id="3" creationId="{939F011D-AB1E-8220-CA4E-AE01D7CB0FE3}"/>
          </ac:spMkLst>
        </pc:spChg>
        <pc:spChg chg="mod">
          <ac:chgData name="Lucie Reczková" userId="06b4fd64-77a6-4415-8315-83d3104b1ff1" providerId="ADAL" clId="{EE1E563D-AE7F-4753-8A04-F09C3EECD3CD}" dt="2025-03-03T09:56:14.252" v="62"/>
          <ac:spMkLst>
            <pc:docMk/>
            <pc:sldMk cId="2653932878" sldId="385"/>
            <ac:spMk id="6" creationId="{3683B376-0D51-0D88-7BC4-7545883868D8}"/>
          </ac:spMkLst>
        </pc:spChg>
      </pc:sldChg>
      <pc:sldChg chg="modSp add mod">
        <pc:chgData name="Lucie Reczková" userId="06b4fd64-77a6-4415-8315-83d3104b1ff1" providerId="ADAL" clId="{EE1E563D-AE7F-4753-8A04-F09C3EECD3CD}" dt="2025-03-03T10:43:12.073" v="1409" actId="20577"/>
        <pc:sldMkLst>
          <pc:docMk/>
          <pc:sldMk cId="1776759992" sldId="386"/>
        </pc:sldMkLst>
        <pc:spChg chg="mod">
          <ac:chgData name="Lucie Reczková" userId="06b4fd64-77a6-4415-8315-83d3104b1ff1" providerId="ADAL" clId="{EE1E563D-AE7F-4753-8A04-F09C3EECD3CD}" dt="2025-03-03T10:43:12.073" v="1409" actId="20577"/>
          <ac:spMkLst>
            <pc:docMk/>
            <pc:sldMk cId="1776759992" sldId="386"/>
            <ac:spMk id="3" creationId="{CFDC2CB8-6DAD-3992-52DB-FB67403345C3}"/>
          </ac:spMkLst>
        </pc:spChg>
      </pc:sldChg>
      <pc:sldChg chg="modSp add mod ord">
        <pc:chgData name="Lucie Reczková" userId="06b4fd64-77a6-4415-8315-83d3104b1ff1" providerId="ADAL" clId="{EE1E563D-AE7F-4753-8A04-F09C3EECD3CD}" dt="2025-03-03T10:43:49.940" v="1500" actId="20577"/>
        <pc:sldMkLst>
          <pc:docMk/>
          <pc:sldMk cId="2435519651" sldId="387"/>
        </pc:sldMkLst>
        <pc:spChg chg="mod">
          <ac:chgData name="Lucie Reczková" userId="06b4fd64-77a6-4415-8315-83d3104b1ff1" providerId="ADAL" clId="{EE1E563D-AE7F-4753-8A04-F09C3EECD3CD}" dt="2025-03-03T10:43:49.940" v="1500" actId="20577"/>
          <ac:spMkLst>
            <pc:docMk/>
            <pc:sldMk cId="2435519651" sldId="387"/>
            <ac:spMk id="3" creationId="{5A7BACE3-B8A1-9B82-8ACA-1D7C8CC1AE0C}"/>
          </ac:spMkLst>
        </pc:spChg>
        <pc:spChg chg="mod">
          <ac:chgData name="Lucie Reczková" userId="06b4fd64-77a6-4415-8315-83d3104b1ff1" providerId="ADAL" clId="{EE1E563D-AE7F-4753-8A04-F09C3EECD3CD}" dt="2025-03-03T10:29:43.341" v="1011" actId="20577"/>
          <ac:spMkLst>
            <pc:docMk/>
            <pc:sldMk cId="2435519651" sldId="387"/>
            <ac:spMk id="6" creationId="{110E4CB7-BE01-B054-1E95-832566E8909D}"/>
          </ac:spMkLst>
        </pc:spChg>
      </pc:sldChg>
      <pc:sldChg chg="modSp add del mod">
        <pc:chgData name="Lucie Reczková" userId="06b4fd64-77a6-4415-8315-83d3104b1ff1" providerId="ADAL" clId="{EE1E563D-AE7F-4753-8A04-F09C3EECD3CD}" dt="2025-03-03T10:42:39.063" v="1390" actId="47"/>
        <pc:sldMkLst>
          <pc:docMk/>
          <pc:sldMk cId="1665216942" sldId="388"/>
        </pc:sldMkLst>
        <pc:spChg chg="mod">
          <ac:chgData name="Lucie Reczková" userId="06b4fd64-77a6-4415-8315-83d3104b1ff1" providerId="ADAL" clId="{EE1E563D-AE7F-4753-8A04-F09C3EECD3CD}" dt="2025-03-03T10:36:18.067" v="1389" actId="20577"/>
          <ac:spMkLst>
            <pc:docMk/>
            <pc:sldMk cId="1665216942" sldId="388"/>
            <ac:spMk id="6" creationId="{6377E2CB-73B4-13F3-000C-CADA345D37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2091-FD6B-4E8A-AC87-0E08255A38FE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88A3-4746-4419-A5AD-079D6C518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400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3B9D0-EDD6-FFA6-43E2-1AFCAD3E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1A08B3D-9AB4-52AF-8C4B-7B8486ED62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2471F07-3C5A-69FE-DC58-F3CAA13C12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5E9652-3349-FAF7-76F8-EE3FF37DCE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49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009-72BC-400C-B9E2-0FE064D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E62A-83E3-4277-802A-A36BC7E8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D039-095B-4FE9-9625-08F5607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E6C-B6CB-4E52-8447-5A72529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EF8-FD2F-49BC-BD04-D0A3D35F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4161-E591-45F9-B02D-09B13499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2375-6986-4D0E-AB65-481D61FB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F182-2DFC-424E-BF98-7B444D2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6B62-B562-4A62-9E35-ACAF132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B717-4F57-432D-BE73-035198A1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B3336-6D37-422D-B0EF-9B3281730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D5F7B-538D-49F5-84EF-3269B15B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16778-5FF5-47E5-B333-1D688F5E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2AE9-660E-4D6C-B21D-D0440173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CC5F-4E93-42D3-82FC-0C023BCD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EFE7-D3A3-4438-B9DD-5B48C285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7BE6-48EB-44DF-A573-762414C2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97B2D-9772-48B0-99E5-FCCA3A7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F932-9648-4854-B6D2-5FC779B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9AB0-7D5E-4824-96EF-6066547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BDB7-4CEE-470B-908B-CB2613EA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7E62-598F-4EEB-805E-D1E120FF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041D4-47CA-4F6F-8364-A7D9CBC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B398-5372-4463-9280-FFE13B86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5D91-964F-4FAD-A0EE-91C9AAC3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59BB-B070-4D3F-AEEA-0D129767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8393-CC5D-4EBB-80EA-4788544E5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972-D5F6-420C-858F-9545C27EF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0232-3EFE-4B19-92D0-3B49DDE1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598C8-B0AF-4B72-908F-5EF00934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4623-6DD4-4B1D-9B66-DCEEE6AF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6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F144-2600-4E01-B215-F842D38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8D824-7974-4159-BC0F-2BD4B571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0484-2250-4348-B178-9E9EB3CC3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E6076-B5E1-4588-AC68-F8E28C4A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3CAF-4CD7-4580-9C78-5DA345B8C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75405-F873-4492-9032-CF0AE542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C893-7702-48C3-B236-389CA238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3F1F8-02A5-46D8-B390-44B9E0A8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D4EC-2C1E-4C21-A015-27E9C7F3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12FBD2-DF96-4EFB-BA29-4C9E025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74805-F245-4266-847A-3AF885FE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80E35-B954-4ED4-A181-77CDDCBB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5B30D-494E-4B29-AE5A-48138D43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DA72-EA5F-4196-B995-8E24495A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71868-FECE-4429-9218-18011539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D12F-026C-4DD1-8F0A-AD37F6D7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68C4-D6AE-4F2B-9684-2216D802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2333A-2918-407E-9CD9-DD7CAA2A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28B0A-0A82-4829-A830-E11C920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0A8DA-F179-44D0-BA8D-830DFFA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08208-0159-497F-A3DA-6834B3C6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610-2F32-4F0F-93C6-2B010B09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66B16-5FB6-4EE2-AD48-9E74117B7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7BA-B0E2-413A-98DA-F4FD63A0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11819-6B3E-40CB-959D-52FD43AD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F1044-BD44-466F-8FED-88C6C85C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2BF6D-6EF2-400E-9D4A-7898C10F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73F86-CEFE-493B-86CC-21FA737F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C3F0-3478-4D26-A6F6-D2EA99D3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284DB-6893-46B8-B813-E7F707A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3A90-C842-41CB-B04C-92D0ABA85A86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2C7E-1B2C-4784-99B1-125468FDB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5F91-615F-4EA3-A0CD-2BF503C6C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4CE9D-26E9-4C97-A310-DAA57AA75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cs-CZ" sz="7200" dirty="0"/>
              <a:t>Delegování</a:t>
            </a:r>
            <a:br>
              <a:rPr lang="cs-CZ" sz="7200" dirty="0"/>
            </a:br>
            <a:endParaRPr lang="en-GB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46064-EABF-41B6-B505-5AE8CE8ED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Seminář 3</a:t>
            </a:r>
            <a:r>
              <a:rPr lang="en-GB" sz="1500" dirty="0"/>
              <a:t> / </a:t>
            </a:r>
            <a:r>
              <a:rPr lang="cs-CZ" sz="1500" dirty="0"/>
              <a:t>4</a:t>
            </a:r>
            <a:r>
              <a:rPr lang="en-GB" sz="1500" dirty="0"/>
              <a:t>.3.202</a:t>
            </a:r>
            <a:r>
              <a:rPr lang="cs-CZ" sz="1500" dirty="0"/>
              <a:t>5</a:t>
            </a:r>
          </a:p>
          <a:p>
            <a:r>
              <a:rPr lang="cs-CZ" sz="1500" dirty="0"/>
              <a:t>Lucie Reczková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40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ABFD51-52F7-D4A6-E469-A032BCD00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55FF9C-B9F2-A514-AC18-D7E71B92D4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52E739-5108-311B-990B-D3F5AAC20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188B07B-45FE-F088-6210-29BBBC2C5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8AFA6E-63E0-64A8-F183-5DC20ED4BC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BACE3-B8A1-9B82-8ACA-1D7C8CC1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988" y="2133600"/>
            <a:ext cx="10266949" cy="4507832"/>
          </a:xfrm>
        </p:spPr>
        <p:txBody>
          <a:bodyPr>
            <a:normAutofit/>
          </a:bodyPr>
          <a:lstStyle/>
          <a:p>
            <a:r>
              <a:rPr lang="cs-CZ" dirty="0"/>
              <a:t>Rozdělte se do týmů po 3-4 a vyberte si jednoho lídra</a:t>
            </a:r>
          </a:p>
          <a:p>
            <a:r>
              <a:rPr lang="cs-CZ" dirty="0"/>
              <a:t>Do týmu dostanete jedno puzzle, které budete muset složit</a:t>
            </a:r>
          </a:p>
          <a:p>
            <a:r>
              <a:rPr lang="cs-CZ" dirty="0"/>
              <a:t>Jenom lídr týmu uvidí na začátku obrázek celého puzzle</a:t>
            </a:r>
          </a:p>
          <a:p>
            <a:r>
              <a:rPr lang="cs-CZ" dirty="0"/>
              <a:t>Úkolem lídra je delegovat na začátku úkoly mezi ostatní členy, tak abyste co nejefektivněji a nejrychleji puzzle složili.</a:t>
            </a:r>
          </a:p>
          <a:p>
            <a:r>
              <a:rPr lang="cs-CZ" dirty="0"/>
              <a:t>Vyhrává tým, který složí </a:t>
            </a:r>
            <a:r>
              <a:rPr lang="cs-CZ"/>
              <a:t>puzzle nejdřív.</a:t>
            </a:r>
            <a:endParaRPr lang="cs-CZ" dirty="0"/>
          </a:p>
          <a:p>
            <a:endParaRPr lang="cs-CZ" dirty="0"/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0E4CB7-BE01-B054-1E95-832566E8909D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Cvičení 2: Delegování v týmu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43551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371563-86D1-E4E8-F8DA-E75AB609C4A0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39B8F-9D81-F13E-26A6-6586EC15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132" y="201168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err="1"/>
              <a:t>Děkuji</a:t>
            </a:r>
            <a:r>
              <a:rPr lang="en-GB" sz="4400" dirty="0"/>
              <a:t> </a:t>
            </a:r>
            <a:r>
              <a:rPr lang="en-GB" sz="4400" dirty="0">
                <a:sym typeface="Wingdings" panose="05000000000000000000" pitchFamily="2" charset="2"/>
              </a:rPr>
              <a:t></a:t>
            </a:r>
            <a:r>
              <a:rPr lang="en-GB" sz="4400" dirty="0"/>
              <a:t>.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 err="1"/>
              <a:t>Příští</a:t>
            </a:r>
            <a:r>
              <a:rPr lang="en-GB" sz="4400" dirty="0"/>
              <a:t> </a:t>
            </a:r>
            <a:r>
              <a:rPr lang="en-GB" sz="4400" dirty="0" err="1"/>
              <a:t>týden</a:t>
            </a:r>
            <a:r>
              <a:rPr lang="en-GB" sz="4400" dirty="0"/>
              <a:t>: </a:t>
            </a:r>
            <a:r>
              <a:rPr lang="cs-CZ" sz="4400" dirty="0"/>
              <a:t>Řešení konfliktů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22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018C66-6A9C-029A-2A93-227BE0C7FD56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/>
              <a:t>C</a:t>
            </a:r>
            <a:r>
              <a:rPr lang="cs-CZ" sz="4000" b="1" dirty="0" err="1"/>
              <a:t>íl</a:t>
            </a:r>
            <a:r>
              <a:rPr lang="cs-CZ" sz="4000" b="1" dirty="0"/>
              <a:t> dnešního semináře</a:t>
            </a:r>
            <a:endParaRPr lang="en-GB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30F55-44D5-F38D-9153-3533FD6C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44933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Co je to delegování, pravomoc a odpovědnost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Míra delegování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Cíl delegování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Proces delegování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Výhody &amp; bariéry delegování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/>
              <a:t> Cvičení 1 a 2</a:t>
            </a: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29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018C66-6A9C-029A-2A93-227BE0C7FD56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/>
              <a:t>Delegování, </a:t>
            </a:r>
            <a:r>
              <a:rPr lang="en-GB" sz="4000" b="1" dirty="0" err="1"/>
              <a:t>pravomoc</a:t>
            </a:r>
            <a:r>
              <a:rPr lang="en-GB" sz="4000" b="1" dirty="0"/>
              <a:t> a </a:t>
            </a:r>
            <a:r>
              <a:rPr lang="en-GB" sz="4000" b="1" dirty="0" err="1"/>
              <a:t>odpovědnost</a:t>
            </a:r>
            <a:endParaRPr lang="en-GB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30F55-44D5-F38D-9153-3533FD6C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4493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3600" b="1" dirty="0"/>
              <a:t> </a:t>
            </a:r>
            <a:r>
              <a:rPr lang="cs-CZ" sz="3600" b="1" dirty="0"/>
              <a:t>Delegování</a:t>
            </a:r>
            <a:r>
              <a:rPr lang="cs-CZ" sz="3600" dirty="0"/>
              <a:t> – </a:t>
            </a:r>
            <a:endParaRPr lang="en-GB" sz="3600" dirty="0"/>
          </a:p>
          <a:p>
            <a:pPr marL="0" indent="0">
              <a:buNone/>
            </a:pPr>
            <a:r>
              <a:rPr lang="cs-CZ" sz="3600" dirty="0"/>
              <a:t>představuje přenesení určitých úkolů a pravomocí nadřízeného pracovníka na jednoho nebo více podřízených pracovníků.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Úkoly a pravomoci s konkrétní funkcí jsou přeneseny spíše dočasně, účelově a podmíněně.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b="1" dirty="0"/>
              <a:t>Pravomoc </a:t>
            </a:r>
            <a:r>
              <a:rPr lang="cs-CZ" sz="3600" dirty="0"/>
              <a:t>– </a:t>
            </a:r>
            <a:endParaRPr lang="en-GB" sz="3600" dirty="0"/>
          </a:p>
          <a:p>
            <a:pPr marL="0" indent="0">
              <a:buNone/>
            </a:pPr>
            <a:r>
              <a:rPr lang="en-GB" sz="3600" dirty="0"/>
              <a:t>je </a:t>
            </a:r>
            <a:r>
              <a:rPr lang="en-GB" sz="3600" dirty="0" err="1"/>
              <a:t>právo</a:t>
            </a:r>
            <a:r>
              <a:rPr lang="en-GB" sz="3600" dirty="0"/>
              <a:t> </a:t>
            </a:r>
            <a:r>
              <a:rPr lang="en-GB" sz="3600" dirty="0" err="1"/>
              <a:t>manažera</a:t>
            </a:r>
            <a:r>
              <a:rPr lang="en-GB" sz="3600" dirty="0"/>
              <a:t> </a:t>
            </a:r>
            <a:r>
              <a:rPr lang="en-GB" sz="3600" dirty="0" err="1"/>
              <a:t>učinit</a:t>
            </a:r>
            <a:r>
              <a:rPr lang="en-GB" sz="3600" dirty="0"/>
              <a:t> </a:t>
            </a:r>
            <a:r>
              <a:rPr lang="en-GB" sz="3600" dirty="0" err="1"/>
              <a:t>rozhodnutí</a:t>
            </a:r>
            <a:r>
              <a:rPr lang="en-GB" sz="3600" dirty="0"/>
              <a:t>, </a:t>
            </a:r>
            <a:r>
              <a:rPr lang="en-GB" sz="3600" dirty="0" err="1"/>
              <a:t>vykonat</a:t>
            </a:r>
            <a:r>
              <a:rPr lang="en-GB" sz="3600" dirty="0"/>
              <a:t> </a:t>
            </a:r>
            <a:r>
              <a:rPr lang="en-GB" sz="3600" dirty="0" err="1"/>
              <a:t>činnost</a:t>
            </a:r>
            <a:r>
              <a:rPr lang="en-GB" sz="3600" dirty="0"/>
              <a:t> </a:t>
            </a:r>
            <a:r>
              <a:rPr lang="en-GB" sz="3600" dirty="0" err="1"/>
              <a:t>nebo</a:t>
            </a:r>
            <a:r>
              <a:rPr lang="en-GB" sz="3600" dirty="0"/>
              <a:t> </a:t>
            </a:r>
            <a:r>
              <a:rPr lang="en-GB" sz="3600" dirty="0" err="1"/>
              <a:t>řídit</a:t>
            </a:r>
            <a:r>
              <a:rPr lang="en-GB" sz="3600" dirty="0"/>
              <a:t> </a:t>
            </a:r>
            <a:r>
              <a:rPr lang="en-GB" sz="3600" dirty="0" err="1"/>
              <a:t>ostatní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vykonávání</a:t>
            </a:r>
            <a:r>
              <a:rPr lang="en-GB" sz="3600" dirty="0"/>
              <a:t> </a:t>
            </a:r>
            <a:r>
              <a:rPr lang="en-GB" sz="3600" dirty="0" err="1"/>
              <a:t>činností</a:t>
            </a:r>
            <a:r>
              <a:rPr lang="en-GB" sz="3600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23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018C66-6A9C-029A-2A93-227BE0C7FD56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err="1"/>
              <a:t>Míra</a:t>
            </a:r>
            <a:r>
              <a:rPr lang="en-GB" sz="4000" b="1" dirty="0"/>
              <a:t> </a:t>
            </a:r>
            <a:r>
              <a:rPr lang="en-GB" sz="4000" b="1" dirty="0" err="1"/>
              <a:t>delegování</a:t>
            </a:r>
            <a:endParaRPr lang="en-GB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30F55-44D5-F38D-9153-3533FD6C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4493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b="1" dirty="0"/>
              <a:t> </a:t>
            </a:r>
            <a:r>
              <a:rPr lang="en-GB" sz="3600" dirty="0" err="1"/>
              <a:t>manažer</a:t>
            </a:r>
            <a:r>
              <a:rPr lang="en-GB" sz="3600" dirty="0"/>
              <a:t> </a:t>
            </a:r>
            <a:r>
              <a:rPr lang="en-GB" sz="3600" dirty="0" err="1"/>
              <a:t>poskytuje</a:t>
            </a:r>
            <a:r>
              <a:rPr lang="en-GB" sz="3600" dirty="0"/>
              <a:t> </a:t>
            </a:r>
            <a:r>
              <a:rPr lang="en-GB" sz="3600" dirty="0" err="1"/>
              <a:t>konkrétní</a:t>
            </a:r>
            <a:r>
              <a:rPr lang="en-GB" sz="3600" dirty="0"/>
              <a:t> </a:t>
            </a:r>
            <a:r>
              <a:rPr lang="en-GB" sz="3600" dirty="0" err="1"/>
              <a:t>instrukce</a:t>
            </a:r>
            <a:r>
              <a:rPr lang="en-GB" sz="3600" dirty="0"/>
              <a:t> a </a:t>
            </a:r>
            <a:r>
              <a:rPr lang="en-GB" sz="3600" dirty="0" err="1"/>
              <a:t>stále</a:t>
            </a:r>
            <a:r>
              <a:rPr lang="en-GB" sz="3600" dirty="0"/>
              <a:t> </a:t>
            </a:r>
            <a:r>
              <a:rPr lang="en-GB" sz="3600" dirty="0" err="1"/>
              <a:t>prověřuje</a:t>
            </a:r>
            <a:r>
              <a:rPr lang="en-GB" sz="3600" dirty="0"/>
              <a:t> </a:t>
            </a:r>
            <a:r>
              <a:rPr lang="en-GB" sz="3600" dirty="0" err="1"/>
              <a:t>práci</a:t>
            </a:r>
            <a:r>
              <a:rPr lang="en-GB" sz="3600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en-GB" sz="3600" dirty="0" err="1"/>
              <a:t>manažer</a:t>
            </a:r>
            <a:r>
              <a:rPr lang="en-GB" sz="3600" dirty="0"/>
              <a:t> </a:t>
            </a:r>
            <a:r>
              <a:rPr lang="en-GB" sz="3600" dirty="0" err="1"/>
              <a:t>stručně</a:t>
            </a:r>
            <a:r>
              <a:rPr lang="en-GB" sz="3600" dirty="0"/>
              <a:t> </a:t>
            </a:r>
            <a:r>
              <a:rPr lang="en-GB" sz="3600" dirty="0" err="1"/>
              <a:t>informuje</a:t>
            </a:r>
            <a:r>
              <a:rPr lang="en-GB" sz="3600" dirty="0"/>
              <a:t> </a:t>
            </a:r>
            <a:r>
              <a:rPr lang="en-GB" sz="3600" dirty="0" err="1"/>
              <a:t>pracovníka</a:t>
            </a:r>
            <a:r>
              <a:rPr lang="en-GB" sz="3600" dirty="0"/>
              <a:t> a </a:t>
            </a:r>
            <a:r>
              <a:rPr lang="en-GB" sz="3600" dirty="0" err="1"/>
              <a:t>pravidelně</a:t>
            </a:r>
            <a:r>
              <a:rPr lang="en-GB" sz="3600" dirty="0"/>
              <a:t> </a:t>
            </a:r>
            <a:r>
              <a:rPr lang="en-GB" sz="3600" dirty="0" err="1"/>
              <a:t>prověřuje</a:t>
            </a:r>
            <a:r>
              <a:rPr lang="en-GB" sz="3600" dirty="0"/>
              <a:t> </a:t>
            </a:r>
            <a:r>
              <a:rPr lang="en-GB" sz="3600" dirty="0" err="1"/>
              <a:t>práci</a:t>
            </a:r>
            <a:r>
              <a:rPr lang="en-GB" sz="3600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en-GB" sz="3600" dirty="0" err="1"/>
              <a:t>manažer</a:t>
            </a:r>
            <a:r>
              <a:rPr lang="en-GB" sz="3600" dirty="0"/>
              <a:t> </a:t>
            </a:r>
            <a:r>
              <a:rPr lang="en-GB" sz="3600" dirty="0" err="1"/>
              <a:t>poskytuje</a:t>
            </a:r>
            <a:r>
              <a:rPr lang="en-GB" sz="3600" dirty="0"/>
              <a:t> </a:t>
            </a:r>
            <a:r>
              <a:rPr lang="en-GB" sz="3600" dirty="0" err="1"/>
              <a:t>pracovníkovi</a:t>
            </a:r>
            <a:r>
              <a:rPr lang="en-GB" sz="3600" dirty="0"/>
              <a:t> </a:t>
            </a:r>
            <a:r>
              <a:rPr lang="en-GB" sz="3600" dirty="0" err="1"/>
              <a:t>všeobecné</a:t>
            </a:r>
            <a:r>
              <a:rPr lang="en-GB" sz="3600" dirty="0"/>
              <a:t> </a:t>
            </a:r>
            <a:r>
              <a:rPr lang="en-GB" sz="3600" dirty="0" err="1"/>
              <a:t>pokyny</a:t>
            </a:r>
            <a:r>
              <a:rPr lang="en-GB" sz="3600" dirty="0"/>
              <a:t> a </a:t>
            </a:r>
            <a:r>
              <a:rPr lang="en-GB" sz="3600" dirty="0" err="1"/>
              <a:t>určitou</a:t>
            </a:r>
            <a:r>
              <a:rPr lang="en-GB" sz="3600" dirty="0"/>
              <a:t> </a:t>
            </a:r>
            <a:r>
              <a:rPr lang="en-GB" sz="3600" dirty="0" err="1"/>
              <a:t>volnost</a:t>
            </a:r>
            <a:r>
              <a:rPr lang="en-GB" sz="3600" dirty="0"/>
              <a:t> a </a:t>
            </a:r>
            <a:r>
              <a:rPr lang="en-GB" sz="3600" dirty="0" err="1"/>
              <a:t>vyžaduje</a:t>
            </a:r>
            <a:r>
              <a:rPr lang="en-GB" sz="3600" dirty="0"/>
              <a:t> </a:t>
            </a:r>
            <a:r>
              <a:rPr lang="en-GB" sz="3600" dirty="0" err="1"/>
              <a:t>zpětnou</a:t>
            </a:r>
            <a:r>
              <a:rPr lang="en-GB" sz="3600" dirty="0"/>
              <a:t> </a:t>
            </a:r>
            <a:r>
              <a:rPr lang="en-GB" sz="3600" dirty="0" err="1"/>
              <a:t>vazbu</a:t>
            </a:r>
            <a:r>
              <a:rPr lang="en-GB" sz="3600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en-GB" sz="3600" dirty="0" err="1"/>
              <a:t>manažer</a:t>
            </a:r>
            <a:r>
              <a:rPr lang="en-GB" sz="3600" dirty="0"/>
              <a:t> </a:t>
            </a:r>
            <a:r>
              <a:rPr lang="en-GB" sz="3600" dirty="0" err="1"/>
              <a:t>pověřuje</a:t>
            </a:r>
            <a:r>
              <a:rPr lang="en-GB" sz="3600" dirty="0"/>
              <a:t> </a:t>
            </a:r>
            <a:r>
              <a:rPr lang="en-GB" sz="3600" dirty="0" err="1"/>
              <a:t>pracovníka</a:t>
            </a:r>
            <a:r>
              <a:rPr lang="en-GB" sz="3600" dirty="0"/>
              <a:t>, aby </a:t>
            </a:r>
            <a:r>
              <a:rPr lang="en-GB" sz="3600" dirty="0" err="1"/>
              <a:t>sám</a:t>
            </a:r>
            <a:r>
              <a:rPr lang="en-GB" sz="3600" dirty="0"/>
              <a:t> </a:t>
            </a:r>
            <a:r>
              <a:rPr lang="en-GB" sz="3600" dirty="0" err="1"/>
              <a:t>řídil</a:t>
            </a:r>
            <a:r>
              <a:rPr lang="en-GB" sz="3600" dirty="0"/>
              <a:t> </a:t>
            </a:r>
            <a:r>
              <a:rPr lang="en-GB" sz="3600" dirty="0" err="1"/>
              <a:t>plnění</a:t>
            </a:r>
            <a:r>
              <a:rPr lang="en-GB" sz="3600" dirty="0"/>
              <a:t> </a:t>
            </a:r>
            <a:r>
              <a:rPr lang="en-GB" sz="3600" dirty="0" err="1"/>
              <a:t>úkolu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058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89" y="2028009"/>
            <a:ext cx="10998222" cy="47187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/>
              <a:t>podpora efektivního využití času a úspora času manažerovi pro řešení významnějších úkolů;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podpora rozvoje schopností a dovedností manažera;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zvyšování nároků na podřízení a posilování pocitu spoluodpovědnosti podřízených za chod organizace;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diagnostika schopností podřízených a možnost jejich objektivního hodnocení a kontroly;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příprava případné personální náhrady;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371563-86D1-E4E8-F8DA-E75AB609C4A0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Cíl delegování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86069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22798D-AA22-6327-2E88-EB05589E0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643C27A-5FA5-12A8-B7A4-6D1277D87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FDAA2F-18CD-5C77-059D-0E45DC500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AF18B7-81EE-5141-E331-E6475E98F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D4C437-F330-8E26-320C-E52A33B77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F011D-AB1E-8220-CA4E-AE01D7CB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89" y="2028009"/>
            <a:ext cx="10998222" cy="4718780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dirty="0"/>
              <a:t> věcná stránka – řešen problém „komu“ a „co“ delegovat - znalost podřízených a jejich kvalifikační předpoklady;</a:t>
            </a:r>
          </a:p>
          <a:p>
            <a:pPr marL="0" lvl="0" indent="0" algn="just">
              <a:buNone/>
            </a:pPr>
            <a:endParaRPr lang="cs-CZ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dirty="0"/>
              <a:t> formální stránka – řeší problém „jak“ delegovat – znalost struktury osobnosti podřízených;</a:t>
            </a:r>
          </a:p>
          <a:p>
            <a:pPr lvl="0" algn="just"/>
            <a:endParaRPr lang="cs-CZ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dirty="0"/>
              <a:t> předmět procesu delegování – jednotlivé činnosti, úkoly, oblasti rozhodování, pravomoci.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683B376-0D51-0D88-7BC4-7545883868D8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Proces delegování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65393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988" y="2133600"/>
            <a:ext cx="10266949" cy="45078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371563-86D1-E4E8-F8DA-E75AB609C4A0}"/>
              </a:ext>
            </a:extLst>
          </p:cNvPr>
          <p:cNvSpPr txBox="1">
            <a:spLocks/>
          </p:cNvSpPr>
          <p:nvPr/>
        </p:nvSpPr>
        <p:spPr>
          <a:xfrm>
            <a:off x="1011936" y="25300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Výhody delegování</a:t>
            </a:r>
            <a:endParaRPr lang="en-GB" sz="4000" b="1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020C566-93A6-D45D-DB37-F606D43F5F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681001"/>
              </p:ext>
            </p:extLst>
          </p:nvPr>
        </p:nvGraphicFramePr>
        <p:xfrm>
          <a:off x="627322" y="1430075"/>
          <a:ext cx="10937356" cy="539997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68678">
                  <a:extLst>
                    <a:ext uri="{9D8B030D-6E8A-4147-A177-3AD203B41FA5}">
                      <a16:colId xmlns:a16="http://schemas.microsoft.com/office/drawing/2014/main" val="2837974914"/>
                    </a:ext>
                  </a:extLst>
                </a:gridCol>
                <a:gridCol w="5468678">
                  <a:extLst>
                    <a:ext uri="{9D8B030D-6E8A-4147-A177-3AD203B41FA5}">
                      <a16:colId xmlns:a16="http://schemas.microsoft.com/office/drawing/2014/main" val="3122722444"/>
                    </a:ext>
                  </a:extLst>
                </a:gridCol>
              </a:tblGrid>
              <a:tr h="739443">
                <a:tc>
                  <a:txBody>
                    <a:bodyPr/>
                    <a:lstStyle/>
                    <a:p>
                      <a:pPr lvl="0" algn="ctr"/>
                      <a:r>
                        <a:rPr lang="en-US" sz="2800" dirty="0" err="1"/>
                        <a:t>Činnosti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vhodné</a:t>
                      </a:r>
                      <a:r>
                        <a:rPr lang="en-US" sz="2800" dirty="0"/>
                        <a:t> k </a:t>
                      </a:r>
                      <a:r>
                        <a:rPr lang="en-US" sz="2800" dirty="0" err="1"/>
                        <a:t>delegování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2800" dirty="0"/>
                        <a:t>Činnosti nevhodné k delegování</a:t>
                      </a:r>
                      <a:endParaRPr lang="en-US" sz="2800" dirty="0"/>
                    </a:p>
                  </a:txBody>
                  <a:tcPr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25405"/>
                  </a:ext>
                </a:extLst>
              </a:tr>
              <a:tr h="4660530"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rutinní práce;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práce, které jiní dokážou udělat lépe, rychleji a ekonomičtěji;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drobné a opakující se úkoly, které dělá manažer nejčastěji a zpravidla zabírají velkou část dne;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práce umožňující rozvoj a zvýšení motivace podřízených;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činnosti oživující rutinní práci podřízených;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činnosti, které učiní práci podřízených komplexnější.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práce obsahující důvěrné informace;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úkoly velmi důležité a jejichž řádné a včasné splnění může zajistit jen sám manažer;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nové úkoly, na které nebyli pracovníci připraveni;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úkoly, které jsou bezvýhradnou povinností manažera, i když jsou nepříjemné;</a:t>
                      </a:r>
                    </a:p>
                    <a:p>
                      <a:pPr marL="285750" lvl="0" indent="-285750">
                        <a:buSzPct val="100000"/>
                        <a:buFont typeface="Arial" pitchFamily="34"/>
                        <a:buChar char="•"/>
                      </a:pPr>
                      <a:r>
                        <a:rPr lang="cs-CZ" sz="2400" dirty="0"/>
                        <a:t>delikátní odpovědnost;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354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24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988" y="2133600"/>
            <a:ext cx="10266949" cy="4507832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 </a:t>
            </a:r>
            <a:r>
              <a:rPr lang="cs-CZ" dirty="0"/>
              <a:t>Udělejte si dvojice</a:t>
            </a:r>
          </a:p>
          <a:p>
            <a:r>
              <a:rPr lang="cs-CZ" dirty="0"/>
              <a:t> Nachystejte si psací potřeby a papír</a:t>
            </a:r>
          </a:p>
          <a:p>
            <a:r>
              <a:rPr lang="cs-CZ" dirty="0"/>
              <a:t> Jeden z dvojice dostane obrázek (nesmí ho ukázat svému parťákovi)</a:t>
            </a:r>
          </a:p>
          <a:p>
            <a:r>
              <a:rPr lang="cs-CZ" dirty="0"/>
              <a:t> Druhý z dvojice musí obrázek podle instrukcí nakreslit. </a:t>
            </a:r>
          </a:p>
          <a:p>
            <a:r>
              <a:rPr lang="cs-CZ" dirty="0"/>
              <a:t>Instrukce musí být opravdu velmi přesné, aby se obrázek podobal originálu co nejvíce.</a:t>
            </a:r>
          </a:p>
          <a:p>
            <a:r>
              <a:rPr lang="cs-CZ" dirty="0"/>
              <a:t>Na úkol máte 10 minut.</a:t>
            </a:r>
          </a:p>
          <a:p>
            <a:r>
              <a:rPr lang="cs-CZ" dirty="0"/>
              <a:t>Po uplynutí času porovnejte originál s kresbou.</a:t>
            </a:r>
          </a:p>
          <a:p>
            <a:r>
              <a:rPr lang="cs-CZ" dirty="0"/>
              <a:t>Ve dvojicích si vyměníte role a úkol zopakujete s jiným obrázkem.</a:t>
            </a:r>
          </a:p>
          <a:p>
            <a:pPr marL="514350" indent="-514350">
              <a:buFont typeface="+mj-lt"/>
              <a:buAutoNum type="arabicPeriod" startAt="2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371563-86D1-E4E8-F8DA-E75AB609C4A0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Cvičení 1: malování obrázku naslepo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51308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6D24E7-4EB2-AB7C-7FCA-AC738776F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14184D-2C2E-9F89-A25A-9F4B5F398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8DF560-A6E1-42B0-935E-489BE9E00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33DDAE2-80EE-47AD-31C3-E9334D654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5111B7-735F-168C-1348-729AA1A4E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C2CB8-6DAD-3992-52DB-FB6740334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8988" y="2133600"/>
            <a:ext cx="10266949" cy="45078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Jak může úroveň sdělovaných detailů zvýšit efektivitu při delegování úkolů?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D45A03-34C9-E0A0-6565-A13DBB8EED74}"/>
              </a:ext>
            </a:extLst>
          </p:cNvPr>
          <p:cNvSpPr txBox="1">
            <a:spLocks/>
          </p:cNvSpPr>
          <p:nvPr/>
        </p:nvSpPr>
        <p:spPr>
          <a:xfrm>
            <a:off x="1011936" y="582835"/>
            <a:ext cx="10168128" cy="117957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Cvičení 1: malování obrázku naslepo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77675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7906</TotalTime>
  <Words>539</Words>
  <Application>Microsoft Office PowerPoint</Application>
  <PresentationFormat>Širokoúhlá obrazovka</PresentationFormat>
  <Paragraphs>82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Delegování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Interní podnikatelské prostředí</dc:title>
  <dc:creator>Lucie Reczková</dc:creator>
  <cp:lastModifiedBy>Lucie Reczková</cp:lastModifiedBy>
  <cp:revision>484</cp:revision>
  <dcterms:created xsi:type="dcterms:W3CDTF">2022-03-12T14:19:04Z</dcterms:created>
  <dcterms:modified xsi:type="dcterms:W3CDTF">2025-03-04T06:52:43Z</dcterms:modified>
</cp:coreProperties>
</file>