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334" r:id="rId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7" y="78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9970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65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Seminář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395536" y="3219822"/>
            <a:ext cx="5256584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</a:t>
            </a: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Zpracování: 3. Oblast CSR (sociální, environmentální, ekonomická), 4. Harmonogram realizace</a:t>
            </a: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372200" y="3723878"/>
            <a:ext cx="260007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Pavel Adámek, Ph.D.</a:t>
            </a:r>
          </a:p>
          <a:p>
            <a:pPr algn="r"/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</a:p>
          <a:p>
            <a:pPr algn="r"/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668611"/>
            <a:ext cx="7992888" cy="424482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Projekt může pokrývat všechny oblasti CSR (sociální, environmentální,   ekonomickou) nebo může být koncentrován pouze na určitý pilíř, dle zaměření si přizpůsobte i oblast. </a:t>
            </a:r>
          </a:p>
          <a:p>
            <a:pPr lvl="1"/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Vymezit v projektu oblast aktivit firmy/organizace k sociálnímu pilíři </a:t>
            </a:r>
            <a:b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(jaké aktivity plánujete realizovat, jak budou měřeny, vyhodnocovány, jsou nákladově přijatelné?)</a:t>
            </a:r>
          </a:p>
          <a:p>
            <a:pPr lvl="1"/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Vymezit v projektu oblast aktivit firmy/organizace k environmentálnímu pilíři </a:t>
            </a:r>
            <a:b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(jaké aktivity jsou využívány, plánovány využívat, jak jsou měřeny, vyhodnocovány, jsou nákladově přijatelné?)</a:t>
            </a:r>
          </a:p>
          <a:p>
            <a:pPr lvl="1"/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Vymezit v projektu oblast aktivit firmy/organizace k ekonomickému pilíři </a:t>
            </a:r>
            <a:b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(jaké aktivity jsou využívány, plánovány využívat, jak jsou měřeny, vyhodnocovány, jsou nákladově přijatelné?)</a:t>
            </a: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Harmonogram realizace</a:t>
            </a:r>
          </a:p>
          <a:p>
            <a:pPr lvl="1"/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Stanovení si časového rámce přípravy, plánu, realizace i vyhodnocení projektu. Nastavení a rozvrhnutí jednotlivých fází projektu a jejich časovou náročnost. </a:t>
            </a:r>
          </a:p>
          <a:p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cs-CZ" sz="1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464496" cy="507703"/>
          </a:xfrm>
        </p:spPr>
        <p:txBody>
          <a:bodyPr/>
          <a:lstStyle/>
          <a:p>
            <a:r>
              <a:rPr lang="cs-CZ" dirty="0"/>
              <a:t>Vypracování části seminární práce: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28187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17448</TotalTime>
  <Words>201</Words>
  <Application>Microsoft Office PowerPoint</Application>
  <PresentationFormat>Předvádění na obrazovce (16:9)</PresentationFormat>
  <Paragraphs>32</Paragraphs>
  <Slides>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7" baseType="lpstr">
      <vt:lpstr>Arial</vt:lpstr>
      <vt:lpstr>Calibri</vt:lpstr>
      <vt:lpstr>Enriqueta</vt:lpstr>
      <vt:lpstr>Times New Roman</vt:lpstr>
      <vt:lpstr>SLU</vt:lpstr>
      <vt:lpstr>9. Seminář </vt:lpstr>
      <vt:lpstr>Vypracování části seminární práce: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Pavel Adámek</cp:lastModifiedBy>
  <cp:revision>199</cp:revision>
  <dcterms:created xsi:type="dcterms:W3CDTF">2016-07-06T15:42:34Z</dcterms:created>
  <dcterms:modified xsi:type="dcterms:W3CDTF">2024-04-16T06:02:00Z</dcterms:modified>
</cp:coreProperties>
</file>