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0"/>
  </p:handoutMasterIdLst>
  <p:sldIdLst>
    <p:sldId id="262" r:id="rId5"/>
    <p:sldId id="285" r:id="rId6"/>
    <p:sldId id="287" r:id="rId7"/>
    <p:sldId id="286" r:id="rId8"/>
    <p:sldId id="266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58"/>
  </p:normalViewPr>
  <p:slideViewPr>
    <p:cSldViewPr snapToGrid="0">
      <p:cViewPr varScale="1">
        <p:scale>
          <a:sx n="160" d="100"/>
          <a:sy n="160" d="100"/>
        </p:scale>
        <p:origin x="344" y="176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11" Type="http://schemas.openxmlformats.org/officeDocument/2006/relationships/image" Target="../media/image16.png"/><Relationship Id="rId5" Type="http://schemas.openxmlformats.org/officeDocument/2006/relationships/image" Target="../media/image10.jpe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Sociální média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Daniel Kvíčala, Ph.D.</a:t>
            </a:r>
            <a:endParaRPr lang="cs-CZ" altLang="cs-CZ" sz="10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3219822"/>
            <a:ext cx="367240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6. seminář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06A63-5679-B4C1-1BD7-8467BC50B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9CDE3D59-166D-5DFC-6AE6-F1D63AEF91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454" y="3961116"/>
            <a:ext cx="2449545" cy="1377869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A18C86C7-4741-E2AD-5D37-CAD9090B758E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 – Cestovní kancelář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39707BB3-904D-88B4-4B9F-FEA148968DBB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57AD2ECE-B83F-DDF9-8040-D08055F92F0C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AE5559CB-631F-360A-2FC6-389F0D624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604E7EA7-AD2C-42AB-CFF2-999D46E620FE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1026" name="Picture 2" descr="Family icon. Simple solid style. Parents and child, father ...">
            <a:extLst>
              <a:ext uri="{FF2B5EF4-FFF2-40B4-BE49-F238E27FC236}">
                <a16:creationId xmlns:a16="http://schemas.microsoft.com/office/drawing/2014/main" id="{C9173193-6079-ACA6-CF8C-1C89EECC8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561" y="1362312"/>
            <a:ext cx="1148467" cy="114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B67826A-EE37-A728-3E29-9A77945152A8}"/>
              </a:ext>
            </a:extLst>
          </p:cNvPr>
          <p:cNvSpPr txBox="1">
            <a:spLocks/>
          </p:cNvSpPr>
          <p:nvPr/>
        </p:nvSpPr>
        <p:spPr>
          <a:xfrm>
            <a:off x="478807" y="1703415"/>
            <a:ext cx="227234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Segment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329B2EEF-6753-E5B1-C1B3-14B5E8E7052E}"/>
              </a:ext>
            </a:extLst>
          </p:cNvPr>
          <p:cNvSpPr txBox="1">
            <a:spLocks/>
          </p:cNvSpPr>
          <p:nvPr/>
        </p:nvSpPr>
        <p:spPr>
          <a:xfrm>
            <a:off x="478806" y="2741502"/>
            <a:ext cx="445323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Potřeba / Problém</a:t>
            </a:r>
          </a:p>
        </p:txBody>
      </p:sp>
      <p:pic>
        <p:nvPicPr>
          <p:cNvPr id="1028" name="Picture 4" descr="Health And Safety icon SVG Vector &amp; PNG Free Download | UXWing">
            <a:extLst>
              <a:ext uri="{FF2B5EF4-FFF2-40B4-BE49-F238E27FC236}">
                <a16:creationId xmlns:a16="http://schemas.microsoft.com/office/drawing/2014/main" id="{90B1B56F-E958-023B-C024-BAFE5AF5F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304" y="2631724"/>
            <a:ext cx="779091" cy="7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lax - Free people icons">
            <a:extLst>
              <a:ext uri="{FF2B5EF4-FFF2-40B4-BE49-F238E27FC236}">
                <a16:creationId xmlns:a16="http://schemas.microsoft.com/office/drawing/2014/main" id="{73E8E614-5E24-16B8-BBC3-0016C948A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454" y="2581927"/>
            <a:ext cx="842635" cy="842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662B847B-8269-B76D-3771-4EE71F5D3441}"/>
              </a:ext>
            </a:extLst>
          </p:cNvPr>
          <p:cNvSpPr txBox="1">
            <a:spLocks/>
          </p:cNvSpPr>
          <p:nvPr/>
        </p:nvSpPr>
        <p:spPr>
          <a:xfrm>
            <a:off x="478805" y="3785595"/>
            <a:ext cx="445323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TÉMATA</a:t>
            </a:r>
          </a:p>
        </p:txBody>
      </p:sp>
      <p:pic>
        <p:nvPicPr>
          <p:cNvPr id="1032" name="Picture 8" descr="22,200+ Road Trip Icon Stock Illustrations, Royalty-Free ...">
            <a:extLst>
              <a:ext uri="{FF2B5EF4-FFF2-40B4-BE49-F238E27FC236}">
                <a16:creationId xmlns:a16="http://schemas.microsoft.com/office/drawing/2014/main" id="{940A9BA8-FD54-68ED-5A90-0670C1CBC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196" y="3695913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eal Food icon SVG Vector &amp; PNG Free Download | UXWing">
            <a:extLst>
              <a:ext uri="{FF2B5EF4-FFF2-40B4-BE49-F238E27FC236}">
                <a16:creationId xmlns:a16="http://schemas.microsoft.com/office/drawing/2014/main" id="{DB7D9F38-6D45-2936-86D4-6BE4DF8AE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940" y="3721647"/>
            <a:ext cx="668611" cy="66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astle - Free buildings icons">
            <a:extLst>
              <a:ext uri="{FF2B5EF4-FFF2-40B4-BE49-F238E27FC236}">
                <a16:creationId xmlns:a16="http://schemas.microsoft.com/office/drawing/2014/main" id="{DC90C878-216E-D3CC-4A74-82AE3E193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215" y="3688091"/>
            <a:ext cx="711145" cy="71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D8694510-7C23-45B0-3686-042D004A4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62024" y="3743279"/>
            <a:ext cx="753242" cy="75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ules Icon Vector Art, Icons, and Graphics for Free Download">
            <a:extLst>
              <a:ext uri="{FF2B5EF4-FFF2-40B4-BE49-F238E27FC236}">
                <a16:creationId xmlns:a16="http://schemas.microsoft.com/office/drawing/2014/main" id="{FCACD098-E237-E6B7-0A92-D7D07ED14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493" y="3643035"/>
            <a:ext cx="753243" cy="75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 descr="Rules Icon Vector Art, Icons, and Graphics for Free Download">
            <a:extLst>
              <a:ext uri="{FF2B5EF4-FFF2-40B4-BE49-F238E27FC236}">
                <a16:creationId xmlns:a16="http://schemas.microsoft.com/office/drawing/2014/main" id="{5527CE70-2A6E-9234-D598-57D7D7CA9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487" y="3700962"/>
            <a:ext cx="753243" cy="75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19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806A2A-F57D-EC73-0690-F2789CD70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C31B9F9A-C7AF-FB3E-D6E2-BA41DA634CA4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 – plán příspěvků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A8D510A-E84C-F695-DBA2-B5BECB4DD78C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BA91C94-D468-3FF7-B06B-1003240BE675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2EF7CE81-8DA8-B3DA-BDB8-EDA4A996F9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AFFC14BD-4B6C-814F-BFE4-AA3A81A723D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4" name="Nadpis 1">
            <a:extLst>
              <a:ext uri="{FF2B5EF4-FFF2-40B4-BE49-F238E27FC236}">
                <a16:creationId xmlns:a16="http://schemas.microsoft.com/office/drawing/2014/main" id="{04ED0656-C53C-F7F7-4271-B7711E9D7DFF}"/>
              </a:ext>
            </a:extLst>
          </p:cNvPr>
          <p:cNvSpPr txBox="1">
            <a:spLocks/>
          </p:cNvSpPr>
          <p:nvPr/>
        </p:nvSpPr>
        <p:spPr>
          <a:xfrm>
            <a:off x="364003" y="1544869"/>
            <a:ext cx="445323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TÉMATA</a:t>
            </a:r>
          </a:p>
        </p:txBody>
      </p:sp>
      <p:pic>
        <p:nvPicPr>
          <p:cNvPr id="1032" name="Picture 8" descr="22,200+ Road Trip Icon Stock Illustrations, Royalty-Free ...">
            <a:extLst>
              <a:ext uri="{FF2B5EF4-FFF2-40B4-BE49-F238E27FC236}">
                <a16:creationId xmlns:a16="http://schemas.microsoft.com/office/drawing/2014/main" id="{786A96F8-DC29-41D2-8415-BFB04FF16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28" y="1489608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eal Food icon SVG Vector &amp; PNG Free Download | UXWing">
            <a:extLst>
              <a:ext uri="{FF2B5EF4-FFF2-40B4-BE49-F238E27FC236}">
                <a16:creationId xmlns:a16="http://schemas.microsoft.com/office/drawing/2014/main" id="{C3EA9D0F-35A6-567D-FA47-81F366BF1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472" y="1515342"/>
            <a:ext cx="668611" cy="66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astle - Free buildings icons">
            <a:extLst>
              <a:ext uri="{FF2B5EF4-FFF2-40B4-BE49-F238E27FC236}">
                <a16:creationId xmlns:a16="http://schemas.microsoft.com/office/drawing/2014/main" id="{C9E88346-D6C1-F7D0-E309-DEAC962E2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747" y="1481786"/>
            <a:ext cx="711145" cy="71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E00AB014-088A-D723-F5C1-6B6C6F823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48556" y="1536974"/>
            <a:ext cx="753242" cy="75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ules Icon Vector Art, Icons, and Graphics for Free Download">
            <a:extLst>
              <a:ext uri="{FF2B5EF4-FFF2-40B4-BE49-F238E27FC236}">
                <a16:creationId xmlns:a16="http://schemas.microsoft.com/office/drawing/2014/main" id="{3943995D-2C8D-2F41-B38F-C0B741DD0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025" y="1436730"/>
            <a:ext cx="753243" cy="75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 descr="Rules Icon Vector Art, Icons, and Graphics for Free Download">
            <a:extLst>
              <a:ext uri="{FF2B5EF4-FFF2-40B4-BE49-F238E27FC236}">
                <a16:creationId xmlns:a16="http://schemas.microsoft.com/office/drawing/2014/main" id="{19184F3B-EC38-603B-0F77-EA73C7534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019" y="1494657"/>
            <a:ext cx="753243" cy="75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9DAAB540-4FB7-0EBA-A13C-C2D085D4CE2A}"/>
              </a:ext>
            </a:extLst>
          </p:cNvPr>
          <p:cNvSpPr txBox="1">
            <a:spLocks/>
          </p:cNvSpPr>
          <p:nvPr/>
        </p:nvSpPr>
        <p:spPr>
          <a:xfrm>
            <a:off x="364003" y="2356279"/>
            <a:ext cx="4453233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Kanál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01724C11-5BC6-2576-5A5B-FCF67C52AD47}"/>
              </a:ext>
            </a:extLst>
          </p:cNvPr>
          <p:cNvSpPr txBox="1">
            <a:spLocks/>
          </p:cNvSpPr>
          <p:nvPr/>
        </p:nvSpPr>
        <p:spPr>
          <a:xfrm>
            <a:off x="364002" y="3131671"/>
            <a:ext cx="782584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Formát               </a:t>
            </a:r>
            <a:r>
              <a:rPr lang="cs-CZ" sz="2000" b="1" cap="all" dirty="0"/>
              <a:t>Foto, grafika, </a:t>
            </a:r>
            <a:r>
              <a:rPr lang="cs-CZ" sz="2000" b="1" cap="all" dirty="0" err="1"/>
              <a:t>Reels</a:t>
            </a:r>
            <a:r>
              <a:rPr lang="cs-CZ" sz="2000" b="1" cap="all" dirty="0"/>
              <a:t>, stream…</a:t>
            </a:r>
            <a:endParaRPr lang="cs-CZ" sz="3200" b="1" cap="all" dirty="0"/>
          </a:p>
        </p:txBody>
      </p:sp>
      <p:pic>
        <p:nvPicPr>
          <p:cNvPr id="13" name="Picture 2" descr="Facebook circle Icons, Logos, Symbols ...">
            <a:extLst>
              <a:ext uri="{FF2B5EF4-FFF2-40B4-BE49-F238E27FC236}">
                <a16:creationId xmlns:a16="http://schemas.microsoft.com/office/drawing/2014/main" id="{B63E6F1C-07B0-4EA5-7E62-C1A645659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066" y="2340282"/>
            <a:ext cx="659147" cy="659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instagram icon - Kranzberg Arts Foundation">
            <a:extLst>
              <a:ext uri="{FF2B5EF4-FFF2-40B4-BE49-F238E27FC236}">
                <a16:creationId xmlns:a16="http://schemas.microsoft.com/office/drawing/2014/main" id="{3BDCC38B-1081-95BF-C522-119719A8C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788" y="2413175"/>
            <a:ext cx="577960" cy="57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linkedin with circle&quot; Icon - Download for free – Iconduck">
            <a:extLst>
              <a:ext uri="{FF2B5EF4-FFF2-40B4-BE49-F238E27FC236}">
                <a16:creationId xmlns:a16="http://schemas.microsoft.com/office/drawing/2014/main" id="{998995B5-5D47-CCEF-47BA-178FAC5E4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472" y="2411989"/>
            <a:ext cx="528265" cy="528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2" descr="tiktok logo png, tikok icon transparent png, tikok app logo png 18930574 PNG">
            <a:extLst>
              <a:ext uri="{FF2B5EF4-FFF2-40B4-BE49-F238E27FC236}">
                <a16:creationId xmlns:a16="http://schemas.microsoft.com/office/drawing/2014/main" id="{5728E1B4-9317-62F9-1271-E299D67C3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401" y="2290216"/>
            <a:ext cx="858688" cy="85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4" descr="Free Youtube SVG, PNG Icon, Symbol. Download Image.">
            <a:extLst>
              <a:ext uri="{FF2B5EF4-FFF2-40B4-BE49-F238E27FC236}">
                <a16:creationId xmlns:a16="http://schemas.microsoft.com/office/drawing/2014/main" id="{CB754D10-20E2-531E-C962-1E7247802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100" y="2365206"/>
            <a:ext cx="783698" cy="783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Nadpis 1">
            <a:extLst>
              <a:ext uri="{FF2B5EF4-FFF2-40B4-BE49-F238E27FC236}">
                <a16:creationId xmlns:a16="http://schemas.microsoft.com/office/drawing/2014/main" id="{43EA74B3-3F94-163F-7BF2-447A28C802BD}"/>
              </a:ext>
            </a:extLst>
          </p:cNvPr>
          <p:cNvSpPr txBox="1">
            <a:spLocks/>
          </p:cNvSpPr>
          <p:nvPr/>
        </p:nvSpPr>
        <p:spPr>
          <a:xfrm>
            <a:off x="364001" y="3890367"/>
            <a:ext cx="782584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Námět                 </a:t>
            </a:r>
            <a:r>
              <a:rPr lang="cs-CZ" sz="2000" b="1" cap="all" dirty="0"/>
              <a:t>Popište příspěvek</a:t>
            </a:r>
            <a:endParaRPr lang="cs-CZ" sz="3200" b="1" cap="all" dirty="0"/>
          </a:p>
        </p:txBody>
      </p:sp>
    </p:spTree>
    <p:extLst>
      <p:ext uri="{BB962C8B-B14F-4D97-AF65-F5344CB8AC3E}">
        <p14:creationId xmlns:p14="http://schemas.microsoft.com/office/powerpoint/2010/main" val="97749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5DD5C-6866-3C7B-FB55-E382B3F1E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DD352DC-4F5B-3402-B2A2-F98614FEF7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8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DA973D04-B651-924F-34CA-71169D5509B1}"/>
              </a:ext>
            </a:extLst>
          </p:cNvPr>
          <p:cNvSpPr txBox="1">
            <a:spLocks/>
          </p:cNvSpPr>
          <p:nvPr/>
        </p:nvSpPr>
        <p:spPr>
          <a:xfrm>
            <a:off x="675860" y="1768785"/>
            <a:ext cx="7792278" cy="13597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cap="all" dirty="0">
                <a:solidFill>
                  <a:srgbClr val="307871"/>
                </a:solidFill>
              </a:rPr>
              <a:t>Prezentace návrhů</a:t>
            </a:r>
          </a:p>
          <a:p>
            <a:r>
              <a:rPr lang="cs-CZ" sz="3200" b="1" cap="all" dirty="0">
                <a:solidFill>
                  <a:srgbClr val="FF0000"/>
                </a:solidFill>
              </a:rPr>
              <a:t>Nesplnění zadání = -5 bodů u SP</a:t>
            </a: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BB3C3826-84D7-E609-0B98-74659A2CAE9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28691A76-40BC-9614-740E-4D86FA43C2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03F99968-9A7B-F19A-BFAF-A707655ABB0C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2248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Lidská tvář, snímek obrazovky, plakát&#10;&#10;Obsah vygenerovaný umělou inteligencí může být nesprávný.">
            <a:extLst>
              <a:ext uri="{FF2B5EF4-FFF2-40B4-BE49-F238E27FC236}">
                <a16:creationId xmlns:a16="http://schemas.microsoft.com/office/drawing/2014/main" id="{ECC5FD57-2EB4-CF64-AC2B-A002BF3BA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7"/>
          <a:stretch/>
        </p:blipFill>
        <p:spPr>
          <a:xfrm>
            <a:off x="1048925" y="-106594"/>
            <a:ext cx="7046150" cy="525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9f6d21-e2a1-4499-937e-7cd117887e17">
      <Terms xmlns="http://schemas.microsoft.com/office/infopath/2007/PartnerControls"/>
    </lcf76f155ced4ddcb4097134ff3c332f>
    <TaxCatchAll xmlns="648d1b4a-c446-40a4-8600-633a741400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623DFD44D9694DB179A25939B4AF7B" ma:contentTypeVersion="15" ma:contentTypeDescription="Vytvoří nový dokument" ma:contentTypeScope="" ma:versionID="4c03369ef162b4819551cb1636e113a0">
  <xsd:schema xmlns:xsd="http://www.w3.org/2001/XMLSchema" xmlns:xs="http://www.w3.org/2001/XMLSchema" xmlns:p="http://schemas.microsoft.com/office/2006/metadata/properties" xmlns:ns2="869f6d21-e2a1-4499-937e-7cd117887e17" xmlns:ns3="648d1b4a-c446-40a4-8600-633a74140010" targetNamespace="http://schemas.microsoft.com/office/2006/metadata/properties" ma:root="true" ma:fieldsID="74b16deee54aa6a477a3150856fd2369" ns2:_="" ns3:_="">
    <xsd:import namespace="869f6d21-e2a1-4499-937e-7cd117887e17"/>
    <xsd:import namespace="648d1b4a-c446-40a4-8600-633a7414001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f6d21-e2a1-4499-937e-7cd117887e1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d1b4a-c446-40a4-8600-633a7414001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1d8f85b-e74d-45d3-ba12-042c44b05bfd}" ma:internalName="TaxCatchAll" ma:showField="CatchAllData" ma:web="648d1b4a-c446-40a4-8600-633a741400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customXml/itemProps2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47EE3C-3A83-476D-8D23-7355ACE30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9f6d21-e2a1-4499-937e-7cd117887e17"/>
    <ds:schemaRef ds:uri="648d1b4a-c446-40a4-8600-633a74140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66</Words>
  <Application>Microsoft Macintosh PowerPoint</Application>
  <PresentationFormat>Předvádění na obrazovce (16:9)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Daniel Kvíčala</cp:lastModifiedBy>
  <cp:revision>77</cp:revision>
  <dcterms:created xsi:type="dcterms:W3CDTF">2016-07-06T15:42:34Z</dcterms:created>
  <dcterms:modified xsi:type="dcterms:W3CDTF">2025-03-24T15:40:56Z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0x010100A1623DFD44D9694DB179A25939B4AF7B</vt:lpwstr>
  </property>
</Properties>
</file>