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57" r:id="rId6"/>
    <p:sldId id="324" r:id="rId7"/>
    <p:sldId id="325" r:id="rId8"/>
    <p:sldId id="326" r:id="rId9"/>
    <p:sldId id="327" r:id="rId10"/>
    <p:sldId id="345" r:id="rId11"/>
    <p:sldId id="346" r:id="rId12"/>
    <p:sldId id="347" r:id="rId13"/>
    <p:sldId id="328" r:id="rId14"/>
    <p:sldId id="323" r:id="rId15"/>
    <p:sldId id="268" r:id="rId16"/>
    <p:sldId id="269" r:id="rId17"/>
    <p:sldId id="270" r:id="rId18"/>
    <p:sldId id="329" r:id="rId19"/>
    <p:sldId id="330" r:id="rId20"/>
    <p:sldId id="331" r:id="rId21"/>
    <p:sldId id="271" r:id="rId22"/>
    <p:sldId id="332" r:id="rId23"/>
    <p:sldId id="272" r:id="rId24"/>
    <p:sldId id="264" r:id="rId25"/>
    <p:sldId id="344" r:id="rId26"/>
    <p:sldId id="273" r:id="rId27"/>
    <p:sldId id="334" r:id="rId28"/>
    <p:sldId id="267" r:id="rId29"/>
    <p:sldId id="277" r:id="rId30"/>
    <p:sldId id="335" r:id="rId31"/>
    <p:sldId id="279" r:id="rId32"/>
    <p:sldId id="337" r:id="rId33"/>
    <p:sldId id="338" r:id="rId34"/>
    <p:sldId id="339" r:id="rId35"/>
    <p:sldId id="276" r:id="rId36"/>
    <p:sldId id="278" r:id="rId37"/>
    <p:sldId id="341" r:id="rId38"/>
    <p:sldId id="340" r:id="rId39"/>
    <p:sldId id="280" r:id="rId40"/>
    <p:sldId id="275" r:id="rId41"/>
    <p:sldId id="289" r:id="rId42"/>
    <p:sldId id="343" r:id="rId43"/>
    <p:sldId id="342" r:id="rId44"/>
    <p:sldId id="263" r:id="rId45"/>
    <p:sldId id="319" r:id="rId4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985F8-6B1F-4AD1-BF66-73A1D03B670F}" v="27" dt="2025-02-20T08:10:57.069"/>
  </p1510:revLst>
</p1510:revInfo>
</file>

<file path=ppt/tableStyles.xml><?xml version="1.0" encoding="utf-8"?>
<a:tblStyleLst xmlns:a="http://schemas.openxmlformats.org/drawingml/2006/main" def="{5C22544A-7EE6-4342-B048-85BDC9FD1C3A}">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Reczková" userId="06b4fd64-77a6-4415-8315-83d3104b1ff1" providerId="ADAL" clId="{C5ABCBB9-37E6-477F-8D72-4F867DF85A13}"/>
    <pc:docChg chg="undo custSel addSld delSld modSld sldOrd">
      <pc:chgData name="Lucie Reczková" userId="06b4fd64-77a6-4415-8315-83d3104b1ff1" providerId="ADAL" clId="{C5ABCBB9-37E6-477F-8D72-4F867DF85A13}" dt="2025-01-09T17:15:00.693" v="1220" actId="20577"/>
      <pc:docMkLst>
        <pc:docMk/>
      </pc:docMkLst>
      <pc:sldChg chg="modSp mod">
        <pc:chgData name="Lucie Reczková" userId="06b4fd64-77a6-4415-8315-83d3104b1ff1" providerId="ADAL" clId="{C5ABCBB9-37E6-477F-8D72-4F867DF85A13}" dt="2024-12-28T17:05:41.687" v="1" actId="27636"/>
        <pc:sldMkLst>
          <pc:docMk/>
          <pc:sldMk cId="280633465" sldId="256"/>
        </pc:sldMkLst>
        <pc:spChg chg="mod">
          <ac:chgData name="Lucie Reczková" userId="06b4fd64-77a6-4415-8315-83d3104b1ff1" providerId="ADAL" clId="{C5ABCBB9-37E6-477F-8D72-4F867DF85A13}" dt="2024-12-28T17:05:41.687" v="1" actId="27636"/>
          <ac:spMkLst>
            <pc:docMk/>
            <pc:sldMk cId="280633465" sldId="256"/>
            <ac:spMk id="2" creationId="{00000000-0000-0000-0000-000000000000}"/>
          </ac:spMkLst>
        </pc:spChg>
      </pc:sldChg>
      <pc:sldChg chg="modSp mod">
        <pc:chgData name="Lucie Reczková" userId="06b4fd64-77a6-4415-8315-83d3104b1ff1" providerId="ADAL" clId="{C5ABCBB9-37E6-477F-8D72-4F867DF85A13}" dt="2024-12-28T17:07:02.021" v="10" actId="5793"/>
        <pc:sldMkLst>
          <pc:docMk/>
          <pc:sldMk cId="2997543792" sldId="257"/>
        </pc:sldMkLst>
        <pc:spChg chg="mod">
          <ac:chgData name="Lucie Reczková" userId="06b4fd64-77a6-4415-8315-83d3104b1ff1" providerId="ADAL" clId="{C5ABCBB9-37E6-477F-8D72-4F867DF85A13}" dt="2024-12-28T17:07:02.021" v="10" actId="5793"/>
          <ac:spMkLst>
            <pc:docMk/>
            <pc:sldMk cId="2997543792" sldId="257"/>
            <ac:spMk id="3" creationId="{00000000-0000-0000-0000-000000000000}"/>
          </ac:spMkLst>
        </pc:spChg>
        <pc:spChg chg="mod">
          <ac:chgData name="Lucie Reczková" userId="06b4fd64-77a6-4415-8315-83d3104b1ff1" providerId="ADAL" clId="{C5ABCBB9-37E6-477F-8D72-4F867DF85A13}" dt="2024-12-28T17:06:25.563" v="4" actId="14100"/>
          <ac:spMkLst>
            <pc:docMk/>
            <pc:sldMk cId="2997543792" sldId="257"/>
            <ac:spMk id="6" creationId="{00000000-0000-0000-0000-000000000000}"/>
          </ac:spMkLst>
        </pc:spChg>
      </pc:sldChg>
      <pc:sldChg chg="modSp mod">
        <pc:chgData name="Lucie Reczková" userId="06b4fd64-77a6-4415-8315-83d3104b1ff1" providerId="ADAL" clId="{C5ABCBB9-37E6-477F-8D72-4F867DF85A13}" dt="2024-12-28T17:21:33.544" v="242" actId="12"/>
        <pc:sldMkLst>
          <pc:docMk/>
          <pc:sldMk cId="3260929405" sldId="264"/>
        </pc:sldMkLst>
        <pc:spChg chg="mod">
          <ac:chgData name="Lucie Reczková" userId="06b4fd64-77a6-4415-8315-83d3104b1ff1" providerId="ADAL" clId="{C5ABCBB9-37E6-477F-8D72-4F867DF85A13}" dt="2024-12-28T17:21:33.544" v="242" actId="12"/>
          <ac:spMkLst>
            <pc:docMk/>
            <pc:sldMk cId="3260929405" sldId="264"/>
            <ac:spMk id="5" creationId="{00000000-0000-0000-0000-000000000000}"/>
          </ac:spMkLst>
        </pc:spChg>
        <pc:spChg chg="mod">
          <ac:chgData name="Lucie Reczková" userId="06b4fd64-77a6-4415-8315-83d3104b1ff1" providerId="ADAL" clId="{C5ABCBB9-37E6-477F-8D72-4F867DF85A13}" dt="2024-12-28T17:21:06.802" v="240"/>
          <ac:spMkLst>
            <pc:docMk/>
            <pc:sldMk cId="3260929405" sldId="264"/>
            <ac:spMk id="6" creationId="{00000000-0000-0000-0000-000000000000}"/>
          </ac:spMkLst>
        </pc:spChg>
      </pc:sldChg>
      <pc:sldChg chg="modSp mod">
        <pc:chgData name="Lucie Reczková" userId="06b4fd64-77a6-4415-8315-83d3104b1ff1" providerId="ADAL" clId="{C5ABCBB9-37E6-477F-8D72-4F867DF85A13}" dt="2024-12-28T17:31:43.848" v="352" actId="1035"/>
        <pc:sldMkLst>
          <pc:docMk/>
          <pc:sldMk cId="1797294816" sldId="267"/>
        </pc:sldMkLst>
        <pc:spChg chg="mod">
          <ac:chgData name="Lucie Reczková" userId="06b4fd64-77a6-4415-8315-83d3104b1ff1" providerId="ADAL" clId="{C5ABCBB9-37E6-477F-8D72-4F867DF85A13}" dt="2024-12-28T17:31:43.848" v="352" actId="1035"/>
          <ac:spMkLst>
            <pc:docMk/>
            <pc:sldMk cId="1797294816" sldId="267"/>
            <ac:spMk id="5" creationId="{0B1E04AA-5B60-B262-5A5B-F7480EFABB86}"/>
          </ac:spMkLst>
        </pc:spChg>
        <pc:spChg chg="mod">
          <ac:chgData name="Lucie Reczková" userId="06b4fd64-77a6-4415-8315-83d3104b1ff1" providerId="ADAL" clId="{C5ABCBB9-37E6-477F-8D72-4F867DF85A13}" dt="2024-12-28T17:29:37.327" v="275" actId="20577"/>
          <ac:spMkLst>
            <pc:docMk/>
            <pc:sldMk cId="1797294816" sldId="267"/>
            <ac:spMk id="6" creationId="{EC065EB1-0B93-64D8-D6F3-CED709931ED2}"/>
          </ac:spMkLst>
        </pc:spChg>
      </pc:sldChg>
      <pc:sldChg chg="modSp mod">
        <pc:chgData name="Lucie Reczková" userId="06b4fd64-77a6-4415-8315-83d3104b1ff1" providerId="ADAL" clId="{C5ABCBB9-37E6-477F-8D72-4F867DF85A13}" dt="2024-12-28T17:10:56.538" v="85"/>
        <pc:sldMkLst>
          <pc:docMk/>
          <pc:sldMk cId="1016969144" sldId="268"/>
        </pc:sldMkLst>
        <pc:spChg chg="mod">
          <ac:chgData name="Lucie Reczková" userId="06b4fd64-77a6-4415-8315-83d3104b1ff1" providerId="ADAL" clId="{C5ABCBB9-37E6-477F-8D72-4F867DF85A13}" dt="2024-12-28T17:10:56.538" v="85"/>
          <ac:spMkLst>
            <pc:docMk/>
            <pc:sldMk cId="1016969144" sldId="268"/>
            <ac:spMk id="5" creationId="{9EA3A623-213F-1F0C-B953-56EA2818E4B9}"/>
          </ac:spMkLst>
        </pc:spChg>
        <pc:spChg chg="mod">
          <ac:chgData name="Lucie Reczková" userId="06b4fd64-77a6-4415-8315-83d3104b1ff1" providerId="ADAL" clId="{C5ABCBB9-37E6-477F-8D72-4F867DF85A13}" dt="2024-12-28T17:10:39.285" v="84" actId="20577"/>
          <ac:spMkLst>
            <pc:docMk/>
            <pc:sldMk cId="1016969144" sldId="268"/>
            <ac:spMk id="6" creationId="{A1E5464A-C754-DD92-731C-7B5EAA6D22CC}"/>
          </ac:spMkLst>
        </pc:spChg>
      </pc:sldChg>
      <pc:sldChg chg="delSp modSp mod">
        <pc:chgData name="Lucie Reczková" userId="06b4fd64-77a6-4415-8315-83d3104b1ff1" providerId="ADAL" clId="{C5ABCBB9-37E6-477F-8D72-4F867DF85A13}" dt="2024-12-28T17:12:26.344" v="98" actId="20577"/>
        <pc:sldMkLst>
          <pc:docMk/>
          <pc:sldMk cId="2313399417" sldId="269"/>
        </pc:sldMkLst>
        <pc:spChg chg="mod">
          <ac:chgData name="Lucie Reczková" userId="06b4fd64-77a6-4415-8315-83d3104b1ff1" providerId="ADAL" clId="{C5ABCBB9-37E6-477F-8D72-4F867DF85A13}" dt="2024-12-28T17:11:32.057" v="87" actId="14100"/>
          <ac:spMkLst>
            <pc:docMk/>
            <pc:sldMk cId="2313399417" sldId="269"/>
            <ac:spMk id="6" creationId="{C9831E31-749E-4EAE-B5DD-438BFA73E46E}"/>
          </ac:spMkLst>
        </pc:spChg>
        <pc:spChg chg="mod">
          <ac:chgData name="Lucie Reczková" userId="06b4fd64-77a6-4415-8315-83d3104b1ff1" providerId="ADAL" clId="{C5ABCBB9-37E6-477F-8D72-4F867DF85A13}" dt="2024-12-28T17:12:26.344" v="98" actId="20577"/>
          <ac:spMkLst>
            <pc:docMk/>
            <pc:sldMk cId="2313399417" sldId="269"/>
            <ac:spMk id="16" creationId="{3D47563E-49D1-AF1C-D503-DC870467D2CA}"/>
          </ac:spMkLst>
        </pc:spChg>
      </pc:sldChg>
      <pc:sldChg chg="delSp modSp mod">
        <pc:chgData name="Lucie Reczková" userId="06b4fd64-77a6-4415-8315-83d3104b1ff1" providerId="ADAL" clId="{C5ABCBB9-37E6-477F-8D72-4F867DF85A13}" dt="2024-12-28T17:13:25.868" v="109" actId="12"/>
        <pc:sldMkLst>
          <pc:docMk/>
          <pc:sldMk cId="1784043608" sldId="270"/>
        </pc:sldMkLst>
        <pc:spChg chg="mod">
          <ac:chgData name="Lucie Reczková" userId="06b4fd64-77a6-4415-8315-83d3104b1ff1" providerId="ADAL" clId="{C5ABCBB9-37E6-477F-8D72-4F867DF85A13}" dt="2024-12-28T17:13:25.868" v="109" actId="12"/>
          <ac:spMkLst>
            <pc:docMk/>
            <pc:sldMk cId="1784043608" sldId="270"/>
            <ac:spMk id="2" creationId="{AB9D465B-ADA1-8494-E6E4-01ADB2CFC705}"/>
          </ac:spMkLst>
        </pc:spChg>
        <pc:spChg chg="mod">
          <ac:chgData name="Lucie Reczková" userId="06b4fd64-77a6-4415-8315-83d3104b1ff1" providerId="ADAL" clId="{C5ABCBB9-37E6-477F-8D72-4F867DF85A13}" dt="2024-12-28T17:12:44.726" v="99"/>
          <ac:spMkLst>
            <pc:docMk/>
            <pc:sldMk cId="1784043608" sldId="270"/>
            <ac:spMk id="6" creationId="{D4C78104-3FA1-2217-633A-0BE5121B7CE7}"/>
          </ac:spMkLst>
        </pc:spChg>
      </pc:sldChg>
      <pc:sldChg chg="addSp delSp modSp mod">
        <pc:chgData name="Lucie Reczková" userId="06b4fd64-77a6-4415-8315-83d3104b1ff1" providerId="ADAL" clId="{C5ABCBB9-37E6-477F-8D72-4F867DF85A13}" dt="2024-12-28T17:19:41.090" v="226" actId="1038"/>
        <pc:sldMkLst>
          <pc:docMk/>
          <pc:sldMk cId="4110953392" sldId="271"/>
        </pc:sldMkLst>
        <pc:spChg chg="mod">
          <ac:chgData name="Lucie Reczková" userId="06b4fd64-77a6-4415-8315-83d3104b1ff1" providerId="ADAL" clId="{C5ABCBB9-37E6-477F-8D72-4F867DF85A13}" dt="2024-12-28T17:17:19.728" v="157"/>
          <ac:spMkLst>
            <pc:docMk/>
            <pc:sldMk cId="4110953392" sldId="271"/>
            <ac:spMk id="2" creationId="{DA06E673-364E-F79B-3329-5DA494964CB1}"/>
          </ac:spMkLst>
        </pc:spChg>
        <pc:spChg chg="mod">
          <ac:chgData name="Lucie Reczková" userId="06b4fd64-77a6-4415-8315-83d3104b1ff1" providerId="ADAL" clId="{C5ABCBB9-37E6-477F-8D72-4F867DF85A13}" dt="2024-12-28T17:17:08.871" v="154" actId="14100"/>
          <ac:spMkLst>
            <pc:docMk/>
            <pc:sldMk cId="4110953392" sldId="271"/>
            <ac:spMk id="6" creationId="{D6046AE9-FF80-52A3-CB14-941474F30831}"/>
          </ac:spMkLst>
        </pc:spChg>
        <pc:spChg chg="add mod">
          <ac:chgData name="Lucie Reczková" userId="06b4fd64-77a6-4415-8315-83d3104b1ff1" providerId="ADAL" clId="{C5ABCBB9-37E6-477F-8D72-4F867DF85A13}" dt="2024-12-28T17:19:31.139" v="223" actId="1076"/>
          <ac:spMkLst>
            <pc:docMk/>
            <pc:sldMk cId="4110953392" sldId="271"/>
            <ac:spMk id="7" creationId="{03029FB3-D6B1-B5C6-7FCD-021A539F7CDE}"/>
          </ac:spMkLst>
        </pc:spChg>
        <pc:cxnChg chg="add mod">
          <ac:chgData name="Lucie Reczková" userId="06b4fd64-77a6-4415-8315-83d3104b1ff1" providerId="ADAL" clId="{C5ABCBB9-37E6-477F-8D72-4F867DF85A13}" dt="2024-12-28T17:19:35.292" v="224" actId="1076"/>
          <ac:cxnSpMkLst>
            <pc:docMk/>
            <pc:sldMk cId="4110953392" sldId="271"/>
            <ac:cxnSpMk id="8" creationId="{95473861-FE38-E262-72E3-034799789FF5}"/>
          </ac:cxnSpMkLst>
        </pc:cxnChg>
        <pc:cxnChg chg="add mod">
          <ac:chgData name="Lucie Reczková" userId="06b4fd64-77a6-4415-8315-83d3104b1ff1" providerId="ADAL" clId="{C5ABCBB9-37E6-477F-8D72-4F867DF85A13}" dt="2024-12-28T17:19:41.090" v="226" actId="1038"/>
          <ac:cxnSpMkLst>
            <pc:docMk/>
            <pc:sldMk cId="4110953392" sldId="271"/>
            <ac:cxnSpMk id="9" creationId="{471784F4-A3E0-0452-566C-6FF912C8EE3B}"/>
          </ac:cxnSpMkLst>
        </pc:cxnChg>
      </pc:sldChg>
      <pc:sldChg chg="modSp mod">
        <pc:chgData name="Lucie Reczková" userId="06b4fd64-77a6-4415-8315-83d3104b1ff1" providerId="ADAL" clId="{C5ABCBB9-37E6-477F-8D72-4F867DF85A13}" dt="2024-12-28T17:22:21.456" v="245"/>
        <pc:sldMkLst>
          <pc:docMk/>
          <pc:sldMk cId="1058679703" sldId="272"/>
        </pc:sldMkLst>
        <pc:spChg chg="mod">
          <ac:chgData name="Lucie Reczková" userId="06b4fd64-77a6-4415-8315-83d3104b1ff1" providerId="ADAL" clId="{C5ABCBB9-37E6-477F-8D72-4F867DF85A13}" dt="2024-12-28T17:22:06.757" v="244" actId="12"/>
          <ac:spMkLst>
            <pc:docMk/>
            <pc:sldMk cId="1058679703" sldId="272"/>
            <ac:spMk id="2" creationId="{5F8632C1-21FC-D578-91DD-2A83F9EA70DF}"/>
          </ac:spMkLst>
        </pc:spChg>
        <pc:spChg chg="mod">
          <ac:chgData name="Lucie Reczková" userId="06b4fd64-77a6-4415-8315-83d3104b1ff1" providerId="ADAL" clId="{C5ABCBB9-37E6-477F-8D72-4F867DF85A13}" dt="2024-12-28T17:22:21.456" v="245"/>
          <ac:spMkLst>
            <pc:docMk/>
            <pc:sldMk cId="1058679703" sldId="272"/>
            <ac:spMk id="6" creationId="{572B04A7-50CA-D52C-E35E-40AEA5DB3F30}"/>
          </ac:spMkLst>
        </pc:spChg>
      </pc:sldChg>
      <pc:sldChg chg="modSp mod">
        <pc:chgData name="Lucie Reczková" userId="06b4fd64-77a6-4415-8315-83d3104b1ff1" providerId="ADAL" clId="{C5ABCBB9-37E6-477F-8D72-4F867DF85A13}" dt="2024-12-28T17:22:57.190" v="248"/>
        <pc:sldMkLst>
          <pc:docMk/>
          <pc:sldMk cId="3834006095" sldId="273"/>
        </pc:sldMkLst>
        <pc:spChg chg="mod">
          <ac:chgData name="Lucie Reczková" userId="06b4fd64-77a6-4415-8315-83d3104b1ff1" providerId="ADAL" clId="{C5ABCBB9-37E6-477F-8D72-4F867DF85A13}" dt="2024-12-28T17:22:57.190" v="248"/>
          <ac:spMkLst>
            <pc:docMk/>
            <pc:sldMk cId="3834006095" sldId="273"/>
            <ac:spMk id="2" creationId="{43A77284-0239-0F26-8BDF-E71E2123C0B6}"/>
          </ac:spMkLst>
        </pc:spChg>
        <pc:spChg chg="mod">
          <ac:chgData name="Lucie Reczková" userId="06b4fd64-77a6-4415-8315-83d3104b1ff1" providerId="ADAL" clId="{C5ABCBB9-37E6-477F-8D72-4F867DF85A13}" dt="2024-12-28T17:22:44.226" v="246"/>
          <ac:spMkLst>
            <pc:docMk/>
            <pc:sldMk cId="3834006095" sldId="273"/>
            <ac:spMk id="6" creationId="{AC9DC664-30B9-F47C-2A07-D26FD0D9378C}"/>
          </ac:spMkLst>
        </pc:spChg>
      </pc:sldChg>
      <pc:sldChg chg="addSp delSp modSp mod">
        <pc:chgData name="Lucie Reczková" userId="06b4fd64-77a6-4415-8315-83d3104b1ff1" providerId="ADAL" clId="{C5ABCBB9-37E6-477F-8D72-4F867DF85A13}" dt="2025-01-09T17:05:57.492" v="1216" actId="20577"/>
        <pc:sldMkLst>
          <pc:docMk/>
          <pc:sldMk cId="1707162267" sldId="275"/>
        </pc:sldMkLst>
        <pc:spChg chg="mod">
          <ac:chgData name="Lucie Reczková" userId="06b4fd64-77a6-4415-8315-83d3104b1ff1" providerId="ADAL" clId="{C5ABCBB9-37E6-477F-8D72-4F867DF85A13}" dt="2025-01-09T17:05:57.492" v="1216" actId="20577"/>
          <ac:spMkLst>
            <pc:docMk/>
            <pc:sldMk cId="1707162267" sldId="275"/>
            <ac:spMk id="5" creationId="{5CC0B7A4-69C7-9029-CA0A-37936CCE4DF5}"/>
          </ac:spMkLst>
        </pc:spChg>
        <pc:spChg chg="mod">
          <ac:chgData name="Lucie Reczková" userId="06b4fd64-77a6-4415-8315-83d3104b1ff1" providerId="ADAL" clId="{C5ABCBB9-37E6-477F-8D72-4F867DF85A13}" dt="2024-12-28T18:25:19.355" v="1083" actId="27636"/>
          <ac:spMkLst>
            <pc:docMk/>
            <pc:sldMk cId="1707162267" sldId="275"/>
            <ac:spMk id="6" creationId="{C1699660-81EE-0EA3-506A-E5255B638709}"/>
          </ac:spMkLst>
        </pc:spChg>
      </pc:sldChg>
      <pc:sldChg chg="addSp modSp mod">
        <pc:chgData name="Lucie Reczková" userId="06b4fd64-77a6-4415-8315-83d3104b1ff1" providerId="ADAL" clId="{C5ABCBB9-37E6-477F-8D72-4F867DF85A13}" dt="2024-12-28T18:16:42.819" v="975" actId="1076"/>
        <pc:sldMkLst>
          <pc:docMk/>
          <pc:sldMk cId="2362610760" sldId="276"/>
        </pc:sldMkLst>
        <pc:spChg chg="mod">
          <ac:chgData name="Lucie Reczková" userId="06b4fd64-77a6-4415-8315-83d3104b1ff1" providerId="ADAL" clId="{C5ABCBB9-37E6-477F-8D72-4F867DF85A13}" dt="2024-12-28T18:16:33.066" v="968" actId="313"/>
          <ac:spMkLst>
            <pc:docMk/>
            <pc:sldMk cId="2362610760" sldId="276"/>
            <ac:spMk id="5" creationId="{6B0AFB39-7AF7-E7D1-EAC7-317C057B683C}"/>
          </ac:spMkLst>
        </pc:spChg>
        <pc:spChg chg="mod">
          <ac:chgData name="Lucie Reczková" userId="06b4fd64-77a6-4415-8315-83d3104b1ff1" providerId="ADAL" clId="{C5ABCBB9-37E6-477F-8D72-4F867DF85A13}" dt="2024-12-28T18:16:38.414" v="974" actId="20577"/>
          <ac:spMkLst>
            <pc:docMk/>
            <pc:sldMk cId="2362610760" sldId="276"/>
            <ac:spMk id="6" creationId="{1702C897-42FE-F7E8-E537-AA65959919A3}"/>
          </ac:spMkLst>
        </pc:spChg>
        <pc:picChg chg="add mod">
          <ac:chgData name="Lucie Reczková" userId="06b4fd64-77a6-4415-8315-83d3104b1ff1" providerId="ADAL" clId="{C5ABCBB9-37E6-477F-8D72-4F867DF85A13}" dt="2024-12-28T18:16:42.819" v="975" actId="1076"/>
          <ac:picMkLst>
            <pc:docMk/>
            <pc:sldMk cId="2362610760" sldId="276"/>
            <ac:picMk id="4" creationId="{BBBDF2F2-C815-5281-6210-C17FA0004575}"/>
          </ac:picMkLst>
        </pc:picChg>
      </pc:sldChg>
      <pc:sldChg chg="modSp mod">
        <pc:chgData name="Lucie Reczková" userId="06b4fd64-77a6-4415-8315-83d3104b1ff1" providerId="ADAL" clId="{C5ABCBB9-37E6-477F-8D72-4F867DF85A13}" dt="2024-12-28T17:30:23.597" v="339" actId="20577"/>
        <pc:sldMkLst>
          <pc:docMk/>
          <pc:sldMk cId="3566867143" sldId="277"/>
        </pc:sldMkLst>
        <pc:spChg chg="mod">
          <ac:chgData name="Lucie Reczková" userId="06b4fd64-77a6-4415-8315-83d3104b1ff1" providerId="ADAL" clId="{C5ABCBB9-37E6-477F-8D72-4F867DF85A13}" dt="2024-12-28T17:30:23.597" v="339" actId="20577"/>
          <ac:spMkLst>
            <pc:docMk/>
            <pc:sldMk cId="3566867143" sldId="277"/>
            <ac:spMk id="2" creationId="{BE5DA488-931E-BD73-874B-A43B9A645091}"/>
          </ac:spMkLst>
        </pc:spChg>
        <pc:spChg chg="mod">
          <ac:chgData name="Lucie Reczková" userId="06b4fd64-77a6-4415-8315-83d3104b1ff1" providerId="ADAL" clId="{C5ABCBB9-37E6-477F-8D72-4F867DF85A13}" dt="2024-12-28T17:30:00.218" v="308" actId="20577"/>
          <ac:spMkLst>
            <pc:docMk/>
            <pc:sldMk cId="3566867143" sldId="277"/>
            <ac:spMk id="6" creationId="{FBB36913-78BB-6F82-E215-E84199D7BBA4}"/>
          </ac:spMkLst>
        </pc:spChg>
      </pc:sldChg>
      <pc:sldChg chg="modSp mod">
        <pc:chgData name="Lucie Reczková" userId="06b4fd64-77a6-4415-8315-83d3104b1ff1" providerId="ADAL" clId="{C5ABCBB9-37E6-477F-8D72-4F867DF85A13}" dt="2024-12-28T18:18:38.073" v="999" actId="27636"/>
        <pc:sldMkLst>
          <pc:docMk/>
          <pc:sldMk cId="2287290869" sldId="278"/>
        </pc:sldMkLst>
        <pc:spChg chg="mod">
          <ac:chgData name="Lucie Reczková" userId="06b4fd64-77a6-4415-8315-83d3104b1ff1" providerId="ADAL" clId="{C5ABCBB9-37E6-477F-8D72-4F867DF85A13}" dt="2024-12-28T18:18:38.073" v="999" actId="27636"/>
          <ac:spMkLst>
            <pc:docMk/>
            <pc:sldMk cId="2287290869" sldId="278"/>
            <ac:spMk id="2" creationId="{ED967632-54CC-F4B9-6542-86876F5F414F}"/>
          </ac:spMkLst>
        </pc:spChg>
        <pc:spChg chg="mod">
          <ac:chgData name="Lucie Reczková" userId="06b4fd64-77a6-4415-8315-83d3104b1ff1" providerId="ADAL" clId="{C5ABCBB9-37E6-477F-8D72-4F867DF85A13}" dt="2024-12-28T18:16:55.753" v="988" actId="20577"/>
          <ac:spMkLst>
            <pc:docMk/>
            <pc:sldMk cId="2287290869" sldId="278"/>
            <ac:spMk id="6" creationId="{5F078B91-188C-C32E-9988-BE89E91CF013}"/>
          </ac:spMkLst>
        </pc:spChg>
      </pc:sldChg>
      <pc:sldChg chg="modSp mod">
        <pc:chgData name="Lucie Reczková" userId="06b4fd64-77a6-4415-8315-83d3104b1ff1" providerId="ADAL" clId="{C5ABCBB9-37E6-477F-8D72-4F867DF85A13}" dt="2024-12-28T18:03:38.437" v="611" actId="113"/>
        <pc:sldMkLst>
          <pc:docMk/>
          <pc:sldMk cId="724295631" sldId="279"/>
        </pc:sldMkLst>
        <pc:spChg chg="mod">
          <ac:chgData name="Lucie Reczková" userId="06b4fd64-77a6-4415-8315-83d3104b1ff1" providerId="ADAL" clId="{C5ABCBB9-37E6-477F-8D72-4F867DF85A13}" dt="2024-12-28T18:03:38.437" v="611" actId="113"/>
          <ac:spMkLst>
            <pc:docMk/>
            <pc:sldMk cId="724295631" sldId="279"/>
            <ac:spMk id="2" creationId="{0149BAFB-FFC7-1000-26BD-A5D7469D6562}"/>
          </ac:spMkLst>
        </pc:spChg>
        <pc:spChg chg="mod">
          <ac:chgData name="Lucie Reczková" userId="06b4fd64-77a6-4415-8315-83d3104b1ff1" providerId="ADAL" clId="{C5ABCBB9-37E6-477F-8D72-4F867DF85A13}" dt="2024-12-28T17:58:06.199" v="524" actId="20577"/>
          <ac:spMkLst>
            <pc:docMk/>
            <pc:sldMk cId="724295631" sldId="279"/>
            <ac:spMk id="6" creationId="{959F1189-BCB7-E0FF-2E23-D732FAAF8686}"/>
          </ac:spMkLst>
        </pc:spChg>
      </pc:sldChg>
      <pc:sldChg chg="modSp mod">
        <pc:chgData name="Lucie Reczková" userId="06b4fd64-77a6-4415-8315-83d3104b1ff1" providerId="ADAL" clId="{C5ABCBB9-37E6-477F-8D72-4F867DF85A13}" dt="2025-01-09T17:05:37.804" v="1214" actId="403"/>
        <pc:sldMkLst>
          <pc:docMk/>
          <pc:sldMk cId="3293355274" sldId="280"/>
        </pc:sldMkLst>
        <pc:spChg chg="mod">
          <ac:chgData name="Lucie Reczková" userId="06b4fd64-77a6-4415-8315-83d3104b1ff1" providerId="ADAL" clId="{C5ABCBB9-37E6-477F-8D72-4F867DF85A13}" dt="2025-01-09T17:05:37.804" v="1214" actId="403"/>
          <ac:spMkLst>
            <pc:docMk/>
            <pc:sldMk cId="3293355274" sldId="280"/>
            <ac:spMk id="2" creationId="{710334C7-ADF2-C7EA-51AE-207954629630}"/>
          </ac:spMkLst>
        </pc:spChg>
        <pc:spChg chg="mod">
          <ac:chgData name="Lucie Reczková" userId="06b4fd64-77a6-4415-8315-83d3104b1ff1" providerId="ADAL" clId="{C5ABCBB9-37E6-477F-8D72-4F867DF85A13}" dt="2024-12-28T18:22:31.932" v="1043" actId="20577"/>
          <ac:spMkLst>
            <pc:docMk/>
            <pc:sldMk cId="3293355274" sldId="280"/>
            <ac:spMk id="6" creationId="{74F5461E-8530-0E9C-2690-CF8BC40234B1}"/>
          </ac:spMkLst>
        </pc:spChg>
      </pc:sldChg>
      <pc:sldChg chg="addSp modSp mod">
        <pc:chgData name="Lucie Reczková" userId="06b4fd64-77a6-4415-8315-83d3104b1ff1" providerId="ADAL" clId="{C5ABCBB9-37E6-477F-8D72-4F867DF85A13}" dt="2024-12-28T19:23:48.199" v="1172" actId="1036"/>
        <pc:sldMkLst>
          <pc:docMk/>
          <pc:sldMk cId="3392109799" sldId="289"/>
        </pc:sldMkLst>
        <pc:spChg chg="mod">
          <ac:chgData name="Lucie Reczková" userId="06b4fd64-77a6-4415-8315-83d3104b1ff1" providerId="ADAL" clId="{C5ABCBB9-37E6-477F-8D72-4F867DF85A13}" dt="2024-12-28T19:23:35.296" v="1169" actId="255"/>
          <ac:spMkLst>
            <pc:docMk/>
            <pc:sldMk cId="3392109799" sldId="289"/>
            <ac:spMk id="2" creationId="{E6B1CB9F-14F1-62E6-130B-212D5E091AD2}"/>
          </ac:spMkLst>
        </pc:spChg>
        <pc:spChg chg="mod">
          <ac:chgData name="Lucie Reczková" userId="06b4fd64-77a6-4415-8315-83d3104b1ff1" providerId="ADAL" clId="{C5ABCBB9-37E6-477F-8D72-4F867DF85A13}" dt="2024-12-28T19:20:08.771" v="1088"/>
          <ac:spMkLst>
            <pc:docMk/>
            <pc:sldMk cId="3392109799" sldId="289"/>
            <ac:spMk id="6" creationId="{CC055110-6E9A-37DB-2E2A-32E9D0A9E8E8}"/>
          </ac:spMkLst>
        </pc:spChg>
        <pc:picChg chg="add mod">
          <ac:chgData name="Lucie Reczková" userId="06b4fd64-77a6-4415-8315-83d3104b1ff1" providerId="ADAL" clId="{C5ABCBB9-37E6-477F-8D72-4F867DF85A13}" dt="2024-12-28T19:23:48.199" v="1172" actId="1036"/>
          <ac:picMkLst>
            <pc:docMk/>
            <pc:sldMk cId="3392109799" sldId="289"/>
            <ac:picMk id="4" creationId="{C4582000-8E0D-1274-C724-14CAC871CD00}"/>
          </ac:picMkLst>
        </pc:picChg>
      </pc:sldChg>
      <pc:sldChg chg="modSp mod">
        <pc:chgData name="Lucie Reczková" userId="06b4fd64-77a6-4415-8315-83d3104b1ff1" providerId="ADAL" clId="{C5ABCBB9-37E6-477F-8D72-4F867DF85A13}" dt="2024-12-28T19:20:33.381" v="1093" actId="20577"/>
        <pc:sldMkLst>
          <pc:docMk/>
          <pc:sldMk cId="3099664554" sldId="319"/>
        </pc:sldMkLst>
        <pc:spChg chg="mod">
          <ac:chgData name="Lucie Reczková" userId="06b4fd64-77a6-4415-8315-83d3104b1ff1" providerId="ADAL" clId="{C5ABCBB9-37E6-477F-8D72-4F867DF85A13}" dt="2024-12-28T19:20:33.381" v="1093" actId="20577"/>
          <ac:spMkLst>
            <pc:docMk/>
            <pc:sldMk cId="3099664554" sldId="319"/>
            <ac:spMk id="3" creationId="{FE86EABA-1459-07F9-C160-484E1E4BD40E}"/>
          </ac:spMkLst>
        </pc:spChg>
      </pc:sldChg>
      <pc:sldChg chg="modSp add mod">
        <pc:chgData name="Lucie Reczková" userId="06b4fd64-77a6-4415-8315-83d3104b1ff1" providerId="ADAL" clId="{C5ABCBB9-37E6-477F-8D72-4F867DF85A13}" dt="2024-12-28T19:33:56.999" v="1206" actId="403"/>
        <pc:sldMkLst>
          <pc:docMk/>
          <pc:sldMk cId="944101365" sldId="323"/>
        </pc:sldMkLst>
        <pc:spChg chg="mod">
          <ac:chgData name="Lucie Reczková" userId="06b4fd64-77a6-4415-8315-83d3104b1ff1" providerId="ADAL" clId="{C5ABCBB9-37E6-477F-8D72-4F867DF85A13}" dt="2024-12-28T19:33:56.999" v="1206" actId="403"/>
          <ac:spMkLst>
            <pc:docMk/>
            <pc:sldMk cId="944101365" sldId="323"/>
            <ac:spMk id="3" creationId="{EF7AA4D3-2E87-5169-7BF0-C70EE016AFFC}"/>
          </ac:spMkLst>
        </pc:spChg>
      </pc:sldChg>
      <pc:sldChg chg="modSp add mod">
        <pc:chgData name="Lucie Reczková" userId="06b4fd64-77a6-4415-8315-83d3104b1ff1" providerId="ADAL" clId="{C5ABCBB9-37E6-477F-8D72-4F867DF85A13}" dt="2024-12-28T17:07:40.023" v="14" actId="6549"/>
        <pc:sldMkLst>
          <pc:docMk/>
          <pc:sldMk cId="3446875636" sldId="324"/>
        </pc:sldMkLst>
        <pc:spChg chg="mod">
          <ac:chgData name="Lucie Reczková" userId="06b4fd64-77a6-4415-8315-83d3104b1ff1" providerId="ADAL" clId="{C5ABCBB9-37E6-477F-8D72-4F867DF85A13}" dt="2024-12-28T17:07:36.360" v="13"/>
          <ac:spMkLst>
            <pc:docMk/>
            <pc:sldMk cId="3446875636" sldId="324"/>
            <ac:spMk id="6" creationId="{388F95C8-E677-4D8D-BFD0-C47F1FF8FF1E}"/>
          </ac:spMkLst>
        </pc:spChg>
      </pc:sldChg>
      <pc:sldChg chg="modSp add mod">
        <pc:chgData name="Lucie Reczková" userId="06b4fd64-77a6-4415-8315-83d3104b1ff1" providerId="ADAL" clId="{C5ABCBB9-37E6-477F-8D72-4F867DF85A13}" dt="2025-01-09T17:03:44.884" v="1213" actId="20577"/>
        <pc:sldMkLst>
          <pc:docMk/>
          <pc:sldMk cId="4135302071" sldId="325"/>
        </pc:sldMkLst>
        <pc:spChg chg="mod">
          <ac:chgData name="Lucie Reczková" userId="06b4fd64-77a6-4415-8315-83d3104b1ff1" providerId="ADAL" clId="{C5ABCBB9-37E6-477F-8D72-4F867DF85A13}" dt="2025-01-09T17:03:44.884" v="1213" actId="20577"/>
          <ac:spMkLst>
            <pc:docMk/>
            <pc:sldMk cId="4135302071" sldId="325"/>
            <ac:spMk id="3" creationId="{2B0331A5-53C6-8C11-2C86-389BB9652C74}"/>
          </ac:spMkLst>
        </pc:spChg>
        <pc:spChg chg="mod">
          <ac:chgData name="Lucie Reczková" userId="06b4fd64-77a6-4415-8315-83d3104b1ff1" providerId="ADAL" clId="{C5ABCBB9-37E6-477F-8D72-4F867DF85A13}" dt="2024-12-28T17:07:56.242" v="15"/>
          <ac:spMkLst>
            <pc:docMk/>
            <pc:sldMk cId="4135302071" sldId="325"/>
            <ac:spMk id="6" creationId="{DEE4DB34-87EB-6EB2-63C5-32A0D38C7D6B}"/>
          </ac:spMkLst>
        </pc:spChg>
      </pc:sldChg>
      <pc:sldChg chg="modSp add mod">
        <pc:chgData name="Lucie Reczková" userId="06b4fd64-77a6-4415-8315-83d3104b1ff1" providerId="ADAL" clId="{C5ABCBB9-37E6-477F-8D72-4F867DF85A13}" dt="2024-12-28T17:08:33.116" v="19"/>
        <pc:sldMkLst>
          <pc:docMk/>
          <pc:sldMk cId="1773770676" sldId="326"/>
        </pc:sldMkLst>
        <pc:spChg chg="mod">
          <ac:chgData name="Lucie Reczková" userId="06b4fd64-77a6-4415-8315-83d3104b1ff1" providerId="ADAL" clId="{C5ABCBB9-37E6-477F-8D72-4F867DF85A13}" dt="2024-12-28T17:08:33.116" v="19"/>
          <ac:spMkLst>
            <pc:docMk/>
            <pc:sldMk cId="1773770676" sldId="326"/>
            <ac:spMk id="3" creationId="{D9C923E4-5E47-1DD3-99BE-BA07B32D7ACE}"/>
          </ac:spMkLst>
        </pc:spChg>
      </pc:sldChg>
      <pc:sldChg chg="modSp add mod">
        <pc:chgData name="Lucie Reczková" userId="06b4fd64-77a6-4415-8315-83d3104b1ff1" providerId="ADAL" clId="{C5ABCBB9-37E6-477F-8D72-4F867DF85A13}" dt="2024-12-28T17:09:01.640" v="22" actId="6549"/>
        <pc:sldMkLst>
          <pc:docMk/>
          <pc:sldMk cId="2152747204" sldId="327"/>
        </pc:sldMkLst>
        <pc:spChg chg="mod">
          <ac:chgData name="Lucie Reczková" userId="06b4fd64-77a6-4415-8315-83d3104b1ff1" providerId="ADAL" clId="{C5ABCBB9-37E6-477F-8D72-4F867DF85A13}" dt="2024-12-28T17:09:01.640" v="22" actId="6549"/>
          <ac:spMkLst>
            <pc:docMk/>
            <pc:sldMk cId="2152747204" sldId="327"/>
            <ac:spMk id="3" creationId="{154D76A1-FD90-1A9E-38DE-2E4857EF7414}"/>
          </ac:spMkLst>
        </pc:spChg>
        <pc:spChg chg="mod">
          <ac:chgData name="Lucie Reczková" userId="06b4fd64-77a6-4415-8315-83d3104b1ff1" providerId="ADAL" clId="{C5ABCBB9-37E6-477F-8D72-4F867DF85A13}" dt="2024-12-28T17:08:58.307" v="21"/>
          <ac:spMkLst>
            <pc:docMk/>
            <pc:sldMk cId="2152747204" sldId="327"/>
            <ac:spMk id="6" creationId="{8CD99141-40B5-7293-F265-5C7459074807}"/>
          </ac:spMkLst>
        </pc:spChg>
      </pc:sldChg>
      <pc:sldChg chg="modSp add mod">
        <pc:chgData name="Lucie Reczková" userId="06b4fd64-77a6-4415-8315-83d3104b1ff1" providerId="ADAL" clId="{C5ABCBB9-37E6-477F-8D72-4F867DF85A13}" dt="2024-12-28T17:09:55.094" v="51"/>
        <pc:sldMkLst>
          <pc:docMk/>
          <pc:sldMk cId="3938400488" sldId="328"/>
        </pc:sldMkLst>
        <pc:spChg chg="mod">
          <ac:chgData name="Lucie Reczková" userId="06b4fd64-77a6-4415-8315-83d3104b1ff1" providerId="ADAL" clId="{C5ABCBB9-37E6-477F-8D72-4F867DF85A13}" dt="2024-12-28T17:09:55.094" v="51"/>
          <ac:spMkLst>
            <pc:docMk/>
            <pc:sldMk cId="3938400488" sldId="328"/>
            <ac:spMk id="3" creationId="{18C8DCC3-DBB3-1D01-DF6A-E3E4122E1EB5}"/>
          </ac:spMkLst>
        </pc:spChg>
        <pc:spChg chg="mod">
          <ac:chgData name="Lucie Reczková" userId="06b4fd64-77a6-4415-8315-83d3104b1ff1" providerId="ADAL" clId="{C5ABCBB9-37E6-477F-8D72-4F867DF85A13}" dt="2024-12-28T17:09:45.616" v="50" actId="20577"/>
          <ac:spMkLst>
            <pc:docMk/>
            <pc:sldMk cId="3938400488" sldId="328"/>
            <ac:spMk id="6" creationId="{455F5B63-7D4B-8D1C-C450-809DD840B546}"/>
          </ac:spMkLst>
        </pc:spChg>
      </pc:sldChg>
      <pc:sldChg chg="modSp add mod">
        <pc:chgData name="Lucie Reczková" userId="06b4fd64-77a6-4415-8315-83d3104b1ff1" providerId="ADAL" clId="{C5ABCBB9-37E6-477F-8D72-4F867DF85A13}" dt="2025-01-09T17:15:00.693" v="1220" actId="20577"/>
        <pc:sldMkLst>
          <pc:docMk/>
          <pc:sldMk cId="228787103" sldId="329"/>
        </pc:sldMkLst>
        <pc:spChg chg="mod">
          <ac:chgData name="Lucie Reczková" userId="06b4fd64-77a6-4415-8315-83d3104b1ff1" providerId="ADAL" clId="{C5ABCBB9-37E6-477F-8D72-4F867DF85A13}" dt="2025-01-09T17:15:00.693" v="1220" actId="20577"/>
          <ac:spMkLst>
            <pc:docMk/>
            <pc:sldMk cId="228787103" sldId="329"/>
            <ac:spMk id="2" creationId="{A8F11D75-4F43-82B9-C46E-B2030A0E3A83}"/>
          </ac:spMkLst>
        </pc:spChg>
      </pc:sldChg>
      <pc:sldChg chg="addSp modSp add mod modAnim">
        <pc:chgData name="Lucie Reczková" userId="06b4fd64-77a6-4415-8315-83d3104b1ff1" providerId="ADAL" clId="{C5ABCBB9-37E6-477F-8D72-4F867DF85A13}" dt="2024-12-28T17:15:02.594" v="132" actId="1076"/>
        <pc:sldMkLst>
          <pc:docMk/>
          <pc:sldMk cId="641360170" sldId="330"/>
        </pc:sldMkLst>
        <pc:spChg chg="mod">
          <ac:chgData name="Lucie Reczková" userId="06b4fd64-77a6-4415-8315-83d3104b1ff1" providerId="ADAL" clId="{C5ABCBB9-37E6-477F-8D72-4F867DF85A13}" dt="2024-12-28T17:14:44.198" v="129" actId="404"/>
          <ac:spMkLst>
            <pc:docMk/>
            <pc:sldMk cId="641360170" sldId="330"/>
            <ac:spMk id="2" creationId="{1B5CC2FF-61AC-8391-8BE6-93443F92D30E}"/>
          </ac:spMkLst>
        </pc:spChg>
        <pc:picChg chg="add mod">
          <ac:chgData name="Lucie Reczková" userId="06b4fd64-77a6-4415-8315-83d3104b1ff1" providerId="ADAL" clId="{C5ABCBB9-37E6-477F-8D72-4F867DF85A13}" dt="2024-12-28T17:15:02.594" v="132" actId="1076"/>
          <ac:picMkLst>
            <pc:docMk/>
            <pc:sldMk cId="641360170" sldId="330"/>
            <ac:picMk id="3" creationId="{1F742AF1-F312-498B-909D-C1C0755BB353}"/>
          </ac:picMkLst>
        </pc:picChg>
      </pc:sldChg>
      <pc:sldChg chg="delSp modSp add mod delAnim">
        <pc:chgData name="Lucie Reczková" userId="06b4fd64-77a6-4415-8315-83d3104b1ff1" providerId="ADAL" clId="{C5ABCBB9-37E6-477F-8D72-4F867DF85A13}" dt="2024-12-28T17:16:42.360" v="151" actId="12"/>
        <pc:sldMkLst>
          <pc:docMk/>
          <pc:sldMk cId="3085555611" sldId="331"/>
        </pc:sldMkLst>
        <pc:spChg chg="mod">
          <ac:chgData name="Lucie Reczková" userId="06b4fd64-77a6-4415-8315-83d3104b1ff1" providerId="ADAL" clId="{C5ABCBB9-37E6-477F-8D72-4F867DF85A13}" dt="2024-12-28T17:16:42.360" v="151" actId="12"/>
          <ac:spMkLst>
            <pc:docMk/>
            <pc:sldMk cId="3085555611" sldId="331"/>
            <ac:spMk id="2" creationId="{3E538061-C78B-3703-0D36-6BF734F810CA}"/>
          </ac:spMkLst>
        </pc:spChg>
      </pc:sldChg>
      <pc:sldChg chg="addSp delSp modSp add mod">
        <pc:chgData name="Lucie Reczková" userId="06b4fd64-77a6-4415-8315-83d3104b1ff1" providerId="ADAL" clId="{C5ABCBB9-37E6-477F-8D72-4F867DF85A13}" dt="2024-12-28T17:20:12.629" v="233" actId="1076"/>
        <pc:sldMkLst>
          <pc:docMk/>
          <pc:sldMk cId="1847609581" sldId="332"/>
        </pc:sldMkLst>
      </pc:sldChg>
      <pc:sldChg chg="addSp delSp modSp add mod">
        <pc:chgData name="Lucie Reczková" userId="06b4fd64-77a6-4415-8315-83d3104b1ff1" providerId="ADAL" clId="{C5ABCBB9-37E6-477F-8D72-4F867DF85A13}" dt="2024-12-28T17:20:43.553" v="239" actId="1076"/>
        <pc:sldMkLst>
          <pc:docMk/>
          <pc:sldMk cId="2806791053" sldId="333"/>
        </pc:sldMkLst>
      </pc:sldChg>
      <pc:sldChg chg="modSp add mod">
        <pc:chgData name="Lucie Reczková" userId="06b4fd64-77a6-4415-8315-83d3104b1ff1" providerId="ADAL" clId="{C5ABCBB9-37E6-477F-8D72-4F867DF85A13}" dt="2024-12-28T17:23:34.337" v="251" actId="12"/>
        <pc:sldMkLst>
          <pc:docMk/>
          <pc:sldMk cId="757026480" sldId="334"/>
        </pc:sldMkLst>
        <pc:spChg chg="mod">
          <ac:chgData name="Lucie Reczková" userId="06b4fd64-77a6-4415-8315-83d3104b1ff1" providerId="ADAL" clId="{C5ABCBB9-37E6-477F-8D72-4F867DF85A13}" dt="2024-12-28T17:23:34.337" v="251" actId="12"/>
          <ac:spMkLst>
            <pc:docMk/>
            <pc:sldMk cId="757026480" sldId="334"/>
            <ac:spMk id="2" creationId="{AD428BB3-0E42-901B-A4D1-CE60B517A13E}"/>
          </ac:spMkLst>
        </pc:spChg>
      </pc:sldChg>
      <pc:sldChg chg="addSp delSp modSp add mod">
        <pc:chgData name="Lucie Reczková" userId="06b4fd64-77a6-4415-8315-83d3104b1ff1" providerId="ADAL" clId="{C5ABCBB9-37E6-477F-8D72-4F867DF85A13}" dt="2024-12-28T17:46:26.165" v="392" actId="27636"/>
        <pc:sldMkLst>
          <pc:docMk/>
          <pc:sldMk cId="3961512924" sldId="335"/>
        </pc:sldMkLst>
        <pc:spChg chg="add mod">
          <ac:chgData name="Lucie Reczková" userId="06b4fd64-77a6-4415-8315-83d3104b1ff1" providerId="ADAL" clId="{C5ABCBB9-37E6-477F-8D72-4F867DF85A13}" dt="2024-12-28T17:46:26.165" v="392" actId="27636"/>
          <ac:spMkLst>
            <pc:docMk/>
            <pc:sldMk cId="3961512924" sldId="335"/>
            <ac:spMk id="3" creationId="{726E338D-4397-243E-431E-E332DF18D1B2}"/>
          </ac:spMkLst>
        </pc:spChg>
        <pc:picChg chg="add mod">
          <ac:chgData name="Lucie Reczková" userId="06b4fd64-77a6-4415-8315-83d3104b1ff1" providerId="ADAL" clId="{C5ABCBB9-37E6-477F-8D72-4F867DF85A13}" dt="2024-12-28T17:42:47.557" v="373" actId="1076"/>
          <ac:picMkLst>
            <pc:docMk/>
            <pc:sldMk cId="3961512924" sldId="335"/>
            <ac:picMk id="1028" creationId="{16E7708F-86A7-BA27-7A22-3639504ECAF8}"/>
          </ac:picMkLst>
        </pc:picChg>
      </pc:sldChg>
      <pc:sldChg chg="addSp delSp modSp add mod">
        <pc:chgData name="Lucie Reczková" userId="06b4fd64-77a6-4415-8315-83d3104b1ff1" providerId="ADAL" clId="{C5ABCBB9-37E6-477F-8D72-4F867DF85A13}" dt="2024-12-28T17:57:04.559" v="499" actId="20577"/>
        <pc:sldMkLst>
          <pc:docMk/>
          <pc:sldMk cId="3189065471" sldId="336"/>
        </pc:sldMkLst>
      </pc:sldChg>
      <pc:sldChg chg="modSp add mod">
        <pc:chgData name="Lucie Reczková" userId="06b4fd64-77a6-4415-8315-83d3104b1ff1" providerId="ADAL" clId="{C5ABCBB9-37E6-477F-8D72-4F867DF85A13}" dt="2024-12-28T18:03:19.998" v="608" actId="113"/>
        <pc:sldMkLst>
          <pc:docMk/>
          <pc:sldMk cId="897448442" sldId="337"/>
        </pc:sldMkLst>
        <pc:spChg chg="mod">
          <ac:chgData name="Lucie Reczková" userId="06b4fd64-77a6-4415-8315-83d3104b1ff1" providerId="ADAL" clId="{C5ABCBB9-37E6-477F-8D72-4F867DF85A13}" dt="2024-12-28T18:03:19.998" v="608" actId="113"/>
          <ac:spMkLst>
            <pc:docMk/>
            <pc:sldMk cId="897448442" sldId="337"/>
            <ac:spMk id="2" creationId="{500DA935-B37A-EE12-3B85-6E8ED47C8907}"/>
          </ac:spMkLst>
        </pc:spChg>
      </pc:sldChg>
      <pc:sldChg chg="modSp add mod ord">
        <pc:chgData name="Lucie Reczková" userId="06b4fd64-77a6-4415-8315-83d3104b1ff1" providerId="ADAL" clId="{C5ABCBB9-37E6-477F-8D72-4F867DF85A13}" dt="2024-12-28T18:07:52.351" v="719" actId="20577"/>
        <pc:sldMkLst>
          <pc:docMk/>
          <pc:sldMk cId="3675281153" sldId="338"/>
        </pc:sldMkLst>
        <pc:spChg chg="mod">
          <ac:chgData name="Lucie Reczková" userId="06b4fd64-77a6-4415-8315-83d3104b1ff1" providerId="ADAL" clId="{C5ABCBB9-37E6-477F-8D72-4F867DF85A13}" dt="2024-12-28T18:07:52.351" v="719" actId="20577"/>
          <ac:spMkLst>
            <pc:docMk/>
            <pc:sldMk cId="3675281153" sldId="338"/>
            <ac:spMk id="2" creationId="{9F539EB8-EB09-2FB5-5163-8C03B5B698DB}"/>
          </ac:spMkLst>
        </pc:spChg>
      </pc:sldChg>
      <pc:sldChg chg="modSp add mod">
        <pc:chgData name="Lucie Reczková" userId="06b4fd64-77a6-4415-8315-83d3104b1ff1" providerId="ADAL" clId="{C5ABCBB9-37E6-477F-8D72-4F867DF85A13}" dt="2024-12-28T18:08:58.227" v="741" actId="12"/>
        <pc:sldMkLst>
          <pc:docMk/>
          <pc:sldMk cId="2509366559" sldId="339"/>
        </pc:sldMkLst>
        <pc:spChg chg="mod">
          <ac:chgData name="Lucie Reczková" userId="06b4fd64-77a6-4415-8315-83d3104b1ff1" providerId="ADAL" clId="{C5ABCBB9-37E6-477F-8D72-4F867DF85A13}" dt="2024-12-28T18:08:58.227" v="741" actId="12"/>
          <ac:spMkLst>
            <pc:docMk/>
            <pc:sldMk cId="2509366559" sldId="339"/>
            <ac:spMk id="2" creationId="{BC262A6E-0AC2-E172-BCF6-26C4B2FC6DDF}"/>
          </ac:spMkLst>
        </pc:spChg>
      </pc:sldChg>
      <pc:sldChg chg="modSp add mod ord">
        <pc:chgData name="Lucie Reczková" userId="06b4fd64-77a6-4415-8315-83d3104b1ff1" providerId="ADAL" clId="{C5ABCBB9-37E6-477F-8D72-4F867DF85A13}" dt="2024-12-28T18:23:36.761" v="1055" actId="12"/>
        <pc:sldMkLst>
          <pc:docMk/>
          <pc:sldMk cId="977806889" sldId="340"/>
        </pc:sldMkLst>
        <pc:spChg chg="mod">
          <ac:chgData name="Lucie Reczková" userId="06b4fd64-77a6-4415-8315-83d3104b1ff1" providerId="ADAL" clId="{C5ABCBB9-37E6-477F-8D72-4F867DF85A13}" dt="2024-12-28T18:23:36.761" v="1055" actId="12"/>
          <ac:spMkLst>
            <pc:docMk/>
            <pc:sldMk cId="977806889" sldId="340"/>
            <ac:spMk id="2" creationId="{1B038965-4EC2-B958-59D1-896706B03BAA}"/>
          </ac:spMkLst>
        </pc:spChg>
      </pc:sldChg>
      <pc:sldChg chg="modSp add mod">
        <pc:chgData name="Lucie Reczková" userId="06b4fd64-77a6-4415-8315-83d3104b1ff1" providerId="ADAL" clId="{C5ABCBB9-37E6-477F-8D72-4F867DF85A13}" dt="2024-12-28T18:20:07.196" v="1013" actId="20577"/>
        <pc:sldMkLst>
          <pc:docMk/>
          <pc:sldMk cId="2193522764" sldId="341"/>
        </pc:sldMkLst>
        <pc:spChg chg="mod">
          <ac:chgData name="Lucie Reczková" userId="06b4fd64-77a6-4415-8315-83d3104b1ff1" providerId="ADAL" clId="{C5ABCBB9-37E6-477F-8D72-4F867DF85A13}" dt="2024-12-28T18:20:07.196" v="1013" actId="20577"/>
          <ac:spMkLst>
            <pc:docMk/>
            <pc:sldMk cId="2193522764" sldId="341"/>
            <ac:spMk id="2" creationId="{DEDB0027-5DA0-D919-3FB7-589FC34A6553}"/>
          </ac:spMkLst>
        </pc:spChg>
      </pc:sldChg>
      <pc:sldChg chg="addSp delSp modSp add mod">
        <pc:chgData name="Lucie Reczková" userId="06b4fd64-77a6-4415-8315-83d3104b1ff1" providerId="ADAL" clId="{C5ABCBB9-37E6-477F-8D72-4F867DF85A13}" dt="2024-12-28T19:25:23.624" v="1180" actId="1076"/>
        <pc:sldMkLst>
          <pc:docMk/>
          <pc:sldMk cId="3853558398" sldId="342"/>
        </pc:sldMkLst>
        <pc:spChg chg="mod">
          <ac:chgData name="Lucie Reczková" userId="06b4fd64-77a6-4415-8315-83d3104b1ff1" providerId="ADAL" clId="{C5ABCBB9-37E6-477F-8D72-4F867DF85A13}" dt="2024-12-28T19:25:08.573" v="1174" actId="6549"/>
          <ac:spMkLst>
            <pc:docMk/>
            <pc:sldMk cId="3853558398" sldId="342"/>
            <ac:spMk id="2" creationId="{5C38EC3D-D490-0ED7-8CE7-E0EE219FED39}"/>
          </ac:spMkLst>
        </pc:spChg>
      </pc:sldChg>
      <pc:sldChg chg="delSp modSp add mod">
        <pc:chgData name="Lucie Reczková" userId="06b4fd64-77a6-4415-8315-83d3104b1ff1" providerId="ADAL" clId="{C5ABCBB9-37E6-477F-8D72-4F867DF85A13}" dt="2024-12-28T19:31:36.960" v="1192" actId="20577"/>
        <pc:sldMkLst>
          <pc:docMk/>
          <pc:sldMk cId="3751051003" sldId="343"/>
        </pc:sldMkLst>
        <pc:spChg chg="mod">
          <ac:chgData name="Lucie Reczková" userId="06b4fd64-77a6-4415-8315-83d3104b1ff1" providerId="ADAL" clId="{C5ABCBB9-37E6-477F-8D72-4F867DF85A13}" dt="2024-12-28T19:31:36.960" v="1192" actId="20577"/>
          <ac:spMkLst>
            <pc:docMk/>
            <pc:sldMk cId="3751051003" sldId="343"/>
            <ac:spMk id="2" creationId="{6AADCAE1-1023-431C-7651-D03B66DC0D04}"/>
          </ac:spMkLst>
        </pc:spChg>
      </pc:sldChg>
    </pc:docChg>
  </pc:docChgLst>
  <pc:docChgLst>
    <pc:chgData name="Lucie Reczková" userId="06b4fd64-77a6-4415-8315-83d3104b1ff1" providerId="ADAL" clId="{46161D2C-249D-4487-A6A5-ABD3321C3AF8}"/>
    <pc:docChg chg="undo modSld">
      <pc:chgData name="Lucie Reczková" userId="06b4fd64-77a6-4415-8315-83d3104b1ff1" providerId="ADAL" clId="{46161D2C-249D-4487-A6A5-ABD3321C3AF8}" dt="2025-01-08T10:01:11.153" v="164" actId="6549"/>
      <pc:docMkLst>
        <pc:docMk/>
      </pc:docMkLst>
      <pc:sldChg chg="modSp">
        <pc:chgData name="Lucie Reczková" userId="06b4fd64-77a6-4415-8315-83d3104b1ff1" providerId="ADAL" clId="{46161D2C-249D-4487-A6A5-ABD3321C3AF8}" dt="2025-01-08T09:24:04.117" v="10" actId="20577"/>
        <pc:sldMkLst>
          <pc:docMk/>
          <pc:sldMk cId="2997543792" sldId="257"/>
        </pc:sldMkLst>
        <pc:spChg chg="mod">
          <ac:chgData name="Lucie Reczková" userId="06b4fd64-77a6-4415-8315-83d3104b1ff1" providerId="ADAL" clId="{46161D2C-249D-4487-A6A5-ABD3321C3AF8}" dt="2025-01-08T09:24:04.117" v="10" actId="20577"/>
          <ac:spMkLst>
            <pc:docMk/>
            <pc:sldMk cId="2997543792" sldId="257"/>
            <ac:spMk id="3" creationId="{00000000-0000-0000-0000-000000000000}"/>
          </ac:spMkLst>
        </pc:spChg>
      </pc:sldChg>
      <pc:sldChg chg="modSp modNotesTx">
        <pc:chgData name="Lucie Reczková" userId="06b4fd64-77a6-4415-8315-83d3104b1ff1" providerId="ADAL" clId="{46161D2C-249D-4487-A6A5-ABD3321C3AF8}" dt="2025-01-08T10:01:11.153" v="164" actId="6549"/>
        <pc:sldMkLst>
          <pc:docMk/>
          <pc:sldMk cId="944101365" sldId="323"/>
        </pc:sldMkLst>
        <pc:spChg chg="mod">
          <ac:chgData name="Lucie Reczková" userId="06b4fd64-77a6-4415-8315-83d3104b1ff1" providerId="ADAL" clId="{46161D2C-249D-4487-A6A5-ABD3321C3AF8}" dt="2025-01-08T10:01:02.937" v="163" actId="20577"/>
          <ac:spMkLst>
            <pc:docMk/>
            <pc:sldMk cId="944101365" sldId="323"/>
            <ac:spMk id="3" creationId="{EF7AA4D3-2E87-5169-7BF0-C70EE016AFFC}"/>
          </ac:spMkLst>
        </pc:spChg>
      </pc:sldChg>
      <pc:sldChg chg="addSp delSp modSp">
        <pc:chgData name="Lucie Reczková" userId="06b4fd64-77a6-4415-8315-83d3104b1ff1" providerId="ADAL" clId="{46161D2C-249D-4487-A6A5-ABD3321C3AF8}" dt="2025-01-08T09:25:37.254" v="17" actId="113"/>
        <pc:sldMkLst>
          <pc:docMk/>
          <pc:sldMk cId="3446875636" sldId="324"/>
        </pc:sldMkLst>
        <pc:graphicFrameChg chg="add mod modGraphic">
          <ac:chgData name="Lucie Reczková" userId="06b4fd64-77a6-4415-8315-83d3104b1ff1" providerId="ADAL" clId="{46161D2C-249D-4487-A6A5-ABD3321C3AF8}" dt="2025-01-08T09:25:37.254" v="17" actId="113"/>
          <ac:graphicFrameMkLst>
            <pc:docMk/>
            <pc:sldMk cId="3446875636" sldId="324"/>
            <ac:graphicFrameMk id="2" creationId="{7FF66E58-C31A-4B24-98CB-5F9FAF4838E0}"/>
          </ac:graphicFrameMkLst>
        </pc:graphicFrameChg>
      </pc:sldChg>
      <pc:sldChg chg="modSp">
        <pc:chgData name="Lucie Reczková" userId="06b4fd64-77a6-4415-8315-83d3104b1ff1" providerId="ADAL" clId="{46161D2C-249D-4487-A6A5-ABD3321C3AF8}" dt="2025-01-08T09:26:30.765" v="19" actId="14100"/>
        <pc:sldMkLst>
          <pc:docMk/>
          <pc:sldMk cId="4135302071" sldId="325"/>
        </pc:sldMkLst>
        <pc:spChg chg="mod">
          <ac:chgData name="Lucie Reczková" userId="06b4fd64-77a6-4415-8315-83d3104b1ff1" providerId="ADAL" clId="{46161D2C-249D-4487-A6A5-ABD3321C3AF8}" dt="2025-01-08T09:26:30.765" v="19" actId="14100"/>
          <ac:spMkLst>
            <pc:docMk/>
            <pc:sldMk cId="4135302071" sldId="325"/>
            <ac:spMk id="3" creationId="{2B0331A5-53C6-8C11-2C86-389BB9652C74}"/>
          </ac:spMkLst>
        </pc:spChg>
      </pc:sldChg>
      <pc:sldChg chg="modSp">
        <pc:chgData name="Lucie Reczková" userId="06b4fd64-77a6-4415-8315-83d3104b1ff1" providerId="ADAL" clId="{46161D2C-249D-4487-A6A5-ABD3321C3AF8}" dt="2025-01-08T10:00:37.224" v="158" actId="20577"/>
        <pc:sldMkLst>
          <pc:docMk/>
          <pc:sldMk cId="1773770676" sldId="326"/>
        </pc:sldMkLst>
        <pc:spChg chg="mod">
          <ac:chgData name="Lucie Reczková" userId="06b4fd64-77a6-4415-8315-83d3104b1ff1" providerId="ADAL" clId="{46161D2C-249D-4487-A6A5-ABD3321C3AF8}" dt="2025-01-08T10:00:37.224" v="158" actId="20577"/>
          <ac:spMkLst>
            <pc:docMk/>
            <pc:sldMk cId="1773770676" sldId="326"/>
            <ac:spMk id="3" creationId="{D9C923E4-5E47-1DD3-99BE-BA07B32D7ACE}"/>
          </ac:spMkLst>
        </pc:spChg>
      </pc:sldChg>
      <pc:sldChg chg="modSp">
        <pc:chgData name="Lucie Reczková" userId="06b4fd64-77a6-4415-8315-83d3104b1ff1" providerId="ADAL" clId="{46161D2C-249D-4487-A6A5-ABD3321C3AF8}" dt="2025-01-08T10:00:49.160" v="161" actId="20577"/>
        <pc:sldMkLst>
          <pc:docMk/>
          <pc:sldMk cId="3938400488" sldId="328"/>
        </pc:sldMkLst>
        <pc:spChg chg="mod">
          <ac:chgData name="Lucie Reczková" userId="06b4fd64-77a6-4415-8315-83d3104b1ff1" providerId="ADAL" clId="{46161D2C-249D-4487-A6A5-ABD3321C3AF8}" dt="2025-01-08T10:00:49.160" v="161" actId="20577"/>
          <ac:spMkLst>
            <pc:docMk/>
            <pc:sldMk cId="3938400488" sldId="328"/>
            <ac:spMk id="3" creationId="{18C8DCC3-DBB3-1D01-DF6A-E3E4122E1EB5}"/>
          </ac:spMkLst>
        </pc:spChg>
      </pc:sldChg>
    </pc:docChg>
  </pc:docChgLst>
  <pc:docChgLst>
    <pc:chgData name="Lucie Reczková" userId="06b4fd64-77a6-4415-8315-83d3104b1ff1" providerId="ADAL" clId="{268985F8-6B1F-4AD1-BF66-73A1D03B670F}"/>
    <pc:docChg chg="undo custSel addSld delSld modSld sldOrd">
      <pc:chgData name="Lucie Reczková" userId="06b4fd64-77a6-4415-8315-83d3104b1ff1" providerId="ADAL" clId="{268985F8-6B1F-4AD1-BF66-73A1D03B670F}" dt="2025-02-20T08:11:10.567" v="2142" actId="1076"/>
      <pc:docMkLst>
        <pc:docMk/>
      </pc:docMkLst>
      <pc:sldChg chg="delSp mod">
        <pc:chgData name="Lucie Reczková" userId="06b4fd64-77a6-4415-8315-83d3104b1ff1" providerId="ADAL" clId="{268985F8-6B1F-4AD1-BF66-73A1D03B670F}" dt="2025-02-05T09:18:33.634" v="799" actId="478"/>
        <pc:sldMkLst>
          <pc:docMk/>
          <pc:sldMk cId="280633465" sldId="256"/>
        </pc:sldMkLst>
      </pc:sldChg>
      <pc:sldChg chg="modSp mod">
        <pc:chgData name="Lucie Reczková" userId="06b4fd64-77a6-4415-8315-83d3104b1ff1" providerId="ADAL" clId="{268985F8-6B1F-4AD1-BF66-73A1D03B670F}" dt="2025-02-05T08:51:51.678" v="536" actId="20577"/>
        <pc:sldMkLst>
          <pc:docMk/>
          <pc:sldMk cId="2997543792" sldId="257"/>
        </pc:sldMkLst>
        <pc:spChg chg="mod">
          <ac:chgData name="Lucie Reczková" userId="06b4fd64-77a6-4415-8315-83d3104b1ff1" providerId="ADAL" clId="{268985F8-6B1F-4AD1-BF66-73A1D03B670F}" dt="2025-02-05T08:51:51.678" v="536" actId="20577"/>
          <ac:spMkLst>
            <pc:docMk/>
            <pc:sldMk cId="2997543792" sldId="257"/>
            <ac:spMk id="3" creationId="{00000000-0000-0000-0000-000000000000}"/>
          </ac:spMkLst>
        </pc:spChg>
      </pc:sldChg>
      <pc:sldChg chg="addSp modSp mod">
        <pc:chgData name="Lucie Reczková" userId="06b4fd64-77a6-4415-8315-83d3104b1ff1" providerId="ADAL" clId="{268985F8-6B1F-4AD1-BF66-73A1D03B670F}" dt="2025-02-03T10:22:35.576" v="520" actId="20577"/>
        <pc:sldMkLst>
          <pc:docMk/>
          <pc:sldMk cId="4053345215" sldId="263"/>
        </pc:sldMkLst>
        <pc:spChg chg="mod">
          <ac:chgData name="Lucie Reczková" userId="06b4fd64-77a6-4415-8315-83d3104b1ff1" providerId="ADAL" clId="{268985F8-6B1F-4AD1-BF66-73A1D03B670F}" dt="2025-02-03T10:21:05.867" v="497" actId="20577"/>
          <ac:spMkLst>
            <pc:docMk/>
            <pc:sldMk cId="4053345215" sldId="263"/>
            <ac:spMk id="2" creationId="{00000000-0000-0000-0000-000000000000}"/>
          </ac:spMkLst>
        </pc:spChg>
        <pc:spChg chg="add mod">
          <ac:chgData name="Lucie Reczková" userId="06b4fd64-77a6-4415-8315-83d3104b1ff1" providerId="ADAL" clId="{268985F8-6B1F-4AD1-BF66-73A1D03B670F}" dt="2025-02-03T10:22:35.576" v="520" actId="20577"/>
          <ac:spMkLst>
            <pc:docMk/>
            <pc:sldMk cId="4053345215" sldId="263"/>
            <ac:spMk id="3" creationId="{98CFD4B8-CF96-A572-D263-35D0D9EC9B3C}"/>
          </ac:spMkLst>
        </pc:spChg>
      </pc:sldChg>
      <pc:sldChg chg="modSp mod">
        <pc:chgData name="Lucie Reczková" userId="06b4fd64-77a6-4415-8315-83d3104b1ff1" providerId="ADAL" clId="{268985F8-6B1F-4AD1-BF66-73A1D03B670F}" dt="2025-02-05T09:29:12.272" v="885" actId="113"/>
        <pc:sldMkLst>
          <pc:docMk/>
          <pc:sldMk cId="3260929405" sldId="264"/>
        </pc:sldMkLst>
        <pc:spChg chg="mod">
          <ac:chgData name="Lucie Reczková" userId="06b4fd64-77a6-4415-8315-83d3104b1ff1" providerId="ADAL" clId="{268985F8-6B1F-4AD1-BF66-73A1D03B670F}" dt="2025-02-05T09:29:12.272" v="885" actId="113"/>
          <ac:spMkLst>
            <pc:docMk/>
            <pc:sldMk cId="3260929405" sldId="264"/>
            <ac:spMk id="5" creationId="{00000000-0000-0000-0000-000000000000}"/>
          </ac:spMkLst>
        </pc:spChg>
      </pc:sldChg>
      <pc:sldChg chg="addSp modSp mod">
        <pc:chgData name="Lucie Reczková" userId="06b4fd64-77a6-4415-8315-83d3104b1ff1" providerId="ADAL" clId="{268985F8-6B1F-4AD1-BF66-73A1D03B670F}" dt="2025-02-19T22:10:04.480" v="1659" actId="1037"/>
        <pc:sldMkLst>
          <pc:docMk/>
          <pc:sldMk cId="1797294816" sldId="267"/>
        </pc:sldMkLst>
        <pc:spChg chg="mod">
          <ac:chgData name="Lucie Reczková" userId="06b4fd64-77a6-4415-8315-83d3104b1ff1" providerId="ADAL" clId="{268985F8-6B1F-4AD1-BF66-73A1D03B670F}" dt="2025-02-03T08:51:52.974" v="183" actId="1076"/>
          <ac:spMkLst>
            <pc:docMk/>
            <pc:sldMk cId="1797294816" sldId="267"/>
            <ac:spMk id="5" creationId="{0B1E04AA-5B60-B262-5A5B-F7480EFABB86}"/>
          </ac:spMkLst>
        </pc:spChg>
        <pc:picChg chg="add mod">
          <ac:chgData name="Lucie Reczková" userId="06b4fd64-77a6-4415-8315-83d3104b1ff1" providerId="ADAL" clId="{268985F8-6B1F-4AD1-BF66-73A1D03B670F}" dt="2025-02-19T22:10:04.480" v="1659" actId="1037"/>
          <ac:picMkLst>
            <pc:docMk/>
            <pc:sldMk cId="1797294816" sldId="267"/>
            <ac:picMk id="3" creationId="{71EBCDEC-BDC4-93A0-4E38-3EB7D11ECFE9}"/>
          </ac:picMkLst>
        </pc:picChg>
      </pc:sldChg>
      <pc:sldChg chg="modSp mod modAnim">
        <pc:chgData name="Lucie Reczková" userId="06b4fd64-77a6-4415-8315-83d3104b1ff1" providerId="ADAL" clId="{268985F8-6B1F-4AD1-BF66-73A1D03B670F}" dt="2025-02-19T21:42:03.990" v="1621"/>
        <pc:sldMkLst>
          <pc:docMk/>
          <pc:sldMk cId="1016969144" sldId="268"/>
        </pc:sldMkLst>
        <pc:spChg chg="mod">
          <ac:chgData name="Lucie Reczková" userId="06b4fd64-77a6-4415-8315-83d3104b1ff1" providerId="ADAL" clId="{268985F8-6B1F-4AD1-BF66-73A1D03B670F}" dt="2025-02-19T21:41:27.508" v="1618" actId="20577"/>
          <ac:spMkLst>
            <pc:docMk/>
            <pc:sldMk cId="1016969144" sldId="268"/>
            <ac:spMk id="5" creationId="{9EA3A623-213F-1F0C-B953-56EA2818E4B9}"/>
          </ac:spMkLst>
        </pc:spChg>
      </pc:sldChg>
      <pc:sldChg chg="delSp modSp mod modNotesTx">
        <pc:chgData name="Lucie Reczková" userId="06b4fd64-77a6-4415-8315-83d3104b1ff1" providerId="ADAL" clId="{268985F8-6B1F-4AD1-BF66-73A1D03B670F}" dt="2025-02-19T21:49:04.551" v="1627" actId="115"/>
        <pc:sldMkLst>
          <pc:docMk/>
          <pc:sldMk cId="2313399417" sldId="269"/>
        </pc:sldMkLst>
        <pc:spChg chg="mod">
          <ac:chgData name="Lucie Reczková" userId="06b4fd64-77a6-4415-8315-83d3104b1ff1" providerId="ADAL" clId="{268985F8-6B1F-4AD1-BF66-73A1D03B670F}" dt="2025-02-19T21:49:04.551" v="1627" actId="115"/>
          <ac:spMkLst>
            <pc:docMk/>
            <pc:sldMk cId="2313399417" sldId="269"/>
            <ac:spMk id="16" creationId="{3D47563E-49D1-AF1C-D503-DC870467D2CA}"/>
          </ac:spMkLst>
        </pc:spChg>
      </pc:sldChg>
      <pc:sldChg chg="delSp modSp mod">
        <pc:chgData name="Lucie Reczková" userId="06b4fd64-77a6-4415-8315-83d3104b1ff1" providerId="ADAL" clId="{268985F8-6B1F-4AD1-BF66-73A1D03B670F}" dt="2025-02-20T07:31:41.535" v="1941" actId="404"/>
        <pc:sldMkLst>
          <pc:docMk/>
          <pc:sldMk cId="1784043608" sldId="270"/>
        </pc:sldMkLst>
        <pc:spChg chg="mod">
          <ac:chgData name="Lucie Reczková" userId="06b4fd64-77a6-4415-8315-83d3104b1ff1" providerId="ADAL" clId="{268985F8-6B1F-4AD1-BF66-73A1D03B670F}" dt="2025-02-20T07:31:41.535" v="1941" actId="404"/>
          <ac:spMkLst>
            <pc:docMk/>
            <pc:sldMk cId="1784043608" sldId="270"/>
            <ac:spMk id="2" creationId="{AB9D465B-ADA1-8494-E6E4-01ADB2CFC705}"/>
          </ac:spMkLst>
        </pc:spChg>
      </pc:sldChg>
      <pc:sldChg chg="delSp modSp mod">
        <pc:chgData name="Lucie Reczková" userId="06b4fd64-77a6-4415-8315-83d3104b1ff1" providerId="ADAL" clId="{268985F8-6B1F-4AD1-BF66-73A1D03B670F}" dt="2025-02-05T09:00:24.987" v="798" actId="1076"/>
        <pc:sldMkLst>
          <pc:docMk/>
          <pc:sldMk cId="4110953392" sldId="271"/>
        </pc:sldMkLst>
        <pc:spChg chg="mod">
          <ac:chgData name="Lucie Reczková" userId="06b4fd64-77a6-4415-8315-83d3104b1ff1" providerId="ADAL" clId="{268985F8-6B1F-4AD1-BF66-73A1D03B670F}" dt="2025-02-05T09:00:12.505" v="795" actId="1076"/>
          <ac:spMkLst>
            <pc:docMk/>
            <pc:sldMk cId="4110953392" sldId="271"/>
            <ac:spMk id="7" creationId="{03029FB3-D6B1-B5C6-7FCD-021A539F7CDE}"/>
          </ac:spMkLst>
        </pc:spChg>
        <pc:cxnChg chg="mod">
          <ac:chgData name="Lucie Reczková" userId="06b4fd64-77a6-4415-8315-83d3104b1ff1" providerId="ADAL" clId="{268985F8-6B1F-4AD1-BF66-73A1D03B670F}" dt="2025-02-05T09:00:21.141" v="797" actId="1076"/>
          <ac:cxnSpMkLst>
            <pc:docMk/>
            <pc:sldMk cId="4110953392" sldId="271"/>
            <ac:cxnSpMk id="8" creationId="{95473861-FE38-E262-72E3-034799789FF5}"/>
          </ac:cxnSpMkLst>
        </pc:cxnChg>
        <pc:cxnChg chg="mod">
          <ac:chgData name="Lucie Reczková" userId="06b4fd64-77a6-4415-8315-83d3104b1ff1" providerId="ADAL" clId="{268985F8-6B1F-4AD1-BF66-73A1D03B670F}" dt="2025-02-05T09:00:24.987" v="798" actId="1076"/>
          <ac:cxnSpMkLst>
            <pc:docMk/>
            <pc:sldMk cId="4110953392" sldId="271"/>
            <ac:cxnSpMk id="9" creationId="{471784F4-A3E0-0452-566C-6FF912C8EE3B}"/>
          </ac:cxnSpMkLst>
        </pc:cxnChg>
      </pc:sldChg>
      <pc:sldChg chg="delSp modSp mod ord">
        <pc:chgData name="Lucie Reczková" userId="06b4fd64-77a6-4415-8315-83d3104b1ff1" providerId="ADAL" clId="{268985F8-6B1F-4AD1-BF66-73A1D03B670F}" dt="2025-02-05T09:28:43.357" v="884" actId="20577"/>
        <pc:sldMkLst>
          <pc:docMk/>
          <pc:sldMk cId="1058679703" sldId="272"/>
        </pc:sldMkLst>
        <pc:spChg chg="mod">
          <ac:chgData name="Lucie Reczková" userId="06b4fd64-77a6-4415-8315-83d3104b1ff1" providerId="ADAL" clId="{268985F8-6B1F-4AD1-BF66-73A1D03B670F}" dt="2025-02-05T09:28:43.357" v="884" actId="20577"/>
          <ac:spMkLst>
            <pc:docMk/>
            <pc:sldMk cId="1058679703" sldId="272"/>
            <ac:spMk id="2" creationId="{5F8632C1-21FC-D578-91DD-2A83F9EA70DF}"/>
          </ac:spMkLst>
        </pc:spChg>
        <pc:spChg chg="mod">
          <ac:chgData name="Lucie Reczková" userId="06b4fd64-77a6-4415-8315-83d3104b1ff1" providerId="ADAL" clId="{268985F8-6B1F-4AD1-BF66-73A1D03B670F}" dt="2025-02-03T09:36:45.448" v="479" actId="20577"/>
          <ac:spMkLst>
            <pc:docMk/>
            <pc:sldMk cId="1058679703" sldId="272"/>
            <ac:spMk id="6" creationId="{572B04A7-50CA-D52C-E35E-40AEA5DB3F30}"/>
          </ac:spMkLst>
        </pc:spChg>
      </pc:sldChg>
      <pc:sldChg chg="delSp modSp mod modAnim">
        <pc:chgData name="Lucie Reczková" userId="06b4fd64-77a6-4415-8315-83d3104b1ff1" providerId="ADAL" clId="{268985F8-6B1F-4AD1-BF66-73A1D03B670F}" dt="2025-02-19T22:00:55.203" v="1634"/>
        <pc:sldMkLst>
          <pc:docMk/>
          <pc:sldMk cId="3834006095" sldId="273"/>
        </pc:sldMkLst>
        <pc:spChg chg="mod">
          <ac:chgData name="Lucie Reczková" userId="06b4fd64-77a6-4415-8315-83d3104b1ff1" providerId="ADAL" clId="{268985F8-6B1F-4AD1-BF66-73A1D03B670F}" dt="2025-02-19T22:00:47.778" v="1633" actId="403"/>
          <ac:spMkLst>
            <pc:docMk/>
            <pc:sldMk cId="3834006095" sldId="273"/>
            <ac:spMk id="2" creationId="{43A77284-0239-0F26-8BDF-E71E2123C0B6}"/>
          </ac:spMkLst>
        </pc:spChg>
      </pc:sldChg>
      <pc:sldChg chg="addSp delSp modSp mod">
        <pc:chgData name="Lucie Reczková" userId="06b4fd64-77a6-4415-8315-83d3104b1ff1" providerId="ADAL" clId="{268985F8-6B1F-4AD1-BF66-73A1D03B670F}" dt="2025-02-19T22:29:12.206" v="1758" actId="12"/>
        <pc:sldMkLst>
          <pc:docMk/>
          <pc:sldMk cId="1707162267" sldId="275"/>
        </pc:sldMkLst>
        <pc:spChg chg="add mod">
          <ac:chgData name="Lucie Reczková" userId="06b4fd64-77a6-4415-8315-83d3104b1ff1" providerId="ADAL" clId="{268985F8-6B1F-4AD1-BF66-73A1D03B670F}" dt="2025-02-19T22:28:15.259" v="1755" actId="13822"/>
          <ac:spMkLst>
            <pc:docMk/>
            <pc:sldMk cId="1707162267" sldId="275"/>
            <ac:spMk id="3" creationId="{6BE5399A-6379-60CB-5C97-16E92A0A66D4}"/>
          </ac:spMkLst>
        </pc:spChg>
        <pc:spChg chg="mod">
          <ac:chgData name="Lucie Reczková" userId="06b4fd64-77a6-4415-8315-83d3104b1ff1" providerId="ADAL" clId="{268985F8-6B1F-4AD1-BF66-73A1D03B670F}" dt="2025-02-19T22:29:12.206" v="1758" actId="12"/>
          <ac:spMkLst>
            <pc:docMk/>
            <pc:sldMk cId="1707162267" sldId="275"/>
            <ac:spMk id="5" creationId="{5CC0B7A4-69C7-9029-CA0A-37936CCE4DF5}"/>
          </ac:spMkLst>
        </pc:spChg>
        <pc:spChg chg="mod">
          <ac:chgData name="Lucie Reczková" userId="06b4fd64-77a6-4415-8315-83d3104b1ff1" providerId="ADAL" clId="{268985F8-6B1F-4AD1-BF66-73A1D03B670F}" dt="2025-02-05T10:32:50.333" v="945" actId="20577"/>
          <ac:spMkLst>
            <pc:docMk/>
            <pc:sldMk cId="1707162267" sldId="275"/>
            <ac:spMk id="6" creationId="{C1699660-81EE-0EA3-506A-E5255B638709}"/>
          </ac:spMkLst>
        </pc:spChg>
        <pc:spChg chg="add mod">
          <ac:chgData name="Lucie Reczková" userId="06b4fd64-77a6-4415-8315-83d3104b1ff1" providerId="ADAL" clId="{268985F8-6B1F-4AD1-BF66-73A1D03B670F}" dt="2025-02-19T22:28:28.247" v="1757" actId="13822"/>
          <ac:spMkLst>
            <pc:docMk/>
            <pc:sldMk cId="1707162267" sldId="275"/>
            <ac:spMk id="8" creationId="{3463F364-7A19-5C02-FE6A-AD91D872F61C}"/>
          </ac:spMkLst>
        </pc:spChg>
      </pc:sldChg>
      <pc:sldChg chg="modSp mod">
        <pc:chgData name="Lucie Reczková" userId="06b4fd64-77a6-4415-8315-83d3104b1ff1" providerId="ADAL" clId="{268985F8-6B1F-4AD1-BF66-73A1D03B670F}" dt="2025-02-05T10:16:45.074" v="904" actId="20577"/>
        <pc:sldMkLst>
          <pc:docMk/>
          <pc:sldMk cId="2362610760" sldId="276"/>
        </pc:sldMkLst>
        <pc:spChg chg="mod">
          <ac:chgData name="Lucie Reczková" userId="06b4fd64-77a6-4415-8315-83d3104b1ff1" providerId="ADAL" clId="{268985F8-6B1F-4AD1-BF66-73A1D03B670F}" dt="2025-02-05T10:16:45.074" v="904" actId="20577"/>
          <ac:spMkLst>
            <pc:docMk/>
            <pc:sldMk cId="2362610760" sldId="276"/>
            <ac:spMk id="5" creationId="{6B0AFB39-7AF7-E7D1-EAC7-317C057B683C}"/>
          </ac:spMkLst>
        </pc:spChg>
        <pc:picChg chg="mod">
          <ac:chgData name="Lucie Reczková" userId="06b4fd64-77a6-4415-8315-83d3104b1ff1" providerId="ADAL" clId="{268985F8-6B1F-4AD1-BF66-73A1D03B670F}" dt="2025-02-03T08:55:37.460" v="215" actId="1076"/>
          <ac:picMkLst>
            <pc:docMk/>
            <pc:sldMk cId="2362610760" sldId="276"/>
            <ac:picMk id="4" creationId="{BBBDF2F2-C815-5281-6210-C17FA0004575}"/>
          </ac:picMkLst>
        </pc:picChg>
      </pc:sldChg>
      <pc:sldChg chg="delSp mod">
        <pc:chgData name="Lucie Reczková" userId="06b4fd64-77a6-4415-8315-83d3104b1ff1" providerId="ADAL" clId="{268985F8-6B1F-4AD1-BF66-73A1D03B670F}" dt="2025-02-03T08:53:51.841" v="197" actId="478"/>
        <pc:sldMkLst>
          <pc:docMk/>
          <pc:sldMk cId="3566867143" sldId="277"/>
        </pc:sldMkLst>
      </pc:sldChg>
      <pc:sldChg chg="delSp modSp mod">
        <pc:chgData name="Lucie Reczková" userId="06b4fd64-77a6-4415-8315-83d3104b1ff1" providerId="ADAL" clId="{268985F8-6B1F-4AD1-BF66-73A1D03B670F}" dt="2025-02-03T08:56:28.422" v="222" actId="478"/>
        <pc:sldMkLst>
          <pc:docMk/>
          <pc:sldMk cId="2287290869" sldId="278"/>
        </pc:sldMkLst>
        <pc:spChg chg="mod">
          <ac:chgData name="Lucie Reczková" userId="06b4fd64-77a6-4415-8315-83d3104b1ff1" providerId="ADAL" clId="{268985F8-6B1F-4AD1-BF66-73A1D03B670F}" dt="2025-02-03T08:56:23.738" v="221" actId="20577"/>
          <ac:spMkLst>
            <pc:docMk/>
            <pc:sldMk cId="2287290869" sldId="278"/>
            <ac:spMk id="2" creationId="{ED967632-54CC-F4B9-6542-86876F5F414F}"/>
          </ac:spMkLst>
        </pc:spChg>
      </pc:sldChg>
      <pc:sldChg chg="delSp modSp mod">
        <pc:chgData name="Lucie Reczková" userId="06b4fd64-77a6-4415-8315-83d3104b1ff1" providerId="ADAL" clId="{268985F8-6B1F-4AD1-BF66-73A1D03B670F}" dt="2025-02-03T08:53:34.840" v="196" actId="14100"/>
        <pc:sldMkLst>
          <pc:docMk/>
          <pc:sldMk cId="724295631" sldId="279"/>
        </pc:sldMkLst>
        <pc:spChg chg="mod">
          <ac:chgData name="Lucie Reczková" userId="06b4fd64-77a6-4415-8315-83d3104b1ff1" providerId="ADAL" clId="{268985F8-6B1F-4AD1-BF66-73A1D03B670F}" dt="2025-02-03T08:53:34.840" v="196" actId="14100"/>
          <ac:spMkLst>
            <pc:docMk/>
            <pc:sldMk cId="724295631" sldId="279"/>
            <ac:spMk id="2" creationId="{0149BAFB-FFC7-1000-26BD-A5D7469D6562}"/>
          </ac:spMkLst>
        </pc:spChg>
      </pc:sldChg>
      <pc:sldChg chg="delSp modSp mod">
        <pc:chgData name="Lucie Reczková" userId="06b4fd64-77a6-4415-8315-83d3104b1ff1" providerId="ADAL" clId="{268985F8-6B1F-4AD1-BF66-73A1D03B670F}" dt="2025-02-19T22:27:45.151" v="1754" actId="27636"/>
        <pc:sldMkLst>
          <pc:docMk/>
          <pc:sldMk cId="3293355274" sldId="280"/>
        </pc:sldMkLst>
        <pc:spChg chg="mod">
          <ac:chgData name="Lucie Reczková" userId="06b4fd64-77a6-4415-8315-83d3104b1ff1" providerId="ADAL" clId="{268985F8-6B1F-4AD1-BF66-73A1D03B670F}" dt="2025-02-19T22:27:45.151" v="1754" actId="27636"/>
          <ac:spMkLst>
            <pc:docMk/>
            <pc:sldMk cId="3293355274" sldId="280"/>
            <ac:spMk id="2" creationId="{710334C7-ADF2-C7EA-51AE-207954629630}"/>
          </ac:spMkLst>
        </pc:spChg>
      </pc:sldChg>
      <pc:sldChg chg="delSp mod">
        <pc:chgData name="Lucie Reczková" userId="06b4fd64-77a6-4415-8315-83d3104b1ff1" providerId="ADAL" clId="{268985F8-6B1F-4AD1-BF66-73A1D03B670F}" dt="2025-02-05T08:56:27.986" v="777" actId="478"/>
        <pc:sldMkLst>
          <pc:docMk/>
          <pc:sldMk cId="944101365" sldId="323"/>
        </pc:sldMkLst>
      </pc:sldChg>
      <pc:sldChg chg="delSp modSp mod">
        <pc:chgData name="Lucie Reczková" userId="06b4fd64-77a6-4415-8315-83d3104b1ff1" providerId="ADAL" clId="{268985F8-6B1F-4AD1-BF66-73A1D03B670F}" dt="2025-02-05T08:52:49.407" v="567" actId="20577"/>
        <pc:sldMkLst>
          <pc:docMk/>
          <pc:sldMk cId="3446875636" sldId="324"/>
        </pc:sldMkLst>
        <pc:graphicFrameChg chg="mod modGraphic">
          <ac:chgData name="Lucie Reczková" userId="06b4fd64-77a6-4415-8315-83d3104b1ff1" providerId="ADAL" clId="{268985F8-6B1F-4AD1-BF66-73A1D03B670F}" dt="2025-02-05T08:52:49.407" v="567" actId="20577"/>
          <ac:graphicFrameMkLst>
            <pc:docMk/>
            <pc:sldMk cId="3446875636" sldId="324"/>
            <ac:graphicFrameMk id="2" creationId="{7FF66E58-C31A-4B24-98CB-5F9FAF4838E0}"/>
          </ac:graphicFrameMkLst>
        </pc:graphicFrameChg>
      </pc:sldChg>
      <pc:sldChg chg="delSp modSp mod">
        <pc:chgData name="Lucie Reczková" userId="06b4fd64-77a6-4415-8315-83d3104b1ff1" providerId="ADAL" clId="{268985F8-6B1F-4AD1-BF66-73A1D03B670F}" dt="2025-02-19T21:37:18.884" v="1617" actId="20577"/>
        <pc:sldMkLst>
          <pc:docMk/>
          <pc:sldMk cId="4135302071" sldId="325"/>
        </pc:sldMkLst>
        <pc:spChg chg="mod">
          <ac:chgData name="Lucie Reczková" userId="06b4fd64-77a6-4415-8315-83d3104b1ff1" providerId="ADAL" clId="{268985F8-6B1F-4AD1-BF66-73A1D03B670F}" dt="2025-02-19T21:37:18.884" v="1617" actId="20577"/>
          <ac:spMkLst>
            <pc:docMk/>
            <pc:sldMk cId="4135302071" sldId="325"/>
            <ac:spMk id="3" creationId="{2B0331A5-53C6-8C11-2C86-389BB9652C74}"/>
          </ac:spMkLst>
        </pc:spChg>
      </pc:sldChg>
      <pc:sldChg chg="delSp modSp mod">
        <pc:chgData name="Lucie Reczková" userId="06b4fd64-77a6-4415-8315-83d3104b1ff1" providerId="ADAL" clId="{268985F8-6B1F-4AD1-BF66-73A1D03B670F}" dt="2025-02-05T08:56:16.115" v="775" actId="478"/>
        <pc:sldMkLst>
          <pc:docMk/>
          <pc:sldMk cId="1773770676" sldId="326"/>
        </pc:sldMkLst>
        <pc:spChg chg="mod">
          <ac:chgData name="Lucie Reczková" userId="06b4fd64-77a6-4415-8315-83d3104b1ff1" providerId="ADAL" clId="{268985F8-6B1F-4AD1-BF66-73A1D03B670F}" dt="2025-02-03T07:57:22.672" v="87" actId="20577"/>
          <ac:spMkLst>
            <pc:docMk/>
            <pc:sldMk cId="1773770676" sldId="326"/>
            <ac:spMk id="3" creationId="{D9C923E4-5E47-1DD3-99BE-BA07B32D7ACE}"/>
          </ac:spMkLst>
        </pc:spChg>
      </pc:sldChg>
      <pc:sldChg chg="delSp modSp mod">
        <pc:chgData name="Lucie Reczková" userId="06b4fd64-77a6-4415-8315-83d3104b1ff1" providerId="ADAL" clId="{268985F8-6B1F-4AD1-BF66-73A1D03B670F}" dt="2025-02-19T21:16:25.424" v="1112" actId="20577"/>
        <pc:sldMkLst>
          <pc:docMk/>
          <pc:sldMk cId="2152747204" sldId="327"/>
        </pc:sldMkLst>
        <pc:spChg chg="mod">
          <ac:chgData name="Lucie Reczková" userId="06b4fd64-77a6-4415-8315-83d3104b1ff1" providerId="ADAL" clId="{268985F8-6B1F-4AD1-BF66-73A1D03B670F}" dt="2025-02-19T21:16:25.424" v="1112" actId="20577"/>
          <ac:spMkLst>
            <pc:docMk/>
            <pc:sldMk cId="2152747204" sldId="327"/>
            <ac:spMk id="3" creationId="{154D76A1-FD90-1A9E-38DE-2E4857EF7414}"/>
          </ac:spMkLst>
        </pc:spChg>
      </pc:sldChg>
      <pc:sldChg chg="delSp modSp mod">
        <pc:chgData name="Lucie Reczková" userId="06b4fd64-77a6-4415-8315-83d3104b1ff1" providerId="ADAL" clId="{268985F8-6B1F-4AD1-BF66-73A1D03B670F}" dt="2025-02-05T08:56:21.578" v="776" actId="478"/>
        <pc:sldMkLst>
          <pc:docMk/>
          <pc:sldMk cId="3938400488" sldId="328"/>
        </pc:sldMkLst>
        <pc:spChg chg="mod">
          <ac:chgData name="Lucie Reczková" userId="06b4fd64-77a6-4415-8315-83d3104b1ff1" providerId="ADAL" clId="{268985F8-6B1F-4AD1-BF66-73A1D03B670F}" dt="2025-02-03T07:58:00.656" v="100" actId="20577"/>
          <ac:spMkLst>
            <pc:docMk/>
            <pc:sldMk cId="3938400488" sldId="328"/>
            <ac:spMk id="3" creationId="{18C8DCC3-DBB3-1D01-DF6A-E3E4122E1EB5}"/>
          </ac:spMkLst>
        </pc:spChg>
      </pc:sldChg>
      <pc:sldChg chg="delSp modSp mod modAnim">
        <pc:chgData name="Lucie Reczková" userId="06b4fd64-77a6-4415-8315-83d3104b1ff1" providerId="ADAL" clId="{268985F8-6B1F-4AD1-BF66-73A1D03B670F}" dt="2025-02-19T21:49:44.658" v="1628"/>
        <pc:sldMkLst>
          <pc:docMk/>
          <pc:sldMk cId="228787103" sldId="329"/>
        </pc:sldMkLst>
        <pc:spChg chg="mod">
          <ac:chgData name="Lucie Reczková" userId="06b4fd64-77a6-4415-8315-83d3104b1ff1" providerId="ADAL" clId="{268985F8-6B1F-4AD1-BF66-73A1D03B670F}" dt="2025-02-05T08:59:21.407" v="793" actId="404"/>
          <ac:spMkLst>
            <pc:docMk/>
            <pc:sldMk cId="228787103" sldId="329"/>
            <ac:spMk id="2" creationId="{A8F11D75-4F43-82B9-C46E-B2030A0E3A83}"/>
          </ac:spMkLst>
        </pc:spChg>
      </pc:sldChg>
      <pc:sldChg chg="delSp modSp mod">
        <pc:chgData name="Lucie Reczková" userId="06b4fd64-77a6-4415-8315-83d3104b1ff1" providerId="ADAL" clId="{268985F8-6B1F-4AD1-BF66-73A1D03B670F}" dt="2025-02-03T08:18:23.300" v="138" actId="478"/>
        <pc:sldMkLst>
          <pc:docMk/>
          <pc:sldMk cId="641360170" sldId="330"/>
        </pc:sldMkLst>
        <pc:spChg chg="mod">
          <ac:chgData name="Lucie Reczková" userId="06b4fd64-77a6-4415-8315-83d3104b1ff1" providerId="ADAL" clId="{268985F8-6B1F-4AD1-BF66-73A1D03B670F}" dt="2025-02-03T08:18:16.955" v="136" actId="1076"/>
          <ac:spMkLst>
            <pc:docMk/>
            <pc:sldMk cId="641360170" sldId="330"/>
            <ac:spMk id="2" creationId="{1B5CC2FF-61AC-8391-8BE6-93443F92D30E}"/>
          </ac:spMkLst>
        </pc:spChg>
        <pc:picChg chg="mod">
          <ac:chgData name="Lucie Reczková" userId="06b4fd64-77a6-4415-8315-83d3104b1ff1" providerId="ADAL" clId="{268985F8-6B1F-4AD1-BF66-73A1D03B670F}" dt="2025-02-03T08:18:20.386" v="137" actId="1076"/>
          <ac:picMkLst>
            <pc:docMk/>
            <pc:sldMk cId="641360170" sldId="330"/>
            <ac:picMk id="3" creationId="{1F742AF1-F312-498B-909D-C1C0755BB353}"/>
          </ac:picMkLst>
        </pc:picChg>
      </pc:sldChg>
      <pc:sldChg chg="delSp modSp mod modAnim">
        <pc:chgData name="Lucie Reczková" userId="06b4fd64-77a6-4415-8315-83d3104b1ff1" providerId="ADAL" clId="{268985F8-6B1F-4AD1-BF66-73A1D03B670F}" dt="2025-02-19T21:51:49.066" v="1630"/>
        <pc:sldMkLst>
          <pc:docMk/>
          <pc:sldMk cId="3085555611" sldId="331"/>
        </pc:sldMkLst>
        <pc:spChg chg="mod">
          <ac:chgData name="Lucie Reczková" userId="06b4fd64-77a6-4415-8315-83d3104b1ff1" providerId="ADAL" clId="{268985F8-6B1F-4AD1-BF66-73A1D03B670F}" dt="2025-02-05T09:00:04.781" v="794" actId="114"/>
          <ac:spMkLst>
            <pc:docMk/>
            <pc:sldMk cId="3085555611" sldId="331"/>
            <ac:spMk id="2" creationId="{3E538061-C78B-3703-0D36-6BF734F810CA}"/>
          </ac:spMkLst>
        </pc:spChg>
      </pc:sldChg>
      <pc:sldChg chg="addSp delSp modSp mod">
        <pc:chgData name="Lucie Reczková" userId="06b4fd64-77a6-4415-8315-83d3104b1ff1" providerId="ADAL" clId="{268985F8-6B1F-4AD1-BF66-73A1D03B670F}" dt="2025-02-05T09:27:20.576" v="816" actId="1076"/>
        <pc:sldMkLst>
          <pc:docMk/>
          <pc:sldMk cId="1847609581" sldId="332"/>
        </pc:sldMkLst>
        <pc:picChg chg="add mod">
          <ac:chgData name="Lucie Reczková" userId="06b4fd64-77a6-4415-8315-83d3104b1ff1" providerId="ADAL" clId="{268985F8-6B1F-4AD1-BF66-73A1D03B670F}" dt="2025-02-05T09:27:20.576" v="816" actId="1076"/>
          <ac:picMkLst>
            <pc:docMk/>
            <pc:sldMk cId="1847609581" sldId="332"/>
            <ac:picMk id="8" creationId="{A790D34E-12C0-0CE5-6386-F9E471E141D0}"/>
          </ac:picMkLst>
        </pc:picChg>
      </pc:sldChg>
      <pc:sldChg chg="del">
        <pc:chgData name="Lucie Reczková" userId="06b4fd64-77a6-4415-8315-83d3104b1ff1" providerId="ADAL" clId="{268985F8-6B1F-4AD1-BF66-73A1D03B670F}" dt="2025-02-19T21:58:30.866" v="1631" actId="47"/>
        <pc:sldMkLst>
          <pc:docMk/>
          <pc:sldMk cId="2806791053" sldId="333"/>
        </pc:sldMkLst>
      </pc:sldChg>
      <pc:sldChg chg="addSp delSp modSp mod">
        <pc:chgData name="Lucie Reczková" userId="06b4fd64-77a6-4415-8315-83d3104b1ff1" providerId="ADAL" clId="{268985F8-6B1F-4AD1-BF66-73A1D03B670F}" dt="2025-02-20T07:57:05.703" v="2001" actId="20577"/>
        <pc:sldMkLst>
          <pc:docMk/>
          <pc:sldMk cId="757026480" sldId="334"/>
        </pc:sldMkLst>
        <pc:spChg chg="mod">
          <ac:chgData name="Lucie Reczková" userId="06b4fd64-77a6-4415-8315-83d3104b1ff1" providerId="ADAL" clId="{268985F8-6B1F-4AD1-BF66-73A1D03B670F}" dt="2025-02-20T07:57:05.703" v="2001" actId="20577"/>
          <ac:spMkLst>
            <pc:docMk/>
            <pc:sldMk cId="757026480" sldId="334"/>
            <ac:spMk id="2" creationId="{AD428BB3-0E42-901B-A4D1-CE60B517A13E}"/>
          </ac:spMkLst>
        </pc:spChg>
        <pc:picChg chg="add mod">
          <ac:chgData name="Lucie Reczková" userId="06b4fd64-77a6-4415-8315-83d3104b1ff1" providerId="ADAL" clId="{268985F8-6B1F-4AD1-BF66-73A1D03B670F}" dt="2025-02-05T09:40:31.676" v="893" actId="1076"/>
          <ac:picMkLst>
            <pc:docMk/>
            <pc:sldMk cId="757026480" sldId="334"/>
            <ac:picMk id="4" creationId="{9594BF13-5A5A-37B2-CABB-D8A94B84817C}"/>
          </ac:picMkLst>
        </pc:picChg>
        <pc:picChg chg="add mod">
          <ac:chgData name="Lucie Reczková" userId="06b4fd64-77a6-4415-8315-83d3104b1ff1" providerId="ADAL" clId="{268985F8-6B1F-4AD1-BF66-73A1D03B670F}" dt="2025-02-05T09:41:04.363" v="896" actId="1076"/>
          <ac:picMkLst>
            <pc:docMk/>
            <pc:sldMk cId="757026480" sldId="334"/>
            <ac:picMk id="7" creationId="{B400C0A5-5CBA-9E03-8472-EA43B031F1E2}"/>
          </ac:picMkLst>
        </pc:picChg>
      </pc:sldChg>
      <pc:sldChg chg="addSp modSp mod">
        <pc:chgData name="Lucie Reczková" userId="06b4fd64-77a6-4415-8315-83d3104b1ff1" providerId="ADAL" clId="{268985F8-6B1F-4AD1-BF66-73A1D03B670F}" dt="2025-02-19T22:12:38.604" v="1706" actId="1076"/>
        <pc:sldMkLst>
          <pc:docMk/>
          <pc:sldMk cId="3961512924" sldId="335"/>
        </pc:sldMkLst>
        <pc:spChg chg="add mod">
          <ac:chgData name="Lucie Reczková" userId="06b4fd64-77a6-4415-8315-83d3104b1ff1" providerId="ADAL" clId="{268985F8-6B1F-4AD1-BF66-73A1D03B670F}" dt="2025-02-19T22:12:38.604" v="1706" actId="1076"/>
          <ac:spMkLst>
            <pc:docMk/>
            <pc:sldMk cId="3961512924" sldId="335"/>
            <ac:spMk id="2" creationId="{A0837A27-29AE-3943-90A8-74669AA8F806}"/>
          </ac:spMkLst>
        </pc:spChg>
        <pc:spChg chg="mod">
          <ac:chgData name="Lucie Reczková" userId="06b4fd64-77a6-4415-8315-83d3104b1ff1" providerId="ADAL" clId="{268985F8-6B1F-4AD1-BF66-73A1D03B670F}" dt="2025-02-19T22:09:27.149" v="1655" actId="113"/>
          <ac:spMkLst>
            <pc:docMk/>
            <pc:sldMk cId="3961512924" sldId="335"/>
            <ac:spMk id="3" creationId="{726E338D-4397-243E-431E-E332DF18D1B2}"/>
          </ac:spMkLst>
        </pc:spChg>
        <pc:picChg chg="mod">
          <ac:chgData name="Lucie Reczková" userId="06b4fd64-77a6-4415-8315-83d3104b1ff1" providerId="ADAL" clId="{268985F8-6B1F-4AD1-BF66-73A1D03B670F}" dt="2025-02-19T22:12:25.503" v="1702" actId="1076"/>
          <ac:picMkLst>
            <pc:docMk/>
            <pc:sldMk cId="3961512924" sldId="335"/>
            <ac:picMk id="1028" creationId="{16E7708F-86A7-BA27-7A22-3639504ECAF8}"/>
          </ac:picMkLst>
        </pc:picChg>
      </pc:sldChg>
      <pc:sldChg chg="modSp del">
        <pc:chgData name="Lucie Reczková" userId="06b4fd64-77a6-4415-8315-83d3104b1ff1" providerId="ADAL" clId="{268985F8-6B1F-4AD1-BF66-73A1D03B670F}" dt="2025-02-19T22:10:21.616" v="1660" actId="47"/>
        <pc:sldMkLst>
          <pc:docMk/>
          <pc:sldMk cId="3189065471" sldId="336"/>
        </pc:sldMkLst>
      </pc:sldChg>
      <pc:sldChg chg="delSp modSp mod">
        <pc:chgData name="Lucie Reczková" userId="06b4fd64-77a6-4415-8315-83d3104b1ff1" providerId="ADAL" clId="{268985F8-6B1F-4AD1-BF66-73A1D03B670F}" dt="2025-02-05T09:44:01.697" v="898" actId="20577"/>
        <pc:sldMkLst>
          <pc:docMk/>
          <pc:sldMk cId="897448442" sldId="337"/>
        </pc:sldMkLst>
        <pc:spChg chg="mod">
          <ac:chgData name="Lucie Reczková" userId="06b4fd64-77a6-4415-8315-83d3104b1ff1" providerId="ADAL" clId="{268985F8-6B1F-4AD1-BF66-73A1D03B670F}" dt="2025-02-05T09:44:01.697" v="898" actId="20577"/>
          <ac:spMkLst>
            <pc:docMk/>
            <pc:sldMk cId="897448442" sldId="337"/>
            <ac:spMk id="2" creationId="{500DA935-B37A-EE12-3B85-6E8ED47C8907}"/>
          </ac:spMkLst>
        </pc:spChg>
      </pc:sldChg>
      <pc:sldChg chg="delSp modSp mod">
        <pc:chgData name="Lucie Reczková" userId="06b4fd64-77a6-4415-8315-83d3104b1ff1" providerId="ADAL" clId="{268985F8-6B1F-4AD1-BF66-73A1D03B670F}" dt="2025-02-05T09:44:25.637" v="899" actId="20577"/>
        <pc:sldMkLst>
          <pc:docMk/>
          <pc:sldMk cId="3675281153" sldId="338"/>
        </pc:sldMkLst>
        <pc:spChg chg="mod">
          <ac:chgData name="Lucie Reczková" userId="06b4fd64-77a6-4415-8315-83d3104b1ff1" providerId="ADAL" clId="{268985F8-6B1F-4AD1-BF66-73A1D03B670F}" dt="2025-02-05T09:44:25.637" v="899" actId="20577"/>
          <ac:spMkLst>
            <pc:docMk/>
            <pc:sldMk cId="3675281153" sldId="338"/>
            <ac:spMk id="2" creationId="{9F539EB8-EB09-2FB5-5163-8C03B5B698DB}"/>
          </ac:spMkLst>
        </pc:spChg>
      </pc:sldChg>
      <pc:sldChg chg="delSp modSp mod">
        <pc:chgData name="Lucie Reczková" userId="06b4fd64-77a6-4415-8315-83d3104b1ff1" providerId="ADAL" clId="{268985F8-6B1F-4AD1-BF66-73A1D03B670F}" dt="2025-02-03T08:54:56.499" v="209" actId="403"/>
        <pc:sldMkLst>
          <pc:docMk/>
          <pc:sldMk cId="2509366559" sldId="339"/>
        </pc:sldMkLst>
        <pc:spChg chg="mod">
          <ac:chgData name="Lucie Reczková" userId="06b4fd64-77a6-4415-8315-83d3104b1ff1" providerId="ADAL" clId="{268985F8-6B1F-4AD1-BF66-73A1D03B670F}" dt="2025-02-03T08:54:56.499" v="209" actId="403"/>
          <ac:spMkLst>
            <pc:docMk/>
            <pc:sldMk cId="2509366559" sldId="339"/>
            <ac:spMk id="2" creationId="{BC262A6E-0AC2-E172-BCF6-26C4B2FC6DDF}"/>
          </ac:spMkLst>
        </pc:spChg>
      </pc:sldChg>
      <pc:sldChg chg="delSp modSp mod modShow">
        <pc:chgData name="Lucie Reczková" userId="06b4fd64-77a6-4415-8315-83d3104b1ff1" providerId="ADAL" clId="{268985F8-6B1F-4AD1-BF66-73A1D03B670F}" dt="2025-02-19T22:24:55.304" v="1708" actId="729"/>
        <pc:sldMkLst>
          <pc:docMk/>
          <pc:sldMk cId="977806889" sldId="340"/>
        </pc:sldMkLst>
        <pc:spChg chg="mod">
          <ac:chgData name="Lucie Reczková" userId="06b4fd64-77a6-4415-8315-83d3104b1ff1" providerId="ADAL" clId="{268985F8-6B1F-4AD1-BF66-73A1D03B670F}" dt="2025-02-03T08:58:17.947" v="247" actId="14100"/>
          <ac:spMkLst>
            <pc:docMk/>
            <pc:sldMk cId="977806889" sldId="340"/>
            <ac:spMk id="2" creationId="{1B038965-4EC2-B958-59D1-896706B03BAA}"/>
          </ac:spMkLst>
        </pc:spChg>
      </pc:sldChg>
      <pc:sldChg chg="delSp modSp mod modShow">
        <pc:chgData name="Lucie Reczková" userId="06b4fd64-77a6-4415-8315-83d3104b1ff1" providerId="ADAL" clId="{268985F8-6B1F-4AD1-BF66-73A1D03B670F}" dt="2025-02-19T22:24:51.445" v="1707" actId="729"/>
        <pc:sldMkLst>
          <pc:docMk/>
          <pc:sldMk cId="2193522764" sldId="341"/>
        </pc:sldMkLst>
        <pc:spChg chg="mod">
          <ac:chgData name="Lucie Reczková" userId="06b4fd64-77a6-4415-8315-83d3104b1ff1" providerId="ADAL" clId="{268985F8-6B1F-4AD1-BF66-73A1D03B670F}" dt="2025-02-03T08:57:42.097" v="238" actId="1076"/>
          <ac:spMkLst>
            <pc:docMk/>
            <pc:sldMk cId="2193522764" sldId="341"/>
            <ac:spMk id="2" creationId="{DEDB0027-5DA0-D919-3FB7-589FC34A6553}"/>
          </ac:spMkLst>
        </pc:spChg>
      </pc:sldChg>
      <pc:sldChg chg="addSp delSp modSp mod">
        <pc:chgData name="Lucie Reczková" userId="06b4fd64-77a6-4415-8315-83d3104b1ff1" providerId="ADAL" clId="{268985F8-6B1F-4AD1-BF66-73A1D03B670F}" dt="2025-02-05T10:44:11.592" v="1075" actId="12"/>
        <pc:sldMkLst>
          <pc:docMk/>
          <pc:sldMk cId="3853558398" sldId="342"/>
        </pc:sldMkLst>
        <pc:spChg chg="add mod">
          <ac:chgData name="Lucie Reczková" userId="06b4fd64-77a6-4415-8315-83d3104b1ff1" providerId="ADAL" clId="{268985F8-6B1F-4AD1-BF66-73A1D03B670F}" dt="2025-02-05T10:44:11.592" v="1075" actId="12"/>
          <ac:spMkLst>
            <pc:docMk/>
            <pc:sldMk cId="3853558398" sldId="342"/>
            <ac:spMk id="4" creationId="{7BA26AF6-DF6E-4F19-8FE6-AC89E08B9920}"/>
          </ac:spMkLst>
        </pc:spChg>
        <pc:spChg chg="mod">
          <ac:chgData name="Lucie Reczková" userId="06b4fd64-77a6-4415-8315-83d3104b1ff1" providerId="ADAL" clId="{268985F8-6B1F-4AD1-BF66-73A1D03B670F}" dt="2025-02-05T10:40:59.405" v="1007" actId="20577"/>
          <ac:spMkLst>
            <pc:docMk/>
            <pc:sldMk cId="3853558398" sldId="342"/>
            <ac:spMk id="6" creationId="{70424345-E318-EA3F-56E1-4F3925686497}"/>
          </ac:spMkLst>
        </pc:spChg>
      </pc:sldChg>
      <pc:sldChg chg="addSp modSp mod modNotesTx">
        <pc:chgData name="Lucie Reczková" userId="06b4fd64-77a6-4415-8315-83d3104b1ff1" providerId="ADAL" clId="{268985F8-6B1F-4AD1-BF66-73A1D03B670F}" dt="2025-02-20T08:11:10.567" v="2142" actId="1076"/>
        <pc:sldMkLst>
          <pc:docMk/>
          <pc:sldMk cId="3751051003" sldId="343"/>
        </pc:sldMkLst>
        <pc:spChg chg="mod">
          <ac:chgData name="Lucie Reczková" userId="06b4fd64-77a6-4415-8315-83d3104b1ff1" providerId="ADAL" clId="{268985F8-6B1F-4AD1-BF66-73A1D03B670F}" dt="2025-02-20T08:06:53.394" v="2033" actId="404"/>
          <ac:spMkLst>
            <pc:docMk/>
            <pc:sldMk cId="3751051003" sldId="343"/>
            <ac:spMk id="2" creationId="{6AADCAE1-1023-431C-7651-D03B66DC0D04}"/>
          </ac:spMkLst>
        </pc:spChg>
        <pc:spChg chg="add mod">
          <ac:chgData name="Lucie Reczková" userId="06b4fd64-77a6-4415-8315-83d3104b1ff1" providerId="ADAL" clId="{268985F8-6B1F-4AD1-BF66-73A1D03B670F}" dt="2025-02-20T08:06:16.971" v="2026" actId="1076"/>
          <ac:spMkLst>
            <pc:docMk/>
            <pc:sldMk cId="3751051003" sldId="343"/>
            <ac:spMk id="3" creationId="{6053F978-BE9F-4469-2620-11A6BE117684}"/>
          </ac:spMkLst>
        </pc:spChg>
        <pc:spChg chg="add mod">
          <ac:chgData name="Lucie Reczková" userId="06b4fd64-77a6-4415-8315-83d3104b1ff1" providerId="ADAL" clId="{268985F8-6B1F-4AD1-BF66-73A1D03B670F}" dt="2025-02-20T08:11:10.567" v="2142" actId="1076"/>
          <ac:spMkLst>
            <pc:docMk/>
            <pc:sldMk cId="3751051003" sldId="343"/>
            <ac:spMk id="4" creationId="{C7E35903-C8E8-2CF2-CCE7-236FDC86758A}"/>
          </ac:spMkLst>
        </pc:spChg>
      </pc:sldChg>
      <pc:sldChg chg="add">
        <pc:chgData name="Lucie Reczková" userId="06b4fd64-77a6-4415-8315-83d3104b1ff1" providerId="ADAL" clId="{268985F8-6B1F-4AD1-BF66-73A1D03B670F}" dt="2025-02-03T09:16:58.525" v="257" actId="2890"/>
        <pc:sldMkLst>
          <pc:docMk/>
          <pc:sldMk cId="1833444111" sldId="344"/>
        </pc:sldMkLst>
      </pc:sldChg>
      <pc:sldChg chg="modSp add mod">
        <pc:chgData name="Lucie Reczková" userId="06b4fd64-77a6-4415-8315-83d3104b1ff1" providerId="ADAL" clId="{268985F8-6B1F-4AD1-BF66-73A1D03B670F}" dt="2025-02-19T21:17:58.253" v="1126" actId="255"/>
        <pc:sldMkLst>
          <pc:docMk/>
          <pc:sldMk cId="690159054" sldId="345"/>
        </pc:sldMkLst>
        <pc:spChg chg="mod">
          <ac:chgData name="Lucie Reczková" userId="06b4fd64-77a6-4415-8315-83d3104b1ff1" providerId="ADAL" clId="{268985F8-6B1F-4AD1-BF66-73A1D03B670F}" dt="2025-02-19T21:17:58.253" v="1126" actId="255"/>
          <ac:spMkLst>
            <pc:docMk/>
            <pc:sldMk cId="690159054" sldId="345"/>
            <ac:spMk id="3" creationId="{C8915B41-C10D-0F0C-4F68-259678BFED08}"/>
          </ac:spMkLst>
        </pc:spChg>
      </pc:sldChg>
      <pc:sldChg chg="modSp add mod">
        <pc:chgData name="Lucie Reczková" userId="06b4fd64-77a6-4415-8315-83d3104b1ff1" providerId="ADAL" clId="{268985F8-6B1F-4AD1-BF66-73A1D03B670F}" dt="2025-02-19T21:20:15.234" v="1157" actId="113"/>
        <pc:sldMkLst>
          <pc:docMk/>
          <pc:sldMk cId="3024766879" sldId="346"/>
        </pc:sldMkLst>
        <pc:spChg chg="mod">
          <ac:chgData name="Lucie Reczková" userId="06b4fd64-77a6-4415-8315-83d3104b1ff1" providerId="ADAL" clId="{268985F8-6B1F-4AD1-BF66-73A1D03B670F}" dt="2025-02-19T21:20:15.234" v="1157" actId="113"/>
          <ac:spMkLst>
            <pc:docMk/>
            <pc:sldMk cId="3024766879" sldId="346"/>
            <ac:spMk id="3" creationId="{14D8EFE1-4BEC-D1DA-7126-448B848B94A4}"/>
          </ac:spMkLst>
        </pc:spChg>
        <pc:spChg chg="mod">
          <ac:chgData name="Lucie Reczková" userId="06b4fd64-77a6-4415-8315-83d3104b1ff1" providerId="ADAL" clId="{268985F8-6B1F-4AD1-BF66-73A1D03B670F}" dt="2025-02-19T21:19:50.304" v="1153" actId="20577"/>
          <ac:spMkLst>
            <pc:docMk/>
            <pc:sldMk cId="3024766879" sldId="346"/>
            <ac:spMk id="6" creationId="{F1682B2D-EFE3-DAAE-FBE0-7C9C09F5B93B}"/>
          </ac:spMkLst>
        </pc:spChg>
      </pc:sldChg>
      <pc:sldChg chg="modSp add mod">
        <pc:chgData name="Lucie Reczková" userId="06b4fd64-77a6-4415-8315-83d3104b1ff1" providerId="ADAL" clId="{268985F8-6B1F-4AD1-BF66-73A1D03B670F}" dt="2025-02-20T07:18:25.587" v="1771" actId="1076"/>
        <pc:sldMkLst>
          <pc:docMk/>
          <pc:sldMk cId="3536206773" sldId="347"/>
        </pc:sldMkLst>
        <pc:spChg chg="mod">
          <ac:chgData name="Lucie Reczková" userId="06b4fd64-77a6-4415-8315-83d3104b1ff1" providerId="ADAL" clId="{268985F8-6B1F-4AD1-BF66-73A1D03B670F}" dt="2025-02-20T07:18:25.587" v="1771" actId="1076"/>
          <ac:spMkLst>
            <pc:docMk/>
            <pc:sldMk cId="3536206773" sldId="347"/>
            <ac:spMk id="3" creationId="{F1BCA7B9-8A66-FF45-C8A2-EBA741250483}"/>
          </ac:spMkLst>
        </pc:spChg>
        <pc:spChg chg="mod">
          <ac:chgData name="Lucie Reczková" userId="06b4fd64-77a6-4415-8315-83d3104b1ff1" providerId="ADAL" clId="{268985F8-6B1F-4AD1-BF66-73A1D03B670F}" dt="2025-02-19T21:36:46.577" v="1601" actId="403"/>
          <ac:spMkLst>
            <pc:docMk/>
            <pc:sldMk cId="3536206773" sldId="347"/>
            <ac:spMk id="6" creationId="{00C8D334-9741-720B-11AF-FBD131A8BBED}"/>
          </ac:spMkLst>
        </pc:spChg>
      </pc:sldChg>
    </pc:docChg>
  </pc:docChgLst>
  <pc:docChgLst>
    <pc:chgData name="Lucie Reczková" userId="06b4fd64-77a6-4415-8315-83d3104b1ff1" providerId="ADAL" clId="{4AE2C545-6409-42F4-9C35-BCC309FAFC77}"/>
    <pc:docChg chg="custSel modSld">
      <pc:chgData name="Lucie Reczková" userId="06b4fd64-77a6-4415-8315-83d3104b1ff1" providerId="ADAL" clId="{4AE2C545-6409-42F4-9C35-BCC309FAFC77}" dt="2025-02-18T09:16:38.370" v="32" actId="20577"/>
      <pc:docMkLst>
        <pc:docMk/>
      </pc:docMkLst>
      <pc:sldChg chg="delSp modSp">
        <pc:chgData name="Lucie Reczková" userId="06b4fd64-77a6-4415-8315-83d3104b1ff1" providerId="ADAL" clId="{4AE2C545-6409-42F4-9C35-BCC309FAFC77}" dt="2025-02-18T08:53:42.251" v="9" actId="478"/>
        <pc:sldMkLst>
          <pc:docMk/>
          <pc:sldMk cId="2997543792" sldId="257"/>
        </pc:sldMkLst>
        <pc:spChg chg="mod">
          <ac:chgData name="Lucie Reczková" userId="06b4fd64-77a6-4415-8315-83d3104b1ff1" providerId="ADAL" clId="{4AE2C545-6409-42F4-9C35-BCC309FAFC77}" dt="2025-02-18T08:53:39.649" v="8" actId="6549"/>
          <ac:spMkLst>
            <pc:docMk/>
            <pc:sldMk cId="2997543792" sldId="257"/>
            <ac:spMk id="3" creationId="{00000000-0000-0000-0000-000000000000}"/>
          </ac:spMkLst>
        </pc:spChg>
      </pc:sldChg>
      <pc:sldChg chg="modSp">
        <pc:chgData name="Lucie Reczková" userId="06b4fd64-77a6-4415-8315-83d3104b1ff1" providerId="ADAL" clId="{4AE2C545-6409-42F4-9C35-BCC309FAFC77}" dt="2025-02-18T08:54:52.616" v="13" actId="12"/>
        <pc:sldMkLst>
          <pc:docMk/>
          <pc:sldMk cId="3938400488" sldId="328"/>
        </pc:sldMkLst>
        <pc:spChg chg="mod">
          <ac:chgData name="Lucie Reczková" userId="06b4fd64-77a6-4415-8315-83d3104b1ff1" providerId="ADAL" clId="{4AE2C545-6409-42F4-9C35-BCC309FAFC77}" dt="2025-02-18T08:54:52.616" v="13" actId="12"/>
          <ac:spMkLst>
            <pc:docMk/>
            <pc:sldMk cId="3938400488" sldId="328"/>
            <ac:spMk id="3" creationId="{18C8DCC3-DBB3-1D01-DF6A-E3E4122E1EB5}"/>
          </ac:spMkLst>
        </pc:spChg>
      </pc:sldChg>
      <pc:sldChg chg="modSp">
        <pc:chgData name="Lucie Reczková" userId="06b4fd64-77a6-4415-8315-83d3104b1ff1" providerId="ADAL" clId="{4AE2C545-6409-42F4-9C35-BCC309FAFC77}" dt="2025-02-18T09:14:39.461" v="15" actId="404"/>
        <pc:sldMkLst>
          <pc:docMk/>
          <pc:sldMk cId="228787103" sldId="329"/>
        </pc:sldMkLst>
        <pc:spChg chg="mod">
          <ac:chgData name="Lucie Reczková" userId="06b4fd64-77a6-4415-8315-83d3104b1ff1" providerId="ADAL" clId="{4AE2C545-6409-42F4-9C35-BCC309FAFC77}" dt="2025-02-18T09:14:39.461" v="15" actId="404"/>
          <ac:spMkLst>
            <pc:docMk/>
            <pc:sldMk cId="228787103" sldId="329"/>
            <ac:spMk id="2" creationId="{A8F11D75-4F43-82B9-C46E-B2030A0E3A83}"/>
          </ac:spMkLst>
        </pc:spChg>
      </pc:sldChg>
      <pc:sldChg chg="modSp">
        <pc:chgData name="Lucie Reczková" userId="06b4fd64-77a6-4415-8315-83d3104b1ff1" providerId="ADAL" clId="{4AE2C545-6409-42F4-9C35-BCC309FAFC77}" dt="2025-02-18T09:16:38.370" v="32" actId="20577"/>
        <pc:sldMkLst>
          <pc:docMk/>
          <pc:sldMk cId="757026480" sldId="334"/>
        </pc:sldMkLst>
        <pc:spChg chg="mod">
          <ac:chgData name="Lucie Reczková" userId="06b4fd64-77a6-4415-8315-83d3104b1ff1" providerId="ADAL" clId="{4AE2C545-6409-42F4-9C35-BCC309FAFC77}" dt="2025-02-18T09:16:38.370" v="32" actId="20577"/>
          <ac:spMkLst>
            <pc:docMk/>
            <pc:sldMk cId="757026480" sldId="334"/>
            <ac:spMk id="2" creationId="{AD428BB3-0E42-901B-A4D1-CE60B517A1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C14F-3AE1-F2D6-1DFA-80F2A50462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187DA7C-DC5C-0C29-FF93-80E102739DC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CDEC643-F3E4-612A-7611-0DB5E98297DD}"/>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BE2973F-A784-934D-B829-BCA98A586DDC}"/>
              </a:ext>
            </a:extLst>
          </p:cNvPr>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3352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D719-084A-8808-E620-442EBBC47E9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386B4D8-BAF5-560E-6EC5-D1EB912F815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C860ED2-29BD-9A4E-EDC1-57E888C5D00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3D918B-B910-9755-6CBB-00B65AD68499}"/>
              </a:ext>
            </a:extLst>
          </p:cNvPr>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358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59B6-B8B8-C176-E517-7689875C776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884FEA2-0641-1BF4-F927-D75307E0BD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86E0A1-427F-8550-A03A-0ADD625898D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23FB429-59E3-5B8C-A515-3D4D72D3D3E6}"/>
              </a:ext>
            </a:extLst>
          </p:cNvPr>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89835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B0C44-CEFD-AB0C-03C0-FB911F167D6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03C928C-228E-D4B3-D383-A4992BE0A7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382245-E986-28B1-0920-21185CABE02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B0A0D6B-B1E9-BAC4-BF22-6FF183562EF5}"/>
              </a:ext>
            </a:extLst>
          </p:cNvPr>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68824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CAD3-657C-D5F8-0B1B-AF149706AC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A1789E8-0E46-DDF8-3C24-C718EB7CBB4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B33422-96DE-BC61-A44F-8B93C5B5A27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F20F345-1836-8EA9-4423-C0D6C7AF6218}"/>
              </a:ext>
            </a:extLst>
          </p:cNvPr>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18737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7127B-DEFE-9038-0913-15ED9B040F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EE98FB8-B00B-27E8-BC69-77E5DD6225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9A6BD8D-EC66-25CC-236F-61DF4A4ABAF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2307E22-BE74-71CC-C12F-54D7D578D125}"/>
              </a:ext>
            </a:extLst>
          </p:cNvPr>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9582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53E0-42C2-30BB-DE08-2F838DBDFE8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E74855-EAB9-D251-2488-5EE2A33452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F46EDD8-2FE8-B4BD-8E9C-6F68B475C2F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E959F81-E2CE-A07E-6568-D7D8134ED748}"/>
              </a:ext>
            </a:extLst>
          </p:cNvPr>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1796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FFA0-4BC8-FF81-271A-DF91C6E4557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EF92B47-65DD-50E3-FE64-AC15381EC3F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B935B22-AE3C-FDA9-549E-6D9180BA554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372FEC3-6361-E05F-4BAD-8FAC06CC7AFF}"/>
              </a:ext>
            </a:extLst>
          </p:cNvPr>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74482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2F13-3319-8AC3-2D9A-41D73CC9B12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9DEB8E3-6D75-2BB3-4041-8BEE90AE7FA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FFE6013-B882-ABAC-8584-9A3C48BAE52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CDBE078-F9BE-AA6B-2784-18033FDF0FC6}"/>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2914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0742-6D74-1C76-52F2-DD5F1B5D193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D9B2A04-5200-DA5F-4166-D94067A79D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BD04D2F-A740-DC86-F9CC-B5AEBF76407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7B330FE-6E61-E49A-162B-170732DFDE66}"/>
              </a:ext>
            </a:extLst>
          </p:cNvPr>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29808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D67B-43F7-AF9F-1CF2-AE3FA0CF43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B2D2533-FE1E-7C7F-43AD-E71894E6B59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B7E0001-076D-9339-8516-82F574563F2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211451F-B88A-06D7-E39C-339E56E375E0}"/>
              </a:ext>
            </a:extLst>
          </p:cNvPr>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88456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7209-A948-7E70-620F-55722CDD238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322ADC9-1A34-937A-B2CE-BE8689C4869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EA99F54-AF7F-E5A9-5DD0-7338EFDC37B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D645CA2-09FB-A462-9C81-5C9070648EC8}"/>
              </a:ext>
            </a:extLst>
          </p:cNvPr>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1934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625E-0F08-91AA-3A12-831B574491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4844F7-E376-25CA-2037-679BAC5E20C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5C8C31B-6D60-355B-35D5-3EEF5422AC0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6D104A5-D3B4-9F25-6E97-CD124D87E025}"/>
              </a:ext>
            </a:extLst>
          </p:cNvPr>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24468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84E4D-4207-36EF-AC8A-4EDFA5D8FBD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5916C82-832C-CF91-A9A4-41F8918C875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E08F9C-4A32-A0B6-7B63-F68C58D858D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10C7452-1EE3-0687-CEA4-0AFE82F86DD7}"/>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89734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7A48-D321-A8DE-BACA-6A27A888148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C650B3-D95F-59E1-4820-173A319EBD5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DDB5FB2-3589-374F-9AD1-D96ECDC2F07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3166093-B6FE-4364-3AFD-4181BE8DB038}"/>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8792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DFC8-21DF-51E2-CFAA-EDAE234ADE7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5B5FF-2FF1-B7EB-49E0-F2A81C9AF46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CF332A6-8F09-15FB-DBAB-70BE1F28E88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DA23E86-FBA2-63F5-E57E-97B4397CA56A}"/>
              </a:ext>
            </a:extLst>
          </p:cNvPr>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589965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5B177-0E5F-BDA8-14DA-BBF6CB6CC3D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FD8111F-2EB7-4ABD-212F-BED293AC05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E221296-8460-BFE9-3145-C44DD32C91B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E177707-399F-A44D-01FE-0ACDF5844C06}"/>
              </a:ext>
            </a:extLst>
          </p:cNvPr>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41789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13B8-F94F-D6AB-50EE-0F4AAFEE822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1C9BFC6-3335-6549-744F-7A1EE86ED19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DFF45BF-5CBE-BD92-C49D-A9C37A89EB4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B27D330-2627-E051-05F6-E00D8CDF7954}"/>
              </a:ext>
            </a:extLst>
          </p:cNvPr>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37139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0DE3-6BFB-4610-8EC3-51217EC5A04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59E943-7179-F5DF-D316-6DAB6B4F71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005884-93C3-1AC6-EC08-F5B274D100E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BDF0C271-6927-BE3B-D166-9369ABC257AB}"/>
              </a:ext>
            </a:extLst>
          </p:cNvPr>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62830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90F0-3A40-A3FA-98AD-B78A5BC9D4A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A427B0F-1F7F-502D-C138-7E4EF7AF10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3F944C5-6F62-0423-7E27-06977E35DEB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1CB80088-E767-34D4-4D1E-69FAA9219952}"/>
              </a:ext>
            </a:extLst>
          </p:cNvPr>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438800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95E9-CCB6-44F8-3D33-86C4FD97786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7EE7D67-E79B-A1EC-BFF8-1396F7936AB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D30CE9-32D8-C4C2-9F1F-3A5F6E24DBC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FD78AF6-4D5A-1B44-0F6B-BFF0BC77BB29}"/>
              </a:ext>
            </a:extLst>
          </p:cNvPr>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79972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55E6-0B54-6ED5-0068-17668E0B190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640EB7-CA0F-A826-0063-C6BD667C9C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239E024-A1CE-4F12-9860-99C89A58339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1F4011E-E345-0B51-CC52-FCE0D8870F6E}"/>
              </a:ext>
            </a:extLst>
          </p:cNvPr>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87190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EAD5-CD30-E695-A4D4-E7D3F2FA385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6A5919-BAFA-1ABE-05F6-52820748630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E2A9845-1AE2-2304-A6D6-2405B6D4528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7C41F4A-24EE-551D-6EC5-A568688D3FC1}"/>
              </a:ext>
            </a:extLst>
          </p:cNvPr>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897168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0A40-5624-D8F7-2AA0-3AEF3A5A31B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160A17-2732-A0DE-4532-369ACF0F36A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1DD4AC-7159-2BA3-0D98-D1799CB8A0D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9C972CA-3B96-EB8A-C509-6C15BB429932}"/>
              </a:ext>
            </a:extLst>
          </p:cNvPr>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53459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FF3E4-10B4-4CAF-BF32-941F75E4E4D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E88F919-C0A4-4FEF-CB42-7A0D0BF9489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BBF4B6-4D18-A300-E268-44435B7C1E4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4D01BFA-0F3C-8D13-9B02-6938199029B9}"/>
              </a:ext>
            </a:extLst>
          </p:cNvPr>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596147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5CB4-9830-9C76-BE41-47884F98D38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29717A-30D6-F0AC-3026-43BBC380451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8373586-85FC-4921-2AC6-F6342B39BF14}"/>
              </a:ext>
            </a:extLst>
          </p:cNvPr>
          <p:cNvSpPr>
            <a:spLocks noGrp="1"/>
          </p:cNvSpPr>
          <p:nvPr>
            <p:ph type="body" idx="1"/>
          </p:nvPr>
        </p:nvSpPr>
        <p:spPr/>
        <p:txBody>
          <a:bodyPr/>
          <a:lstStyle/>
          <a:p>
            <a:r>
              <a:rPr lang="cs-CZ" dirty="0"/>
              <a:t>https://icapcarbonaction.com/en/about-emissions-trading-systems#:~:text=In%20an%20emissions%20trading%20scheme,are%20included%20in%20the%20</a:t>
            </a:r>
            <a:r>
              <a:rPr lang="en-US" b="0" i="0" dirty="0">
                <a:solidFill>
                  <a:srgbClr val="3D5265"/>
                </a:solidFill>
                <a:effectLst/>
                <a:latin typeface="Roboto" panose="02000000000000000000" pitchFamily="2" charset="0"/>
              </a:rPr>
              <a:t>the cap</a:t>
            </a:r>
            <a:r>
              <a:rPr lang="en-US" b="1" i="0" dirty="0">
                <a:solidFill>
                  <a:srgbClr val="3D5265"/>
                </a:solidFill>
                <a:effectLst/>
                <a:latin typeface="Roboto" panose="02000000000000000000" pitchFamily="2" charset="0"/>
              </a:rPr>
              <a:t> limits </a:t>
            </a:r>
            <a:r>
              <a:rPr lang="en-US" b="0" i="0" dirty="0">
                <a:solidFill>
                  <a:srgbClr val="3D5265"/>
                </a:solidFill>
                <a:effectLst/>
                <a:latin typeface="Roboto" panose="02000000000000000000" pitchFamily="2" charset="0"/>
              </a:rPr>
              <a:t>the total amount of</a:t>
            </a:r>
            <a:endParaRPr lang="cs-CZ" dirty="0"/>
          </a:p>
        </p:txBody>
      </p:sp>
      <p:sp>
        <p:nvSpPr>
          <p:cNvPr id="4" name="Zástupný symbol pro číslo snímku 3">
            <a:extLst>
              <a:ext uri="{FF2B5EF4-FFF2-40B4-BE49-F238E27FC236}">
                <a16:creationId xmlns:a16="http://schemas.microsoft.com/office/drawing/2014/main" id="{AD5936F3-E2C9-39D8-31A3-7E982C16E0E5}"/>
              </a:ext>
            </a:extLst>
          </p:cNvPr>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78932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5107-0887-C54F-0CC9-0397A2593F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ADD782D-548F-6AF1-BA8C-65DA8946909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A7D0533-AD07-BCAE-B1E5-26E5424344B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17F5C1D-0217-92DD-24DB-09A9510EF062}"/>
              </a:ext>
            </a:extLst>
          </p:cNvPr>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0439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5B43-6EA8-C7D1-7400-882F60D9FEE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F948CE8-5B86-2FF3-0B31-6D34AC54DA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944F1E-E0BD-2AFE-DB4A-D4A8356DB1F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880150E-9CE3-5196-7BF3-BD78AF8253B4}"/>
              </a:ext>
            </a:extLst>
          </p:cNvPr>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62880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20F3-44D6-A470-0CE6-FBEA613E8DC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D5B68D-F0BB-D9B5-D7E7-FC95CAF452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5EB5516-C94C-D348-CFEE-8970630F607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ADD7842-92A7-0599-1F24-DC34AFC72414}"/>
              </a:ext>
            </a:extLst>
          </p:cNvPr>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9524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49A0-8256-21FD-4865-11145A73C5F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36614AB-8EBD-1B4E-8331-99656BECD1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BDCF7F3-CB11-892F-A5E2-A279ABF67D0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F5D5C14E-E572-CB91-54AE-1F85891C42E5}"/>
              </a:ext>
            </a:extLst>
          </p:cNvPr>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4798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FE05-EF82-148C-8481-C5801F9C1FC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FB251F-5824-D2C0-83FB-977EDB8F06B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6875F4-ED7A-2A5E-38D9-0248039DEDB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30E4C74-CBAE-2AFA-FD1A-73CE2938706E}"/>
              </a:ext>
            </a:extLst>
          </p:cNvPr>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46935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DC81-6FDB-C00D-13A2-72BCF1FDDC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464E442-9B22-142C-7A1A-26CB31D3CB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2C8CDDF-E3FA-CB4A-C613-A282AE13D7F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5B2D589-B96D-E6D1-39F6-BA84FDAE19EC}"/>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2462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EB84-D77D-2ECA-E7EE-A08203D1FEF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49FDCEB-4B76-B3A1-3B9B-4375BDDCA7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2A8CB5-82DF-D72D-BF28-07EB4FD5CAB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BF225F6-69CA-CE0E-7B1F-06BE76DEAC57}"/>
              </a:ext>
            </a:extLst>
          </p:cNvPr>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94252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fOgdj4Okdw" TargetMode="External"/><Relationship Id="rId2" Type="http://schemas.openxmlformats.org/officeDocument/2006/relationships/hyperlink" Target="https://www.youtube.com/watch?v=e2S9wf5oVT4"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ashboards.sdgindex.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64FIW0rbU-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aljazeera.com/program/counting-the-cost/2024/6/6/whats-next-for-the-eus-green-dea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hercollective.com/blogs/r-stories/circular-economy-vs-linear-economy" TargetMode="External"/><Relationship Id="rId2" Type="http://schemas.openxmlformats.org/officeDocument/2006/relationships/hyperlink" Target="https://www.europarl.europa.eu/topics/en/article/20151201STO05603/circular-economy-definition-importance-and-benefits" TargetMode="External"/><Relationship Id="rId1" Type="http://schemas.openxmlformats.org/officeDocument/2006/relationships/slideLayout" Target="../slideLayouts/slideLayout2.xml"/><Relationship Id="rId6" Type="http://schemas.openxmlformats.org/officeDocument/2006/relationships/hyperlink" Target="https://commission.europa.eu/strategy-and-policy/priorities-2019-2024/european-green-deal_en" TargetMode="External"/><Relationship Id="rId5" Type="http://schemas.openxmlformats.org/officeDocument/2006/relationships/hyperlink" Target="https://sdgs.un.org/goals" TargetMode="External"/><Relationship Id="rId4" Type="http://schemas.openxmlformats.org/officeDocument/2006/relationships/hyperlink" Target="https://sustainabilityguide.eu/sustainability/circular-econom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Business environment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Lucie </a:t>
            </a:r>
            <a:r>
              <a:rPr lang="cs-CZ" altLang="cs-CZ" sz="900" b="1" dirty="0" err="1">
                <a:solidFill>
                  <a:srgbClr val="307871"/>
                </a:solidFill>
                <a:latin typeface="Times New Roman" panose="02020603050405020304" pitchFamily="18" charset="0"/>
                <a:cs typeface="Times New Roman" panose="02020603050405020304" pitchFamily="18" charset="0"/>
              </a:rPr>
              <a:t>Reczková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761C48DA-7B75-4EEE-BD5C-DDA9D5DBD4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20" y="3565763"/>
            <a:ext cx="5616624" cy="1309575"/>
          </a:xfrm>
          <a:prstGeom prst="rect">
            <a:avLst/>
          </a:prstGeom>
        </p:spPr>
      </p:pic>
      <p:sp>
        <p:nvSpPr>
          <p:cNvPr id="6" name="Rectangle 2">
            <a:extLst>
              <a:ext uri="{FF2B5EF4-FFF2-40B4-BE49-F238E27FC236}">
                <a16:creationId xmlns:a16="http://schemas.microsoft.com/office/drawing/2014/main" id="{2B8D5AC5-56B8-4769-B4B9-EF6E38FF95A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10">
            <a:hlinkClick r:id="rId4"/>
            <a:extLst>
              <a:ext uri="{FF2B5EF4-FFF2-40B4-BE49-F238E27FC236}">
                <a16:creationId xmlns:a16="http://schemas.microsoft.com/office/drawing/2014/main" id="{7267DA14-DD4A-437A-9F0F-2AE3E3E54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546" y="4447381"/>
            <a:ext cx="12287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03CD-BA81-A30A-6F38-6916CD5AB0BB}"/>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8C8DCC3-DBB3-1D01-DF6A-E3E4122E1EB5}"/>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The main reading will be from supplied material available on IS in the folder of each lecture.</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For today:</a:t>
            </a:r>
          </a:p>
          <a:p>
            <a:r>
              <a:rPr lang="en-US" sz="2000" b="1" dirty="0">
                <a:solidFill>
                  <a:srgbClr val="307871"/>
                </a:solidFill>
                <a:latin typeface="Times New Roman" panose="02020603050405020304" pitchFamily="18" charset="0"/>
                <a:cs typeface="Times New Roman" panose="02020603050405020304" pitchFamily="18" charset="0"/>
              </a:rPr>
              <a:t>The Business Environment - A Global Perspective: Chapter 1 - External environment</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455F5B63-7D4B-8D1C-C450-809DD840B546}"/>
              </a:ext>
            </a:extLst>
          </p:cNvPr>
          <p:cNvSpPr>
            <a:spLocks noGrp="1"/>
          </p:cNvSpPr>
          <p:nvPr>
            <p:ph type="title"/>
          </p:nvPr>
        </p:nvSpPr>
        <p:spPr>
          <a:xfrm>
            <a:off x="179512" y="195486"/>
            <a:ext cx="5400600" cy="507703"/>
          </a:xfrm>
        </p:spPr>
        <p:txBody>
          <a:bodyPr/>
          <a:lstStyle/>
          <a:p>
            <a:r>
              <a:rPr lang="en-GB" dirty="0"/>
              <a:t>Reading list</a:t>
            </a:r>
            <a:endParaRPr lang="cs-CZ" dirty="0"/>
          </a:p>
        </p:txBody>
      </p:sp>
    </p:spTree>
    <p:extLst>
      <p:ext uri="{BB962C8B-B14F-4D97-AF65-F5344CB8AC3E}">
        <p14:creationId xmlns:p14="http://schemas.microsoft.com/office/powerpoint/2010/main" val="393840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0725-26B4-1D61-67F8-E7F1E09F088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F7AA4D3-2E87-5169-7BF0-C70EE016AFFC}"/>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What is business environment?</a:t>
            </a:r>
          </a:p>
          <a:p>
            <a:r>
              <a:rPr lang="en-US" sz="2000" b="1" dirty="0">
                <a:solidFill>
                  <a:srgbClr val="307871"/>
                </a:solidFill>
                <a:latin typeface="Times New Roman" panose="02020603050405020304" pitchFamily="18" charset="0"/>
                <a:cs typeface="Times New Roman" panose="02020603050405020304" pitchFamily="18" charset="0"/>
              </a:rPr>
              <a:t>Environments and the business</a:t>
            </a:r>
          </a:p>
          <a:p>
            <a:r>
              <a:rPr lang="en-US" sz="2000" b="1" dirty="0">
                <a:solidFill>
                  <a:srgbClr val="307871"/>
                </a:solidFill>
                <a:latin typeface="Times New Roman" panose="02020603050405020304" pitchFamily="18" charset="0"/>
                <a:cs typeface="Times New Roman" panose="02020603050405020304" pitchFamily="18" charset="0"/>
              </a:rPr>
              <a:t>Circular economy</a:t>
            </a:r>
          </a:p>
          <a:p>
            <a:r>
              <a:rPr lang="en-US" sz="2000" b="1" dirty="0">
                <a:solidFill>
                  <a:srgbClr val="307871"/>
                </a:solidFill>
                <a:latin typeface="Times New Roman" panose="02020603050405020304" pitchFamily="18" charset="0"/>
                <a:cs typeface="Times New Roman" panose="02020603050405020304" pitchFamily="18" charset="0"/>
              </a:rPr>
              <a:t>Sustainable development goals (SDG)</a:t>
            </a:r>
          </a:p>
          <a:p>
            <a:r>
              <a:rPr lang="en-US" sz="2000" b="1" dirty="0">
                <a:solidFill>
                  <a:srgbClr val="307871"/>
                </a:solidFill>
                <a:latin typeface="Times New Roman" panose="02020603050405020304" pitchFamily="18" charset="0"/>
                <a:cs typeface="Times New Roman" panose="02020603050405020304" pitchFamily="18" charset="0"/>
              </a:rPr>
              <a:t>The European Green deal</a:t>
            </a:r>
          </a:p>
          <a:p>
            <a:pPr marL="0" indent="0">
              <a:buNone/>
            </a:pPr>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1BDD7DB0-A914-CBE1-8D81-13DBF418BB7F}"/>
              </a:ext>
            </a:extLst>
          </p:cNvPr>
          <p:cNvSpPr>
            <a:spLocks noGrp="1"/>
          </p:cNvSpPr>
          <p:nvPr>
            <p:ph type="title"/>
          </p:nvPr>
        </p:nvSpPr>
        <p:spPr>
          <a:xfrm>
            <a:off x="179512" y="195486"/>
            <a:ext cx="3888432" cy="507703"/>
          </a:xfrm>
        </p:spPr>
        <p:txBody>
          <a:bodyPr/>
          <a:lstStyle/>
          <a:p>
            <a:r>
              <a:rPr lang="cs-CZ" dirty="0"/>
              <a:t>Lecture </a:t>
            </a:r>
            <a:r>
              <a:rPr lang="cs-CZ" dirty="0" err="1"/>
              <a:t>outline</a:t>
            </a:r>
            <a:endParaRPr lang="cs-CZ" dirty="0"/>
          </a:p>
        </p:txBody>
      </p:sp>
    </p:spTree>
    <p:extLst>
      <p:ext uri="{BB962C8B-B14F-4D97-AF65-F5344CB8AC3E}">
        <p14:creationId xmlns:p14="http://schemas.microsoft.com/office/powerpoint/2010/main" val="94410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839B-14DC-751A-6C73-AF964C640BE1}"/>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94144CBF-A45B-5A92-782E-220A6AFCBAAC}"/>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9EA3A623-213F-1F0C-B953-56EA2818E4B9}"/>
              </a:ext>
            </a:extLst>
          </p:cNvPr>
          <p:cNvSpPr txBox="1">
            <a:spLocks/>
          </p:cNvSpPr>
          <p:nvPr/>
        </p:nvSpPr>
        <p:spPr>
          <a:xfrm>
            <a:off x="4068324" y="699542"/>
            <a:ext cx="388805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‘Environment’ </a:t>
            </a:r>
            <a:r>
              <a:rPr lang="en-US" sz="1800" dirty="0">
                <a:solidFill>
                  <a:srgbClr val="002060"/>
                </a:solidFill>
                <a:latin typeface="Times New Roman" panose="02020603050405020304" pitchFamily="18" charset="0"/>
                <a:cs typeface="Times New Roman" panose="02020603050405020304" pitchFamily="18" charset="0"/>
              </a:rPr>
              <a:t>general concept</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 covers all forces influencing any aspect of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and its activity</a:t>
            </a:r>
            <a:r>
              <a:rPr lang="en-US" sz="1800" b="1"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 ‘Business’ </a:t>
            </a:r>
            <a:r>
              <a:rPr lang="en-US" sz="1800" dirty="0">
                <a:solidFill>
                  <a:srgbClr val="002060"/>
                </a:solidFill>
                <a:latin typeface="Times New Roman" panose="02020603050405020304" pitchFamily="18" charset="0"/>
                <a:cs typeface="Times New Roman" panose="02020603050405020304" pitchFamily="18" charset="0"/>
              </a:rPr>
              <a:t>is any type of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=&gt; commercial, government, non-for-profit</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 ‘Business Environment’ - </a:t>
            </a:r>
            <a:r>
              <a:rPr lang="en-US" sz="1800" dirty="0">
                <a:solidFill>
                  <a:srgbClr val="002060"/>
                </a:solidFill>
                <a:latin typeface="Times New Roman" panose="02020603050405020304" pitchFamily="18" charset="0"/>
                <a:cs typeface="Times New Roman" panose="02020603050405020304" pitchFamily="18" charset="0"/>
              </a:rPr>
              <a:t>encompassing any and all influences which are external and internal to the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in question.</a:t>
            </a: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A1E5464A-C754-DD92-731C-7B5EAA6D22CC}"/>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What is business environment?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F4746464-9D20-43B2-7226-D0632130D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169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BBFF-88BF-B2C3-766A-E5DB074A1E63}"/>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3D47563E-49D1-AF1C-D503-DC870467D2CA}"/>
              </a:ext>
            </a:extLst>
          </p:cNvPr>
          <p:cNvSpPr txBox="1">
            <a:spLocks/>
          </p:cNvSpPr>
          <p:nvPr/>
        </p:nvSpPr>
        <p:spPr>
          <a:xfrm>
            <a:off x="363148" y="915566"/>
            <a:ext cx="7737244"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noProof="0" dirty="0">
                <a:solidFill>
                  <a:srgbClr val="002060"/>
                </a:solidFill>
                <a:latin typeface="Times New Roman" panose="02020603050405020304" pitchFamily="18" charset="0"/>
                <a:cs typeface="Times New Roman" panose="02020603050405020304" pitchFamily="18" charset="0"/>
              </a:rPr>
              <a:t>We need to analyse business environment for many reasons:</a:t>
            </a:r>
          </a:p>
          <a:p>
            <a:pPr marL="0" indent="0">
              <a:buNone/>
            </a:pPr>
            <a:endParaRPr lang="en-GB" sz="1800" b="1" noProof="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The nature of the BE </a:t>
            </a:r>
            <a:r>
              <a:rPr lang="en-GB" sz="2000" u="sng" noProof="0" dirty="0">
                <a:solidFill>
                  <a:srgbClr val="002060"/>
                </a:solidFill>
                <a:latin typeface="Times New Roman" panose="02020603050405020304" pitchFamily="18" charset="0"/>
                <a:cs typeface="Times New Roman" panose="02020603050405020304" pitchFamily="18" charset="0"/>
              </a:rPr>
              <a:t>directly influences the business activities </a:t>
            </a:r>
            <a:r>
              <a:rPr lang="en-GB" sz="2000" noProof="0" dirty="0">
                <a:solidFill>
                  <a:srgbClr val="002060"/>
                </a:solidFill>
                <a:latin typeface="Times New Roman" panose="02020603050405020304" pitchFamily="18" charset="0"/>
                <a:cs typeface="Times New Roman" panose="02020603050405020304" pitchFamily="18" charset="0"/>
              </a:rPr>
              <a:t>(e.g. its markets, technologies, workforce etc.)</a:t>
            </a: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To </a:t>
            </a:r>
            <a:r>
              <a:rPr lang="en-GB" sz="2000" u="sng" noProof="0" dirty="0">
                <a:solidFill>
                  <a:srgbClr val="002060"/>
                </a:solidFill>
                <a:latin typeface="Times New Roman" panose="02020603050405020304" pitchFamily="18" charset="0"/>
                <a:cs typeface="Times New Roman" panose="02020603050405020304" pitchFamily="18" charset="0"/>
              </a:rPr>
              <a:t>recognise environmental factors and changes </a:t>
            </a:r>
            <a:r>
              <a:rPr lang="en-GB" sz="2000" noProof="0" dirty="0">
                <a:solidFill>
                  <a:srgbClr val="002060"/>
                </a:solidFill>
                <a:latin typeface="Times New Roman" panose="02020603050405020304" pitchFamily="18" charset="0"/>
                <a:cs typeface="Times New Roman" panose="02020603050405020304" pitchFamily="18" charset="0"/>
              </a:rPr>
              <a:t>to ensure the success of the organisation (changes such as new product launch, changes in production technology, staff recruitment drives etc.)</a:t>
            </a:r>
          </a:p>
          <a:p>
            <a:pPr>
              <a:buFont typeface="+mj-lt"/>
              <a:buAutoNum type="arabicPeriod"/>
            </a:pPr>
            <a:r>
              <a:rPr lang="en-GB" sz="2000" u="sng" noProof="0" dirty="0">
                <a:solidFill>
                  <a:srgbClr val="002060"/>
                </a:solidFill>
                <a:latin typeface="Times New Roman" panose="02020603050405020304" pitchFamily="18" charset="0"/>
                <a:cs typeface="Times New Roman" panose="02020603050405020304" pitchFamily="18" charset="0"/>
              </a:rPr>
              <a:t>Profit and the prosperity of organisation </a:t>
            </a:r>
            <a:r>
              <a:rPr lang="en-GB" sz="2000" noProof="0" dirty="0">
                <a:solidFill>
                  <a:srgbClr val="002060"/>
                </a:solidFill>
                <a:latin typeface="Times New Roman" panose="02020603050405020304" pitchFamily="18" charset="0"/>
                <a:cs typeface="Times New Roman" panose="02020603050405020304" pitchFamily="18" charset="0"/>
              </a:rPr>
              <a:t>are related to global, national and local environmental conditions.</a:t>
            </a: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Reaction to changes is </a:t>
            </a:r>
            <a:r>
              <a:rPr lang="en-GB" sz="2000" u="sng" noProof="0" dirty="0">
                <a:solidFill>
                  <a:srgbClr val="002060"/>
                </a:solidFill>
                <a:latin typeface="Times New Roman" panose="02020603050405020304" pitchFamily="18" charset="0"/>
                <a:cs typeface="Times New Roman" panose="02020603050405020304" pitchFamily="18" charset="0"/>
              </a:rPr>
              <a:t>important for strategic planning </a:t>
            </a:r>
            <a:r>
              <a:rPr lang="en-GB" sz="2000" noProof="0" dirty="0">
                <a:solidFill>
                  <a:srgbClr val="002060"/>
                </a:solidFill>
                <a:latin typeface="Times New Roman" panose="02020603050405020304" pitchFamily="18" charset="0"/>
                <a:cs typeface="Times New Roman" panose="02020603050405020304" pitchFamily="18" charset="0"/>
              </a:rPr>
              <a:t>of the organisation.</a:t>
            </a:r>
            <a:endParaRPr lang="en-GB" sz="1800" noProof="0"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C9831E31-749E-4EAE-B5DD-438BFA73E46E}"/>
              </a:ext>
            </a:extLst>
          </p:cNvPr>
          <p:cNvSpPr>
            <a:spLocks noGrp="1"/>
          </p:cNvSpPr>
          <p:nvPr>
            <p:ph type="title"/>
          </p:nvPr>
        </p:nvSpPr>
        <p:spPr>
          <a:xfrm>
            <a:off x="179512" y="195486"/>
            <a:ext cx="6624736" cy="507703"/>
          </a:xfrm>
        </p:spPr>
        <p:txBody>
          <a:bodyPr/>
          <a:lstStyle/>
          <a:p>
            <a:r>
              <a:rPr lang="en-US" dirty="0"/>
              <a:t>Why we need to study business environment?</a:t>
            </a:r>
            <a:endParaRPr lang="cs-CZ" dirty="0"/>
          </a:p>
        </p:txBody>
      </p:sp>
    </p:spTree>
    <p:extLst>
      <p:ext uri="{BB962C8B-B14F-4D97-AF65-F5344CB8AC3E}">
        <p14:creationId xmlns:p14="http://schemas.microsoft.com/office/powerpoint/2010/main" val="231339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85-BBE9-716D-89B5-DE7DAF73143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4C78104-3FA1-2217-633A-0BE5121B7CE7}"/>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AB9D465B-ADA1-8494-E6E4-01ADB2CFC705}"/>
              </a:ext>
            </a:extLst>
          </p:cNvPr>
          <p:cNvSpPr txBox="1">
            <a:spLocks/>
          </p:cNvSpPr>
          <p:nvPr/>
        </p:nvSpPr>
        <p:spPr>
          <a:xfrm>
            <a:off x="452702" y="1130892"/>
            <a:ext cx="8079738" cy="30970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3800" dirty="0">
                <a:solidFill>
                  <a:srgbClr val="002060"/>
                </a:solidFill>
                <a:latin typeface="Times New Roman" panose="02020603050405020304" pitchFamily="18" charset="0"/>
                <a:cs typeface="Times New Roman" panose="02020603050405020304" pitchFamily="18" charset="0"/>
              </a:rPr>
              <a:t>We can differentiate between </a:t>
            </a:r>
            <a:r>
              <a:rPr lang="en-US" altLang="cs-CZ" sz="3800" dirty="0" err="1">
                <a:solidFill>
                  <a:srgbClr val="002060"/>
                </a:solidFill>
                <a:latin typeface="Times New Roman" panose="02020603050405020304" pitchFamily="18" charset="0"/>
                <a:cs typeface="Times New Roman" panose="02020603050405020304" pitchFamily="18" charset="0"/>
              </a:rPr>
              <a:t>organisations</a:t>
            </a:r>
            <a:r>
              <a:rPr lang="en-US" altLang="cs-CZ" sz="3800" dirty="0">
                <a:solidFill>
                  <a:srgbClr val="002060"/>
                </a:solidFill>
                <a:latin typeface="Times New Roman" panose="02020603050405020304" pitchFamily="18" charset="0"/>
                <a:cs typeface="Times New Roman" panose="02020603050405020304" pitchFamily="18" charset="0"/>
              </a:rPr>
              <a:t> in terms of their:</a:t>
            </a:r>
          </a:p>
          <a:p>
            <a:pPr marL="0" indent="0">
              <a:buNone/>
            </a:pPr>
            <a:endParaRPr lang="en-US" altLang="cs-CZ" sz="3800" dirty="0">
              <a:solidFill>
                <a:srgbClr val="002060"/>
              </a:solidFill>
              <a:latin typeface="Times New Roman" panose="02020603050405020304" pitchFamily="18" charset="0"/>
              <a:cs typeface="Times New Roman" panose="02020603050405020304" pitchFamily="18" charset="0"/>
            </a:endParaRP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Size</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Type of product/market</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Methods of business finance (loan, asset finance, angel investors, grants, invoice financing etc.)</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Scale of operations (capacity to produce)</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Legal status (</a:t>
            </a:r>
            <a:r>
              <a:rPr lang="en-US" altLang="cs-CZ" sz="2900" dirty="0">
                <a:solidFill>
                  <a:srgbClr val="002060"/>
                </a:solidFill>
                <a:latin typeface="Times New Roman" panose="02020603050405020304" pitchFamily="18" charset="0"/>
                <a:cs typeface="Times New Roman" panose="02020603050405020304" pitchFamily="18" charset="0"/>
              </a:rPr>
              <a:t>Public Limited Companies, Limited Liability companies, Joint Ownership, Cooperative Society, Public Administrations including Local Authority, Religious Institutions)</a:t>
            </a: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04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1326-26C2-AB1D-40A2-E01EFF33E05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46D8F37-3A29-AECF-BE24-959055F36460}"/>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A8F11D75-4F43-82B9-C46E-B2030A0E3A83}"/>
              </a:ext>
            </a:extLst>
          </p:cNvPr>
          <p:cNvSpPr txBox="1">
            <a:spLocks/>
          </p:cNvSpPr>
          <p:nvPr/>
        </p:nvSpPr>
        <p:spPr>
          <a:xfrm>
            <a:off x="452702" y="1130892"/>
            <a:ext cx="8079738" cy="36010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Regardless of previous distinctions, all businesses are involved in the same basic activity:</a:t>
            </a:r>
          </a:p>
          <a:p>
            <a:pPr marL="0" indent="0">
              <a:buNone/>
            </a:pPr>
            <a:endParaRPr lang="en-US" altLang="cs-CZ"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3600" dirty="0">
                <a:solidFill>
                  <a:srgbClr val="002060"/>
                </a:solidFill>
                <a:latin typeface="Times New Roman" panose="02020603050405020304" pitchFamily="18" charset="0"/>
                <a:cs typeface="Times New Roman" panose="02020603050405020304" pitchFamily="18" charset="0"/>
              </a:rPr>
              <a:t>=&gt; </a:t>
            </a:r>
            <a:r>
              <a:rPr lang="en-US" altLang="cs-CZ" sz="2800" dirty="0">
                <a:solidFill>
                  <a:srgbClr val="002060"/>
                </a:solidFill>
                <a:latin typeface="Times New Roman" panose="02020603050405020304" pitchFamily="18" charset="0"/>
                <a:cs typeface="Times New Roman" panose="02020603050405020304" pitchFamily="18" charset="0"/>
              </a:rPr>
              <a:t>‘transformation of inputs (resources) into outputs (products or services)’</a:t>
            </a:r>
            <a:endParaRPr lang="en-US" altLang="cs-CZ" sz="3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D28BA-EA1B-3E3B-B3BE-0BAF648669E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2ECF864-1319-47AC-4FDB-797C4231F005}"/>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1B5CC2FF-61AC-8391-8BE6-93443F92D30E}"/>
              </a:ext>
            </a:extLst>
          </p:cNvPr>
          <p:cNvSpPr txBox="1">
            <a:spLocks/>
          </p:cNvSpPr>
          <p:nvPr/>
        </p:nvSpPr>
        <p:spPr>
          <a:xfrm>
            <a:off x="395536" y="914868"/>
            <a:ext cx="8079738" cy="16568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The combination of resources transformed into products and services vary in terms of needs of the </a:t>
            </a:r>
            <a:r>
              <a:rPr lang="en-US" altLang="cs-CZ" sz="2400" dirty="0" err="1">
                <a:solidFill>
                  <a:srgbClr val="002060"/>
                </a:solidFill>
                <a:latin typeface="Times New Roman" panose="02020603050405020304" pitchFamily="18" charset="0"/>
                <a:cs typeface="Times New Roman" panose="02020603050405020304" pitchFamily="18" charset="0"/>
              </a:rPr>
              <a:t>organisation</a:t>
            </a:r>
            <a:r>
              <a:rPr lang="en-US" altLang="cs-CZ" sz="2400" dirty="0">
                <a:solidFill>
                  <a:srgbClr val="002060"/>
                </a:solidFill>
                <a:latin typeface="Times New Roman" panose="02020603050405020304" pitchFamily="18" charset="0"/>
                <a:cs typeface="Times New Roman" panose="02020603050405020304" pitchFamily="18" charset="0"/>
              </a:rPr>
              <a:t> and vary over time.</a:t>
            </a:r>
            <a:endParaRPr lang="cs-CZ" altLang="cs-CZ" sz="1000" dirty="0">
              <a:solidFill>
                <a:srgbClr val="002060"/>
              </a:solidFill>
              <a:latin typeface="Times New Roman" panose="02020603050405020304" pitchFamily="18" charset="0"/>
              <a:cs typeface="Times New Roman" panose="02020603050405020304" pitchFamily="18" charset="0"/>
            </a:endParaRPr>
          </a:p>
        </p:txBody>
      </p:sp>
      <p:pic>
        <p:nvPicPr>
          <p:cNvPr id="3" name="Picture 12">
            <a:extLst>
              <a:ext uri="{FF2B5EF4-FFF2-40B4-BE49-F238E27FC236}">
                <a16:creationId xmlns:a16="http://schemas.microsoft.com/office/drawing/2014/main" id="{1F742AF1-F312-498B-909D-C1C0755BB353}"/>
              </a:ext>
            </a:extLst>
          </p:cNvPr>
          <p:cNvPicPr>
            <a:picLocks noChangeAspect="1"/>
          </p:cNvPicPr>
          <p:nvPr/>
        </p:nvPicPr>
        <p:blipFill>
          <a:blip r:embed="rId3"/>
          <a:stretch>
            <a:fillRect/>
          </a:stretch>
        </p:blipFill>
        <p:spPr>
          <a:xfrm>
            <a:off x="520164" y="2211710"/>
            <a:ext cx="7955110" cy="2296798"/>
          </a:xfrm>
          <a:prstGeom prst="rect">
            <a:avLst/>
          </a:prstGeom>
        </p:spPr>
      </p:pic>
    </p:spTree>
    <p:extLst>
      <p:ext uri="{BB962C8B-B14F-4D97-AF65-F5344CB8AC3E}">
        <p14:creationId xmlns:p14="http://schemas.microsoft.com/office/powerpoint/2010/main" val="6413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82C3-C861-7DD2-28C8-FB8304F99CE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352B943-1F26-79FA-6062-1F949E2C0872}"/>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3E538061-C78B-3703-0D36-6BF734F810CA}"/>
              </a:ext>
            </a:extLst>
          </p:cNvPr>
          <p:cNvSpPr txBox="1">
            <a:spLocks/>
          </p:cNvSpPr>
          <p:nvPr/>
        </p:nvSpPr>
        <p:spPr>
          <a:xfrm>
            <a:off x="452702" y="1130892"/>
            <a:ext cx="8079738" cy="32410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Inputs help create output and output creates inputs.</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 output of one </a:t>
            </a:r>
            <a:r>
              <a:rPr lang="en-US" altLang="cs-CZ" sz="2400" dirty="0" err="1">
                <a:solidFill>
                  <a:srgbClr val="002060"/>
                </a:solidFill>
                <a:latin typeface="Times New Roman" panose="02020603050405020304" pitchFamily="18" charset="0"/>
                <a:cs typeface="Times New Roman" panose="02020603050405020304" pitchFamily="18" charset="0"/>
              </a:rPr>
              <a:t>organisation</a:t>
            </a:r>
            <a:r>
              <a:rPr lang="en-US" altLang="cs-CZ" sz="2400" dirty="0">
                <a:solidFill>
                  <a:srgbClr val="002060"/>
                </a:solidFill>
                <a:latin typeface="Times New Roman" panose="02020603050405020304" pitchFamily="18" charset="0"/>
                <a:cs typeface="Times New Roman" panose="02020603050405020304" pitchFamily="18" charset="0"/>
              </a:rPr>
              <a:t> may represent input for another, thus:</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=&gt; </a:t>
            </a:r>
            <a:r>
              <a:rPr lang="en-US" altLang="cs-CZ" sz="2400" dirty="0" err="1">
                <a:solidFill>
                  <a:srgbClr val="002060"/>
                </a:solidFill>
                <a:latin typeface="Times New Roman" panose="02020603050405020304" pitchFamily="18" charset="0"/>
                <a:cs typeface="Times New Roman" panose="02020603050405020304" pitchFamily="18" charset="0"/>
              </a:rPr>
              <a:t>organisations</a:t>
            </a:r>
            <a:r>
              <a:rPr lang="en-US" altLang="cs-CZ" sz="2400" dirty="0">
                <a:solidFill>
                  <a:srgbClr val="002060"/>
                </a:solidFill>
                <a:latin typeface="Times New Roman" panose="02020603050405020304" pitchFamily="18" charset="0"/>
                <a:cs typeface="Times New Roman" panose="02020603050405020304" pitchFamily="18" charset="0"/>
              </a:rPr>
              <a:t> are interrelated, and the prosperity of any single business is constantly linked with the prosperity of another company/</a:t>
            </a:r>
            <a:r>
              <a:rPr lang="en-US" altLang="cs-CZ" sz="2400" dirty="0" err="1">
                <a:solidFill>
                  <a:srgbClr val="002060"/>
                </a:solidFill>
                <a:latin typeface="Times New Roman" panose="02020603050405020304" pitchFamily="18" charset="0"/>
                <a:cs typeface="Times New Roman" panose="02020603050405020304" pitchFamily="18" charset="0"/>
              </a:rPr>
              <a:t>ies</a:t>
            </a:r>
            <a:r>
              <a:rPr lang="en-US" altLang="cs-CZ" sz="2400"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2400" i="1" dirty="0">
                <a:solidFill>
                  <a:srgbClr val="002060"/>
                </a:solidFill>
                <a:latin typeface="Times New Roman" panose="02020603050405020304" pitchFamily="18" charset="0"/>
                <a:cs typeface="Times New Roman" panose="02020603050405020304" pitchFamily="18" charset="0"/>
              </a:rPr>
              <a:t>‘</a:t>
            </a:r>
            <a:r>
              <a:rPr lang="en-US" altLang="cs-CZ" sz="2400" i="1" dirty="0" err="1">
                <a:solidFill>
                  <a:srgbClr val="002060"/>
                </a:solidFill>
                <a:latin typeface="Times New Roman" panose="02020603050405020304" pitchFamily="18" charset="0"/>
                <a:cs typeface="Times New Roman" panose="02020603050405020304" pitchFamily="18" charset="0"/>
              </a:rPr>
              <a:t>organisations</a:t>
            </a:r>
            <a:r>
              <a:rPr lang="en-US" altLang="cs-CZ" sz="2400" i="1" dirty="0">
                <a:solidFill>
                  <a:srgbClr val="002060"/>
                </a:solidFill>
                <a:latin typeface="Times New Roman" panose="02020603050405020304" pitchFamily="18" charset="0"/>
                <a:cs typeface="Times New Roman" panose="02020603050405020304" pitchFamily="18" charset="0"/>
              </a:rPr>
              <a:t> are entities made up of interrelated parts which are intertwined with the outside world’. </a:t>
            </a:r>
          </a:p>
        </p:txBody>
      </p:sp>
    </p:spTree>
    <p:extLst>
      <p:ext uri="{BB962C8B-B14F-4D97-AF65-F5344CB8AC3E}">
        <p14:creationId xmlns:p14="http://schemas.microsoft.com/office/powerpoint/2010/main" val="30855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2420-9FB3-B631-D1B1-85959BC1AA3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046AE9-FF80-52A3-CB14-941474F30831}"/>
              </a:ext>
            </a:extLst>
          </p:cNvPr>
          <p:cNvSpPr>
            <a:spLocks noGrp="1"/>
          </p:cNvSpPr>
          <p:nvPr>
            <p:ph type="title"/>
          </p:nvPr>
        </p:nvSpPr>
        <p:spPr>
          <a:xfrm>
            <a:off x="179512" y="195486"/>
            <a:ext cx="6480720" cy="507703"/>
          </a:xfrm>
        </p:spPr>
        <p:txBody>
          <a:bodyPr/>
          <a:lstStyle/>
          <a:p>
            <a:r>
              <a:rPr lang="en-US" dirty="0"/>
              <a:t>What Environments does the business operate in?</a:t>
            </a:r>
            <a:endParaRPr lang="cs-CZ" dirty="0"/>
          </a:p>
        </p:txBody>
      </p:sp>
      <p:sp>
        <p:nvSpPr>
          <p:cNvPr id="2" name="Zástupný symbol pro obsah 2">
            <a:extLst>
              <a:ext uri="{FF2B5EF4-FFF2-40B4-BE49-F238E27FC236}">
                <a16:creationId xmlns:a16="http://schemas.microsoft.com/office/drawing/2014/main" id="{DA06E673-364E-F79B-3329-5DA494964CB1}"/>
              </a:ext>
            </a:extLst>
          </p:cNvPr>
          <p:cNvSpPr txBox="1">
            <a:spLocks/>
          </p:cNvSpPr>
          <p:nvPr/>
        </p:nvSpPr>
        <p:spPr>
          <a:xfrm>
            <a:off x="452702" y="1130892"/>
            <a:ext cx="7647690" cy="2737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03029FB3-D6B1-B5C6-7FCD-021A539F7CDE}"/>
              </a:ext>
            </a:extLst>
          </p:cNvPr>
          <p:cNvSpPr txBox="1">
            <a:spLocks/>
          </p:cNvSpPr>
          <p:nvPr/>
        </p:nvSpPr>
        <p:spPr>
          <a:xfrm>
            <a:off x="179512" y="1033402"/>
            <a:ext cx="8424936" cy="35649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3600" dirty="0"/>
          </a:p>
          <a:p>
            <a:pPr marL="0" indent="0" algn="ctr">
              <a:buNone/>
            </a:pPr>
            <a:r>
              <a:rPr lang="en-GB" sz="4800" dirty="0">
                <a:solidFill>
                  <a:schemeClr val="accent1">
                    <a:lumMod val="75000"/>
                  </a:schemeClr>
                </a:solidFill>
              </a:rPr>
              <a:t>Environment </a:t>
            </a:r>
            <a:r>
              <a:rPr lang="en-GB" sz="4000" dirty="0"/>
              <a:t> </a:t>
            </a:r>
          </a:p>
          <a:p>
            <a:pPr marL="0" indent="0" algn="ctr">
              <a:buNone/>
            </a:pPr>
            <a:endParaRPr lang="en-GB" sz="3200" dirty="0"/>
          </a:p>
          <a:p>
            <a:pPr marL="0" indent="0" algn="ctr">
              <a:buNone/>
            </a:pPr>
            <a:r>
              <a:rPr lang="en-GB" sz="2400" dirty="0"/>
              <a:t> </a:t>
            </a:r>
          </a:p>
          <a:p>
            <a:pPr marL="0" indent="0">
              <a:buNone/>
            </a:pPr>
            <a:r>
              <a:rPr lang="en-GB" sz="4000" dirty="0"/>
              <a:t>          </a:t>
            </a:r>
            <a:r>
              <a:rPr lang="en-GB" sz="4400" dirty="0">
                <a:solidFill>
                  <a:schemeClr val="accent2"/>
                </a:solidFill>
              </a:rPr>
              <a:t>External</a:t>
            </a:r>
            <a:r>
              <a:rPr lang="en-GB" sz="4000" dirty="0">
                <a:solidFill>
                  <a:schemeClr val="accent2">
                    <a:lumMod val="75000"/>
                  </a:schemeClr>
                </a:solidFill>
              </a:rPr>
              <a:t> </a:t>
            </a:r>
            <a:r>
              <a:rPr lang="en-GB" sz="4000" dirty="0"/>
              <a:t>                    </a:t>
            </a:r>
            <a:r>
              <a:rPr lang="en-GB" sz="4400" dirty="0">
                <a:solidFill>
                  <a:schemeClr val="accent2"/>
                </a:solidFill>
              </a:rPr>
              <a:t>Internal</a:t>
            </a:r>
            <a:endParaRPr lang="en-GB" sz="2400" dirty="0">
              <a:solidFill>
                <a:schemeClr val="accent2"/>
              </a:solidFill>
            </a:endParaRPr>
          </a:p>
          <a:p>
            <a:pPr marL="0" indent="0">
              <a:buNone/>
            </a:pPr>
            <a:endParaRPr lang="en-GB" dirty="0">
              <a:solidFill>
                <a:schemeClr val="accent2">
                  <a:lumMod val="75000"/>
                </a:schemeClr>
              </a:solidFill>
            </a:endParaRPr>
          </a:p>
        </p:txBody>
      </p:sp>
      <p:cxnSp>
        <p:nvCxnSpPr>
          <p:cNvPr id="8" name="Přímá spojnice se šipkou 7">
            <a:extLst>
              <a:ext uri="{FF2B5EF4-FFF2-40B4-BE49-F238E27FC236}">
                <a16:creationId xmlns:a16="http://schemas.microsoft.com/office/drawing/2014/main" id="{95473861-FE38-E262-72E3-034799789FF5}"/>
              </a:ext>
            </a:extLst>
          </p:cNvPr>
          <p:cNvCxnSpPr>
            <a:cxnSpLocks/>
          </p:cNvCxnSpPr>
          <p:nvPr/>
        </p:nvCxnSpPr>
        <p:spPr>
          <a:xfrm flipH="1">
            <a:off x="2322421" y="2355726"/>
            <a:ext cx="1458686" cy="120831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471784F4-A3E0-0452-566C-6FF912C8EE3B}"/>
              </a:ext>
            </a:extLst>
          </p:cNvPr>
          <p:cNvCxnSpPr>
            <a:cxnSpLocks/>
          </p:cNvCxnSpPr>
          <p:nvPr/>
        </p:nvCxnSpPr>
        <p:spPr>
          <a:xfrm>
            <a:off x="5436096" y="2355726"/>
            <a:ext cx="1298551" cy="120831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5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3BFFA-FD49-7833-2CFB-82E8ACB4AE5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FB24305-8D04-FE34-80BC-E9FDC0B3CAD0}"/>
              </a:ext>
            </a:extLst>
          </p:cNvPr>
          <p:cNvSpPr>
            <a:spLocks noGrp="1"/>
          </p:cNvSpPr>
          <p:nvPr>
            <p:ph type="title"/>
          </p:nvPr>
        </p:nvSpPr>
        <p:spPr>
          <a:xfrm>
            <a:off x="179512" y="195486"/>
            <a:ext cx="6480720" cy="507703"/>
          </a:xfrm>
        </p:spPr>
        <p:txBody>
          <a:bodyPr/>
          <a:lstStyle/>
          <a:p>
            <a:r>
              <a:rPr lang="en-US" dirty="0"/>
              <a:t>What Environments does the business operate in?</a:t>
            </a:r>
            <a:endParaRPr lang="cs-CZ" dirty="0"/>
          </a:p>
        </p:txBody>
      </p:sp>
      <p:sp>
        <p:nvSpPr>
          <p:cNvPr id="2" name="Zástupný symbol pro obsah 2">
            <a:extLst>
              <a:ext uri="{FF2B5EF4-FFF2-40B4-BE49-F238E27FC236}">
                <a16:creationId xmlns:a16="http://schemas.microsoft.com/office/drawing/2014/main" id="{2A797DF6-0F37-C178-1F65-08CC95AB71D7}"/>
              </a:ext>
            </a:extLst>
          </p:cNvPr>
          <p:cNvSpPr txBox="1">
            <a:spLocks/>
          </p:cNvSpPr>
          <p:nvPr/>
        </p:nvSpPr>
        <p:spPr>
          <a:xfrm>
            <a:off x="452702" y="1130892"/>
            <a:ext cx="7647690" cy="2737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pic>
        <p:nvPicPr>
          <p:cNvPr id="8" name="Obrázek 7">
            <a:extLst>
              <a:ext uri="{FF2B5EF4-FFF2-40B4-BE49-F238E27FC236}">
                <a16:creationId xmlns:a16="http://schemas.microsoft.com/office/drawing/2014/main" id="{A790D34E-12C0-0CE5-6386-F9E471E141D0}"/>
              </a:ext>
            </a:extLst>
          </p:cNvPr>
          <p:cNvPicPr>
            <a:picLocks noChangeAspect="1"/>
          </p:cNvPicPr>
          <p:nvPr/>
        </p:nvPicPr>
        <p:blipFill>
          <a:blip r:embed="rId3"/>
          <a:stretch>
            <a:fillRect/>
          </a:stretch>
        </p:blipFill>
        <p:spPr>
          <a:xfrm>
            <a:off x="462280" y="1059582"/>
            <a:ext cx="8016975" cy="3807392"/>
          </a:xfrm>
          <a:prstGeom prst="rect">
            <a:avLst/>
          </a:prstGeom>
        </p:spPr>
      </p:pic>
    </p:spTree>
    <p:extLst>
      <p:ext uri="{BB962C8B-B14F-4D97-AF65-F5344CB8AC3E}">
        <p14:creationId xmlns:p14="http://schemas.microsoft.com/office/powerpoint/2010/main" val="184760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Lucie Reczkova</a:t>
            </a: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Office: B304</a:t>
            </a:r>
          </a:p>
          <a:p>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Email:     reczkova@opf.slu.cz</a:t>
            </a:r>
          </a:p>
          <a:p>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Office hours:       </a:t>
            </a:r>
            <a:r>
              <a:rPr lang="en-GB" sz="2000" b="1" dirty="0">
                <a:solidFill>
                  <a:srgbClr val="307871"/>
                </a:solidFill>
                <a:latin typeface="Times New Roman" panose="02020603050405020304" pitchFamily="18" charset="0"/>
                <a:cs typeface="Times New Roman" panose="02020603050405020304" pitchFamily="18" charset="0"/>
              </a:rPr>
              <a:t>Tuesday</a:t>
            </a:r>
            <a:r>
              <a:rPr lang="cs-CZ" sz="2000" b="1" dirty="0">
                <a:solidFill>
                  <a:srgbClr val="307871"/>
                </a:solidFill>
                <a:latin typeface="Times New Roman" panose="02020603050405020304" pitchFamily="18" charset="0"/>
                <a:cs typeface="Times New Roman" panose="02020603050405020304" pitchFamily="18" charset="0"/>
              </a:rPr>
              <a:t>s</a:t>
            </a:r>
            <a:r>
              <a:rPr lang="en-GB" sz="2000" b="1" dirty="0">
                <a:solidFill>
                  <a:srgbClr val="307871"/>
                </a:solidFill>
                <a:latin typeface="Times New Roman" panose="02020603050405020304" pitchFamily="18" charset="0"/>
                <a:cs typeface="Times New Roman" panose="02020603050405020304" pitchFamily="18" charset="0"/>
              </a:rPr>
              <a:t> – 9:00 – 10:30</a:t>
            </a: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                              </a:t>
            </a:r>
            <a:endParaRPr lang="en-GB" sz="2000" b="1" noProof="0" dirty="0">
              <a:solidFill>
                <a:srgbClr val="30787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Introduction and </a:t>
            </a:r>
            <a:r>
              <a:rPr lang="cs-CZ" dirty="0" err="1"/>
              <a:t>Important</a:t>
            </a:r>
            <a:r>
              <a:rPr lang="cs-CZ" dirty="0"/>
              <a:t> </a:t>
            </a:r>
            <a:r>
              <a:rPr lang="cs-CZ" dirty="0" err="1"/>
              <a:t>Information</a:t>
            </a:r>
            <a:endParaRPr lang="cs-CZ"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46F9-85E3-2927-84E1-2E515686A9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72B04A7-50CA-D52C-E35E-40AEA5DB3F30}"/>
              </a:ext>
            </a:extLst>
          </p:cNvPr>
          <p:cNvSpPr>
            <a:spLocks noGrp="1"/>
          </p:cNvSpPr>
          <p:nvPr>
            <p:ph type="title"/>
          </p:nvPr>
        </p:nvSpPr>
        <p:spPr>
          <a:xfrm>
            <a:off x="179512" y="195486"/>
            <a:ext cx="6984776" cy="507703"/>
          </a:xfrm>
        </p:spPr>
        <p:txBody>
          <a:bodyPr/>
          <a:lstStyle/>
          <a:p>
            <a:r>
              <a:rPr lang="en-GB" dirty="0"/>
              <a:t>Exercise – 10 mins</a:t>
            </a:r>
            <a:endParaRPr lang="cs-CZ" dirty="0"/>
          </a:p>
        </p:txBody>
      </p:sp>
      <p:sp>
        <p:nvSpPr>
          <p:cNvPr id="2" name="Zástupný symbol pro obsah 2">
            <a:extLst>
              <a:ext uri="{FF2B5EF4-FFF2-40B4-BE49-F238E27FC236}">
                <a16:creationId xmlns:a16="http://schemas.microsoft.com/office/drawing/2014/main" id="{5F8632C1-21FC-D578-91DD-2A83F9EA70D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2400" dirty="0">
                <a:solidFill>
                  <a:srgbClr val="002060"/>
                </a:solidFill>
                <a:latin typeface="Times New Roman" panose="02020603050405020304" pitchFamily="18" charset="0"/>
                <a:cs typeface="Times New Roman" panose="02020603050405020304" pitchFamily="18" charset="0"/>
              </a:rPr>
              <a:t>Think of any company of your choice, then list as many of its inputs and outputs. Then explain how the company outputs can be related to other companies’ inputs</a:t>
            </a:r>
            <a:r>
              <a:rPr lang="en-US" altLang="cs-CZ" sz="1800"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7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2442" y="1203598"/>
            <a:ext cx="425397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2060"/>
                </a:solidFill>
                <a:latin typeface="Times New Roman" panose="02020603050405020304" pitchFamily="18" charset="0"/>
                <a:cs typeface="Times New Roman" panose="02020603050405020304" pitchFamily="18" charset="0"/>
              </a:rPr>
              <a:t>‘The environment is in the process of becoming a major new competitive area for business’ </a:t>
            </a:r>
          </a:p>
          <a:p>
            <a:pPr marL="0" indent="0">
              <a:buNone/>
            </a:pPr>
            <a:endParaRPr lang="en-US"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a:solidFill>
                  <a:srgbClr val="002060"/>
                </a:solidFill>
                <a:latin typeface="Times New Roman" panose="02020603050405020304" pitchFamily="18" charset="0"/>
                <a:cs typeface="Times New Roman" panose="02020603050405020304" pitchFamily="18" charset="0"/>
              </a:rPr>
              <a:t>quoted by Elkington and Burke already in </a:t>
            </a:r>
            <a:r>
              <a:rPr lang="en-US" sz="1400" b="1" dirty="0">
                <a:solidFill>
                  <a:srgbClr val="002060"/>
                </a:solidFill>
                <a:latin typeface="Times New Roman" panose="02020603050405020304" pitchFamily="18" charset="0"/>
                <a:cs typeface="Times New Roman" panose="02020603050405020304" pitchFamily="18" charset="0"/>
              </a:rPr>
              <a:t>1987</a:t>
            </a:r>
          </a:p>
          <a:p>
            <a:pPr marL="0" indent="0">
              <a:buNone/>
            </a:pPr>
            <a:endParaRPr lang="en-US" sz="1400" b="1" dirty="0">
              <a:solidFill>
                <a:srgbClr val="002060"/>
              </a:solidFill>
              <a:latin typeface="Times New Roman" panose="02020603050405020304" pitchFamily="18" charset="0"/>
              <a:cs typeface="Times New Roman" panose="02020603050405020304" pitchFamily="18" charset="0"/>
            </a:endParaRPr>
          </a:p>
          <a:p>
            <a:r>
              <a:rPr lang="en-US" sz="1800" b="1" dirty="0">
                <a:solidFill>
                  <a:srgbClr val="002060"/>
                </a:solidFill>
                <a:latin typeface="Times New Roman" panose="02020603050405020304" pitchFamily="18" charset="0"/>
                <a:cs typeface="Times New Roman" panose="02020603050405020304" pitchFamily="18" charset="0"/>
              </a:rPr>
              <a:t>the impact is in both ways business on the environment and the environment on the business</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Environments and the business </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0852A-AEC4-10F9-777D-33260F4F7CF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8D6D15-76B2-7C28-3E2A-091EE6ABA7ED}"/>
              </a:ext>
            </a:extLst>
          </p:cNvPr>
          <p:cNvSpPr>
            <a:spLocks noGrp="1"/>
          </p:cNvSpPr>
          <p:nvPr>
            <p:ph type="title"/>
          </p:nvPr>
        </p:nvSpPr>
        <p:spPr>
          <a:xfrm>
            <a:off x="179512" y="195486"/>
            <a:ext cx="6984776" cy="507703"/>
          </a:xfrm>
        </p:spPr>
        <p:txBody>
          <a:bodyPr/>
          <a:lstStyle/>
          <a:p>
            <a:r>
              <a:rPr lang="cs-CZ" dirty="0" err="1"/>
              <a:t>Environments</a:t>
            </a:r>
            <a:r>
              <a:rPr lang="cs-CZ" dirty="0"/>
              <a:t> and </a:t>
            </a:r>
            <a:r>
              <a:rPr lang="cs-CZ" dirty="0" err="1"/>
              <a:t>the</a:t>
            </a:r>
            <a:r>
              <a:rPr lang="cs-CZ" dirty="0"/>
              <a:t> business </a:t>
            </a:r>
          </a:p>
        </p:txBody>
      </p:sp>
      <p:sp>
        <p:nvSpPr>
          <p:cNvPr id="2" name="Zástupný symbol pro obsah 2">
            <a:extLst>
              <a:ext uri="{FF2B5EF4-FFF2-40B4-BE49-F238E27FC236}">
                <a16:creationId xmlns:a16="http://schemas.microsoft.com/office/drawing/2014/main" id="{7962D608-1D78-FDC4-840B-796CD15277A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‘Some companies have acknowledged that there is enhanced corporate reputation to be gained through recognizing that capitalism will be most successful when it cares for its customers, its producers, the environment and the communities in which it operates.’</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(McIntosh, 1998, p.3)</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Business Ethics </a:t>
            </a:r>
          </a:p>
          <a:p>
            <a:r>
              <a:rPr lang="en-US" altLang="cs-CZ" sz="1800" dirty="0">
                <a:solidFill>
                  <a:srgbClr val="002060"/>
                </a:solidFill>
                <a:latin typeface="Times New Roman" panose="02020603050405020304" pitchFamily="18" charset="0"/>
                <a:cs typeface="Times New Roman" panose="02020603050405020304" pitchFamily="18" charset="0"/>
              </a:rPr>
              <a:t>Sustainability</a:t>
            </a:r>
          </a:p>
          <a:p>
            <a:r>
              <a:rPr lang="en-US" altLang="cs-CZ" sz="1800" dirty="0">
                <a:solidFill>
                  <a:srgbClr val="002060"/>
                </a:solidFill>
                <a:latin typeface="Times New Roman" panose="02020603050405020304" pitchFamily="18" charset="0"/>
                <a:cs typeface="Times New Roman" panose="02020603050405020304" pitchFamily="18" charset="0"/>
              </a:rPr>
              <a:t>Corporate Social Responsibility (CSR) </a:t>
            </a: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44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BC03-A1B3-6A3D-505E-57B3739E5B8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C9DC664-30B9-F47C-2A07-D26FD0D9378C}"/>
              </a:ext>
            </a:extLst>
          </p:cNvPr>
          <p:cNvSpPr>
            <a:spLocks noGrp="1"/>
          </p:cNvSpPr>
          <p:nvPr>
            <p:ph type="title"/>
          </p:nvPr>
        </p:nvSpPr>
        <p:spPr>
          <a:xfrm>
            <a:off x="179512" y="195486"/>
            <a:ext cx="6984776" cy="507703"/>
          </a:xfrm>
        </p:spPr>
        <p:txBody>
          <a:bodyPr/>
          <a:lstStyle/>
          <a:p>
            <a:r>
              <a:rPr lang="cs-CZ" dirty="0" err="1"/>
              <a:t>Sustainability</a:t>
            </a:r>
            <a:endParaRPr lang="cs-CZ" dirty="0"/>
          </a:p>
        </p:txBody>
      </p:sp>
      <p:sp>
        <p:nvSpPr>
          <p:cNvPr id="2" name="Zástupný symbol pro obsah 2">
            <a:extLst>
              <a:ext uri="{FF2B5EF4-FFF2-40B4-BE49-F238E27FC236}">
                <a16:creationId xmlns:a16="http://schemas.microsoft.com/office/drawing/2014/main" id="{43A77284-0239-0F26-8BDF-E71E2123C0B6}"/>
              </a:ext>
            </a:extLst>
          </p:cNvPr>
          <p:cNvSpPr txBox="1">
            <a:spLocks/>
          </p:cNvSpPr>
          <p:nvPr/>
        </p:nvSpPr>
        <p:spPr>
          <a:xfrm>
            <a:off x="467544" y="1203598"/>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2400" dirty="0">
                <a:solidFill>
                  <a:srgbClr val="002060"/>
                </a:solidFill>
                <a:latin typeface="Times New Roman" panose="02020603050405020304" pitchFamily="18" charset="0"/>
                <a:cs typeface="Times New Roman" panose="02020603050405020304" pitchFamily="18" charset="0"/>
              </a:rPr>
              <a:t>Three broad areas – economic, societal, and environmental</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2800" dirty="0">
                <a:solidFill>
                  <a:srgbClr val="002060"/>
                </a:solidFill>
                <a:latin typeface="Times New Roman" panose="02020603050405020304" pitchFamily="18" charset="0"/>
                <a:cs typeface="Times New Roman" panose="02020603050405020304" pitchFamily="18" charset="0"/>
              </a:rPr>
              <a:t>A development that ‘meets the needs of the present without compromising the ability of future generations to meet their own needs’. </a:t>
            </a:r>
            <a:endParaRPr lang="en-GB" altLang="cs-CZ"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0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79B6-293E-338F-D364-02E86F9680C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C308353-E48D-9BAE-85F0-EBB59880A734}"/>
              </a:ext>
            </a:extLst>
          </p:cNvPr>
          <p:cNvSpPr>
            <a:spLocks noGrp="1"/>
          </p:cNvSpPr>
          <p:nvPr>
            <p:ph type="title"/>
          </p:nvPr>
        </p:nvSpPr>
        <p:spPr>
          <a:xfrm>
            <a:off x="179512" y="195486"/>
            <a:ext cx="6984776" cy="507703"/>
          </a:xfrm>
        </p:spPr>
        <p:txBody>
          <a:bodyPr/>
          <a:lstStyle/>
          <a:p>
            <a:r>
              <a:rPr lang="cs-CZ" dirty="0" err="1"/>
              <a:t>Sustainability</a:t>
            </a:r>
            <a:endParaRPr lang="cs-CZ" dirty="0"/>
          </a:p>
        </p:txBody>
      </p:sp>
      <p:sp>
        <p:nvSpPr>
          <p:cNvPr id="2" name="Zástupný symbol pro obsah 2">
            <a:extLst>
              <a:ext uri="{FF2B5EF4-FFF2-40B4-BE49-F238E27FC236}">
                <a16:creationId xmlns:a16="http://schemas.microsoft.com/office/drawing/2014/main" id="{AD428BB3-0E42-901B-A4D1-CE60B517A13E}"/>
              </a:ext>
            </a:extLst>
          </p:cNvPr>
          <p:cNvSpPr txBox="1">
            <a:spLocks/>
          </p:cNvSpPr>
          <p:nvPr/>
        </p:nvSpPr>
        <p:spPr>
          <a:xfrm>
            <a:off x="467544" y="1203598"/>
            <a:ext cx="5688632" cy="331306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Growing pressure of national governments and societies on </a:t>
            </a:r>
            <a:r>
              <a:rPr lang="en-US" altLang="cs-CZ" sz="1800" dirty="0" err="1">
                <a:solidFill>
                  <a:srgbClr val="002060"/>
                </a:solidFill>
                <a:latin typeface="Times New Roman" panose="02020603050405020304" pitchFamily="18" charset="0"/>
                <a:cs typeface="Times New Roman" panose="02020603050405020304" pitchFamily="18" charset="0"/>
              </a:rPr>
              <a:t>organisations</a:t>
            </a:r>
            <a:r>
              <a:rPr lang="en-US" altLang="cs-CZ" sz="1800" dirty="0">
                <a:solidFill>
                  <a:srgbClr val="002060"/>
                </a:solidFill>
                <a:latin typeface="Times New Roman" panose="02020603050405020304" pitchFamily="18" charset="0"/>
                <a:cs typeface="Times New Roman" panose="02020603050405020304" pitchFamily="18" charset="0"/>
              </a:rPr>
              <a:t> to consider the impact of their entire value chain on the planet.</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Questions for you: 5 mins. </a:t>
            </a:r>
            <a:r>
              <a:rPr lang="en-US" altLang="cs-CZ" sz="1800" b="1" dirty="0" err="1">
                <a:solidFill>
                  <a:srgbClr val="002060"/>
                </a:solidFill>
                <a:latin typeface="Times New Roman" panose="02020603050405020304" pitchFamily="18" charset="0"/>
                <a:cs typeface="Times New Roman" panose="02020603050405020304" pitchFamily="18" charset="0"/>
              </a:rPr>
              <a:t>excercise</a:t>
            </a:r>
            <a:endParaRPr lang="en-US"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Do you think we as society, including businesses and governments are doing enough for sustainable development?</a:t>
            </a:r>
          </a:p>
          <a:p>
            <a:pPr>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In assessing claims by companies that they are sustainable, how can we judge the genuine from the tactical?</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Is</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it</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even</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possible</a:t>
            </a:r>
            <a:r>
              <a:rPr lang="cs-CZ" altLang="cs-CZ" sz="1800" dirty="0">
                <a:solidFill>
                  <a:srgbClr val="002060"/>
                </a:solidFill>
                <a:latin typeface="Times New Roman" panose="02020603050405020304" pitchFamily="18" charset="0"/>
                <a:cs typeface="Times New Roman" panose="02020603050405020304" pitchFamily="18" charset="0"/>
              </a:rPr>
              <a:t> to </a:t>
            </a:r>
            <a:r>
              <a:rPr lang="cs-CZ" altLang="cs-CZ" sz="1800" dirty="0" err="1">
                <a:solidFill>
                  <a:srgbClr val="002060"/>
                </a:solidFill>
                <a:latin typeface="Times New Roman" panose="02020603050405020304" pitchFamily="18" charset="0"/>
                <a:cs typeface="Times New Roman" panose="02020603050405020304" pitchFamily="18" charset="0"/>
              </a:rPr>
              <a:t>find</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the</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truth</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US"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9594BF13-5A5A-37B2-CABB-D8A94B84817C}"/>
              </a:ext>
            </a:extLst>
          </p:cNvPr>
          <p:cNvPicPr>
            <a:picLocks noChangeAspect="1"/>
          </p:cNvPicPr>
          <p:nvPr/>
        </p:nvPicPr>
        <p:blipFill>
          <a:blip r:embed="rId3"/>
          <a:stretch>
            <a:fillRect/>
          </a:stretch>
        </p:blipFill>
        <p:spPr>
          <a:xfrm>
            <a:off x="6228184" y="1087401"/>
            <a:ext cx="2821956" cy="1779662"/>
          </a:xfrm>
          <a:prstGeom prst="rect">
            <a:avLst/>
          </a:prstGeom>
        </p:spPr>
      </p:pic>
      <p:pic>
        <p:nvPicPr>
          <p:cNvPr id="7" name="Obrázek 6">
            <a:extLst>
              <a:ext uri="{FF2B5EF4-FFF2-40B4-BE49-F238E27FC236}">
                <a16:creationId xmlns:a16="http://schemas.microsoft.com/office/drawing/2014/main" id="{B400C0A5-5CBA-9E03-8472-EA43B031F1E2}"/>
              </a:ext>
            </a:extLst>
          </p:cNvPr>
          <p:cNvPicPr>
            <a:picLocks noChangeAspect="1"/>
          </p:cNvPicPr>
          <p:nvPr/>
        </p:nvPicPr>
        <p:blipFill>
          <a:blip r:embed="rId4"/>
          <a:stretch>
            <a:fillRect/>
          </a:stretch>
        </p:blipFill>
        <p:spPr>
          <a:xfrm>
            <a:off x="6246413" y="3075806"/>
            <a:ext cx="2803727" cy="1682236"/>
          </a:xfrm>
          <a:prstGeom prst="rect">
            <a:avLst/>
          </a:prstGeom>
        </p:spPr>
      </p:pic>
    </p:spTree>
    <p:extLst>
      <p:ext uri="{BB962C8B-B14F-4D97-AF65-F5344CB8AC3E}">
        <p14:creationId xmlns:p14="http://schemas.microsoft.com/office/powerpoint/2010/main" val="75702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5CFD7-691D-E62C-286B-E4AB42F6258C}"/>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69B024FB-9518-D111-4A77-FC1D43D5D2F1}"/>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0B1E04AA-5B60-B262-5A5B-F7480EFABB86}"/>
              </a:ext>
            </a:extLst>
          </p:cNvPr>
          <p:cNvSpPr txBox="1">
            <a:spLocks/>
          </p:cNvSpPr>
          <p:nvPr/>
        </p:nvSpPr>
        <p:spPr>
          <a:xfrm>
            <a:off x="4030084" y="988685"/>
            <a:ext cx="4862396"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The circular economy is a model of production and consumption, which involves:</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sharing,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leasing,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reusing,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repairing,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refurbishing and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recycling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existing materials and products as long as possible. In this way, the life cycle of products is extended.</a:t>
            </a:r>
            <a:endParaRPr lang="cs-CZ"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EC065EB1-0B93-64D8-D6F3-CED709931ED2}"/>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Circular economy</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2EDC6275-582F-8E03-9055-3924EDF27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Picture 8">
            <a:extLst>
              <a:ext uri="{FF2B5EF4-FFF2-40B4-BE49-F238E27FC236}">
                <a16:creationId xmlns:a16="http://schemas.microsoft.com/office/drawing/2014/main" id="{71EBCDEC-BDC4-93A0-4E38-3EB7D11EC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23142"/>
            <a:ext cx="3725404" cy="33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9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1A6EB-B9AE-0FB5-B489-8859EE37374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BB36913-78BB-6F82-E215-E84199D7BBA4}"/>
              </a:ext>
            </a:extLst>
          </p:cNvPr>
          <p:cNvSpPr>
            <a:spLocks noGrp="1"/>
          </p:cNvSpPr>
          <p:nvPr>
            <p:ph type="title"/>
          </p:nvPr>
        </p:nvSpPr>
        <p:spPr>
          <a:xfrm>
            <a:off x="179512" y="195486"/>
            <a:ext cx="6984776" cy="507703"/>
          </a:xfrm>
        </p:spPr>
        <p:txBody>
          <a:bodyPr/>
          <a:lstStyle/>
          <a:p>
            <a:r>
              <a:rPr lang="en-US" dirty="0"/>
              <a:t>Circular economy in a nutshell </a:t>
            </a:r>
          </a:p>
        </p:txBody>
      </p:sp>
      <p:sp>
        <p:nvSpPr>
          <p:cNvPr id="2" name="Zástupný symbol pro obsah 2">
            <a:extLst>
              <a:ext uri="{FF2B5EF4-FFF2-40B4-BE49-F238E27FC236}">
                <a16:creationId xmlns:a16="http://schemas.microsoft.com/office/drawing/2014/main" id="{BE5DA488-931E-BD73-874B-A43B9A645091}"/>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Let’s watch a video:</a:t>
            </a:r>
          </a:p>
          <a:p>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https://www.europarl.europa.eu/topics/en/article/20151201STO05603/circular-economy-definition-importance-and-benefits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86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2018-5029-1A47-9E48-DD5D96DA3746}"/>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83827615-78FA-6194-6B3D-2004EE1406D8}"/>
              </a:ext>
            </a:extLst>
          </p:cNvPr>
          <p:cNvSpPr>
            <a:spLocks noGrp="1"/>
          </p:cNvSpPr>
          <p:nvPr>
            <p:ph type="title"/>
          </p:nvPr>
        </p:nvSpPr>
        <p:spPr>
          <a:xfrm>
            <a:off x="179512" y="195486"/>
            <a:ext cx="6984776" cy="507703"/>
          </a:xfrm>
        </p:spPr>
        <p:txBody>
          <a:bodyPr/>
          <a:lstStyle/>
          <a:p>
            <a:r>
              <a:rPr lang="en-US" dirty="0"/>
              <a:t>Circular economy in a nutshell </a:t>
            </a:r>
          </a:p>
        </p:txBody>
      </p:sp>
      <p:pic>
        <p:nvPicPr>
          <p:cNvPr id="1028" name="Picture 4" descr="Infographic explaining the circular economy model">
            <a:extLst>
              <a:ext uri="{FF2B5EF4-FFF2-40B4-BE49-F238E27FC236}">
                <a16:creationId xmlns:a16="http://schemas.microsoft.com/office/drawing/2014/main" id="{16E7708F-86A7-BA27-7A22-3639504EC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82" y="555528"/>
            <a:ext cx="3670377" cy="458797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726E338D-4397-243E-431E-E332DF18D1B2}"/>
              </a:ext>
            </a:extLst>
          </p:cNvPr>
          <p:cNvSpPr txBox="1">
            <a:spLocks/>
          </p:cNvSpPr>
          <p:nvPr/>
        </p:nvSpPr>
        <p:spPr>
          <a:xfrm>
            <a:off x="452702" y="915566"/>
            <a:ext cx="426331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600" dirty="0">
                <a:solidFill>
                  <a:srgbClr val="002060"/>
                </a:solidFill>
                <a:latin typeface="Times New Roman" panose="02020603050405020304" pitchFamily="18" charset="0"/>
                <a:cs typeface="Times New Roman" panose="02020603050405020304" pitchFamily="18" charset="0"/>
              </a:rPr>
              <a:t>In practice, a circular economy implies reducing waste to a minimum. </a:t>
            </a:r>
          </a:p>
          <a:p>
            <a:r>
              <a:rPr lang="en-US" altLang="cs-CZ" sz="1600" dirty="0">
                <a:solidFill>
                  <a:srgbClr val="002060"/>
                </a:solidFill>
                <a:latin typeface="Times New Roman" panose="02020603050405020304" pitchFamily="18" charset="0"/>
                <a:cs typeface="Times New Roman" panose="02020603050405020304" pitchFamily="18" charset="0"/>
              </a:rPr>
              <a:t>When a product reaches the end of its life, its materials are kept within the economy wherever possible.</a:t>
            </a:r>
          </a:p>
          <a:p>
            <a:r>
              <a:rPr lang="en-US" altLang="cs-CZ" sz="1600" dirty="0">
                <a:solidFill>
                  <a:srgbClr val="002060"/>
                </a:solidFill>
                <a:latin typeface="Times New Roman" panose="02020603050405020304" pitchFamily="18" charset="0"/>
                <a:cs typeface="Times New Roman" panose="02020603050405020304" pitchFamily="18" charset="0"/>
              </a:rPr>
              <a:t>These can be productively used again and again, thereby creating further value.</a:t>
            </a:r>
          </a:p>
          <a:p>
            <a:r>
              <a:rPr lang="en-US" altLang="cs-CZ" sz="1600" dirty="0">
                <a:solidFill>
                  <a:srgbClr val="002060"/>
                </a:solidFill>
                <a:latin typeface="Times New Roman" panose="02020603050405020304" pitchFamily="18" charset="0"/>
                <a:cs typeface="Times New Roman" panose="02020603050405020304" pitchFamily="18" charset="0"/>
              </a:rPr>
              <a:t>Measures leading towards a circular economy include </a:t>
            </a:r>
            <a:r>
              <a:rPr lang="en-US" altLang="cs-CZ" sz="1600" b="1" dirty="0">
                <a:solidFill>
                  <a:srgbClr val="002060"/>
                </a:solidFill>
                <a:latin typeface="Times New Roman" panose="02020603050405020304" pitchFamily="18" charset="0"/>
                <a:cs typeface="Times New Roman" panose="02020603050405020304" pitchFamily="18" charset="0"/>
              </a:rPr>
              <a:t>reusing, repairing, refurbishing and recycling existing materials and products</a:t>
            </a:r>
            <a:r>
              <a:rPr lang="en-US" altLang="cs-CZ" sz="1600" dirty="0">
                <a:solidFill>
                  <a:srgbClr val="002060"/>
                </a:solidFill>
                <a:latin typeface="Times New Roman" panose="02020603050405020304" pitchFamily="18" charset="0"/>
                <a:cs typeface="Times New Roman" panose="02020603050405020304" pitchFamily="18" charset="0"/>
              </a:rPr>
              <a:t>. </a:t>
            </a:r>
          </a:p>
          <a:p>
            <a:r>
              <a:rPr lang="en-US" altLang="cs-CZ" sz="1600" dirty="0">
                <a:solidFill>
                  <a:srgbClr val="002060"/>
                </a:solidFill>
                <a:latin typeface="Times New Roman" panose="02020603050405020304" pitchFamily="18" charset="0"/>
                <a:cs typeface="Times New Roman" panose="02020603050405020304" pitchFamily="18" charset="0"/>
              </a:rPr>
              <a:t>What used to be considered as 'waste’ can be turned into a valuable resource. </a:t>
            </a:r>
            <a:endParaRPr lang="en-GB" altLang="cs-CZ" sz="1100" dirty="0">
              <a:solidFill>
                <a:srgbClr val="002060"/>
              </a:solidFill>
              <a:latin typeface="Times New Roman" panose="02020603050405020304" pitchFamily="18" charset="0"/>
              <a:cs typeface="Times New Roman" panose="02020603050405020304" pitchFamily="18" charset="0"/>
            </a:endParaRPr>
          </a:p>
        </p:txBody>
      </p:sp>
      <p:sp>
        <p:nvSpPr>
          <p:cNvPr id="2" name="TextovéPole 1">
            <a:extLst>
              <a:ext uri="{FF2B5EF4-FFF2-40B4-BE49-F238E27FC236}">
                <a16:creationId xmlns:a16="http://schemas.microsoft.com/office/drawing/2014/main" id="{A0837A27-29AE-3943-90A8-74669AA8F806}"/>
              </a:ext>
            </a:extLst>
          </p:cNvPr>
          <p:cNvSpPr txBox="1"/>
          <p:nvPr/>
        </p:nvSpPr>
        <p:spPr>
          <a:xfrm>
            <a:off x="4068646" y="2849514"/>
            <a:ext cx="1224136"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Let’s research these terms</a:t>
            </a:r>
          </a:p>
        </p:txBody>
      </p:sp>
    </p:spTree>
    <p:extLst>
      <p:ext uri="{BB962C8B-B14F-4D97-AF65-F5344CB8AC3E}">
        <p14:creationId xmlns:p14="http://schemas.microsoft.com/office/powerpoint/2010/main" val="396151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835-581E-BBF4-776D-C5B7956BBC7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59F1189-BCB7-E0FF-2E23-D732FAAF8686}"/>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0149BAFB-FFC7-1000-26BD-A5D7469D6562}"/>
              </a:ext>
            </a:extLst>
          </p:cNvPr>
          <p:cNvSpPr txBox="1">
            <a:spLocks/>
          </p:cNvSpPr>
          <p:nvPr/>
        </p:nvSpPr>
        <p:spPr>
          <a:xfrm>
            <a:off x="452702" y="771550"/>
            <a:ext cx="7647690" cy="40324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opportunities</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Moving towards a more circular economy has both an environmental and economic rationale. </a:t>
            </a:r>
          </a:p>
          <a:p>
            <a:r>
              <a:rPr lang="en-US" altLang="cs-CZ" sz="1900" b="1" dirty="0">
                <a:solidFill>
                  <a:srgbClr val="002060"/>
                </a:solidFill>
                <a:latin typeface="Times New Roman" panose="02020603050405020304" pitchFamily="18" charset="0"/>
                <a:cs typeface="Times New Roman" panose="02020603050405020304" pitchFamily="18" charset="0"/>
              </a:rPr>
              <a:t>Reduced pressures on the environment: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significantly reduce greenhouse gas (GHG) emissions through better waste management and reduced use of resources (such as energy, water, land and materials) in manufacturing, with positive impacts on the climate.</a:t>
            </a:r>
          </a:p>
          <a:p>
            <a:r>
              <a:rPr lang="en-US" altLang="cs-CZ" sz="1900" b="1" dirty="0">
                <a:solidFill>
                  <a:srgbClr val="002060"/>
                </a:solidFill>
                <a:latin typeface="Times New Roman" panose="02020603050405020304" pitchFamily="18" charset="0"/>
                <a:cs typeface="Times New Roman" panose="02020603050405020304" pitchFamily="18" charset="0"/>
              </a:rPr>
              <a:t>Enhanced security of supply of raw materials: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mitigate risks associated with the supply of raw materials, such as price volatility, availability and import dependency.</a:t>
            </a:r>
          </a:p>
          <a:p>
            <a:r>
              <a:rPr lang="en-US" altLang="cs-CZ" sz="1900" b="1" dirty="0">
                <a:solidFill>
                  <a:srgbClr val="002060"/>
                </a:solidFill>
                <a:latin typeface="Times New Roman" panose="02020603050405020304" pitchFamily="18" charset="0"/>
                <a:cs typeface="Times New Roman" panose="02020603050405020304" pitchFamily="18" charset="0"/>
              </a:rPr>
              <a:t>Increased competitiveness: </a:t>
            </a:r>
            <a:r>
              <a:rPr lang="en-US" altLang="cs-CZ" sz="1900" dirty="0">
                <a:solidFill>
                  <a:srgbClr val="002060"/>
                </a:solidFill>
                <a:latin typeface="Times New Roman" panose="02020603050405020304" pitchFamily="18" charset="0"/>
                <a:cs typeface="Times New Roman" panose="02020603050405020304" pitchFamily="18" charset="0"/>
              </a:rPr>
              <a:t>a circular economy could bring savings to businesses and consumers through improved resource efficiency. A 2015 Ellen MacArthur Foundation report estimates that by 2030, a shift towards a circular economy could reduce net resource spending in the EU by €600 billion annually, bringing total benefits estimated at €1.8 trillion per year once multiplier effects are accounted for.</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29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10E2-75FD-1491-33DE-6AB2C31CA3E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63A47BE-BFBE-6331-3B80-F16C6013572E}"/>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500DA935-B37A-EE12-3B85-6E8ED47C8907}"/>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000" u="sng" dirty="0">
                <a:solidFill>
                  <a:srgbClr val="002060"/>
                </a:solidFill>
                <a:latin typeface="Times New Roman" panose="02020603050405020304" pitchFamily="18" charset="0"/>
                <a:cs typeface="Times New Roman" panose="02020603050405020304" pitchFamily="18" charset="0"/>
              </a:rPr>
              <a:t>Potential opportunities</a:t>
            </a:r>
          </a:p>
          <a:p>
            <a:endParaRPr lang="en-US" altLang="cs-CZ" sz="1800" b="1" dirty="0">
              <a:solidFill>
                <a:srgbClr val="002060"/>
              </a:solidFill>
              <a:latin typeface="Times New Roman" panose="02020603050405020304" pitchFamily="18" charset="0"/>
              <a:cs typeface="Times New Roman" panose="02020603050405020304" pitchFamily="18" charset="0"/>
            </a:endParaRPr>
          </a:p>
          <a:p>
            <a:r>
              <a:rPr lang="en-US" altLang="cs-CZ" sz="1800" b="1" dirty="0">
                <a:solidFill>
                  <a:srgbClr val="002060"/>
                </a:solidFill>
                <a:latin typeface="Times New Roman" panose="02020603050405020304" pitchFamily="18" charset="0"/>
                <a:cs typeface="Times New Roman" panose="02020603050405020304" pitchFamily="18" charset="0"/>
              </a:rPr>
              <a:t>Innovation:</a:t>
            </a:r>
            <a:r>
              <a:rPr lang="en-US" altLang="cs-CZ" sz="1800" dirty="0">
                <a:solidFill>
                  <a:srgbClr val="002060"/>
                </a:solidFill>
                <a:latin typeface="Times New Roman" panose="02020603050405020304" pitchFamily="18" charset="0"/>
                <a:cs typeface="Times New Roman" panose="02020603050405020304" pitchFamily="18" charset="0"/>
              </a:rPr>
              <a:t> a circular economy could trigger a large innovation drive across sectors of the economy because of the need to redesign materials and products for circular use.</a:t>
            </a:r>
          </a:p>
          <a:p>
            <a:r>
              <a:rPr lang="en-US" altLang="cs-CZ" sz="1800" b="1" dirty="0">
                <a:solidFill>
                  <a:srgbClr val="002060"/>
                </a:solidFill>
                <a:latin typeface="Times New Roman" panose="02020603050405020304" pitchFamily="18" charset="0"/>
                <a:cs typeface="Times New Roman" panose="02020603050405020304" pitchFamily="18" charset="0"/>
              </a:rPr>
              <a:t>Growth and jobs: </a:t>
            </a:r>
            <a:r>
              <a:rPr lang="en-US" altLang="cs-CZ" sz="1800" dirty="0">
                <a:solidFill>
                  <a:srgbClr val="002060"/>
                </a:solidFill>
                <a:latin typeface="Times New Roman" panose="02020603050405020304" pitchFamily="18" charset="0"/>
                <a:cs typeface="Times New Roman" panose="02020603050405020304" pitchFamily="18" charset="0"/>
              </a:rPr>
              <a:t>a circular economy could strengthen growth and create new jobs. It is estimated that the transition would increase GDP by 1 to 7 percentage points by 2030, depending on whether a higher pace of technological change is taken into account, and that it would have an overall positive impact on employment, although jobs in specific sectors could also be threatened.</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44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3E8A-A13F-AC81-B383-B1D604C2B121}"/>
            </a:ext>
          </a:extLst>
        </p:cNvPr>
        <p:cNvGrpSpPr/>
        <p:nvPr/>
      </p:nvGrpSpPr>
      <p:grpSpPr>
        <a:xfrm>
          <a:off x="0" y="0"/>
          <a:ext cx="0" cy="0"/>
          <a:chOff x="0" y="0"/>
          <a:chExt cx="0" cy="0"/>
        </a:xfrm>
      </p:grpSpPr>
      <p:graphicFrame>
        <p:nvGraphicFramePr>
          <p:cNvPr id="2" name="Zástupný symbol pro obsah 1">
            <a:extLst>
              <a:ext uri="{FF2B5EF4-FFF2-40B4-BE49-F238E27FC236}">
                <a16:creationId xmlns:a16="http://schemas.microsoft.com/office/drawing/2014/main" id="{7FF66E58-C31A-4B24-98CB-5F9FAF4838E0}"/>
              </a:ext>
            </a:extLst>
          </p:cNvPr>
          <p:cNvGraphicFramePr>
            <a:graphicFrameLocks noGrp="1"/>
          </p:cNvGraphicFramePr>
          <p:nvPr>
            <p:ph idx="4294967295"/>
            <p:extLst>
              <p:ext uri="{D42A27DB-BD31-4B8C-83A1-F6EECF244321}">
                <p14:modId xmlns:p14="http://schemas.microsoft.com/office/powerpoint/2010/main" val="2521321411"/>
              </p:ext>
            </p:extLst>
          </p:nvPr>
        </p:nvGraphicFramePr>
        <p:xfrm>
          <a:off x="205883" y="703189"/>
          <a:ext cx="7992888" cy="4367817"/>
        </p:xfrm>
        <a:graphic>
          <a:graphicData uri="http://schemas.openxmlformats.org/drawingml/2006/table">
            <a:tbl>
              <a:tblPr>
                <a:tableStyleId>{6E25E649-3F16-4E02-A733-19D2CDBF48F0}</a:tableStyleId>
              </a:tblPr>
              <a:tblGrid>
                <a:gridCol w="866700">
                  <a:extLst>
                    <a:ext uri="{9D8B030D-6E8A-4147-A177-3AD203B41FA5}">
                      <a16:colId xmlns:a16="http://schemas.microsoft.com/office/drawing/2014/main" val="308455558"/>
                    </a:ext>
                  </a:extLst>
                </a:gridCol>
                <a:gridCol w="1540798">
                  <a:extLst>
                    <a:ext uri="{9D8B030D-6E8A-4147-A177-3AD203B41FA5}">
                      <a16:colId xmlns:a16="http://schemas.microsoft.com/office/drawing/2014/main" val="2186334161"/>
                    </a:ext>
                  </a:extLst>
                </a:gridCol>
                <a:gridCol w="5585390">
                  <a:extLst>
                    <a:ext uri="{9D8B030D-6E8A-4147-A177-3AD203B41FA5}">
                      <a16:colId xmlns:a16="http://schemas.microsoft.com/office/drawing/2014/main" val="1706289988"/>
                    </a:ext>
                  </a:extLst>
                </a:gridCol>
              </a:tblGrid>
              <a:tr h="359262">
                <a:tc>
                  <a:txBody>
                    <a:bodyPr/>
                    <a:lstStyle/>
                    <a:p>
                      <a:r>
                        <a:rPr lang="en-GB" sz="1400" b="1" dirty="0"/>
                        <a:t>Week</a:t>
                      </a:r>
                    </a:p>
                  </a:txBody>
                  <a:tcPr marL="45575" marR="45575" marT="22788" marB="22788" anchor="ctr"/>
                </a:tc>
                <a:tc>
                  <a:txBody>
                    <a:bodyPr/>
                    <a:lstStyle/>
                    <a:p>
                      <a:r>
                        <a:rPr lang="en-GB" sz="1400" b="1"/>
                        <a:t>Date</a:t>
                      </a:r>
                    </a:p>
                  </a:txBody>
                  <a:tcPr marL="45575" marR="45575" marT="22788" marB="22788" anchor="ctr"/>
                </a:tc>
                <a:tc>
                  <a:txBody>
                    <a:bodyPr/>
                    <a:lstStyle/>
                    <a:p>
                      <a:r>
                        <a:rPr lang="en-GB" sz="1400" b="1" dirty="0"/>
                        <a:t>Lecture</a:t>
                      </a:r>
                    </a:p>
                  </a:txBody>
                  <a:tcPr marL="45575" marR="45575" marT="22788" marB="22788" anchor="ctr"/>
                </a:tc>
                <a:extLst>
                  <a:ext uri="{0D108BD9-81ED-4DB2-BD59-A6C34878D82A}">
                    <a16:rowId xmlns:a16="http://schemas.microsoft.com/office/drawing/2014/main" val="2441528771"/>
                  </a:ext>
                </a:extLst>
              </a:tr>
              <a:tr h="199543">
                <a:tc>
                  <a:txBody>
                    <a:bodyPr/>
                    <a:lstStyle/>
                    <a:p>
                      <a:r>
                        <a:rPr lang="en-GB" sz="1400" b="1" dirty="0"/>
                        <a:t>w1</a:t>
                      </a:r>
                    </a:p>
                  </a:txBody>
                  <a:tcPr marL="45575" marR="45575" marT="22788" marB="22788" anchor="ctr"/>
                </a:tc>
                <a:tc>
                  <a:txBody>
                    <a:bodyPr/>
                    <a:lstStyle/>
                    <a:p>
                      <a:r>
                        <a:rPr lang="en-GB" sz="1400" dirty="0"/>
                        <a:t>20.02.2025</a:t>
                      </a:r>
                    </a:p>
                  </a:txBody>
                  <a:tcPr marL="45575" marR="45575" marT="22788" marB="22788" anchor="ctr"/>
                </a:tc>
                <a:tc>
                  <a:txBody>
                    <a:bodyPr/>
                    <a:lstStyle/>
                    <a:p>
                      <a:r>
                        <a:rPr lang="en-GB" sz="1400" dirty="0"/>
                        <a:t>What is a business environment</a:t>
                      </a:r>
                    </a:p>
                  </a:txBody>
                  <a:tcPr marL="45575" marR="45575" marT="22788" marB="22788" anchor="ctr"/>
                </a:tc>
                <a:extLst>
                  <a:ext uri="{0D108BD9-81ED-4DB2-BD59-A6C34878D82A}">
                    <a16:rowId xmlns:a16="http://schemas.microsoft.com/office/drawing/2014/main" val="1066655170"/>
                  </a:ext>
                </a:extLst>
              </a:tr>
              <a:tr h="317906">
                <a:tc>
                  <a:txBody>
                    <a:bodyPr/>
                    <a:lstStyle/>
                    <a:p>
                      <a:r>
                        <a:rPr lang="en-GB" sz="1400" b="1" dirty="0"/>
                        <a:t>w2</a:t>
                      </a:r>
                    </a:p>
                  </a:txBody>
                  <a:tcPr marL="45575" marR="45575" marT="22788" marB="22788" anchor="ctr"/>
                </a:tc>
                <a:tc>
                  <a:txBody>
                    <a:bodyPr/>
                    <a:lstStyle/>
                    <a:p>
                      <a:r>
                        <a:rPr lang="en-GB" sz="1400" dirty="0"/>
                        <a:t>27.02.2025</a:t>
                      </a:r>
                    </a:p>
                  </a:txBody>
                  <a:tcPr marL="45575" marR="45575" marT="22788" marB="22788" anchor="ctr"/>
                </a:tc>
                <a:tc>
                  <a:txBody>
                    <a:bodyPr/>
                    <a:lstStyle/>
                    <a:p>
                      <a:r>
                        <a:rPr lang="en-GB" sz="1400" dirty="0"/>
                        <a:t>External business environment 1</a:t>
                      </a:r>
                    </a:p>
                  </a:txBody>
                  <a:tcPr marL="45575" marR="45575" marT="22788" marB="22788" anchor="ctr"/>
                </a:tc>
                <a:extLst>
                  <a:ext uri="{0D108BD9-81ED-4DB2-BD59-A6C34878D82A}">
                    <a16:rowId xmlns:a16="http://schemas.microsoft.com/office/drawing/2014/main" val="4049884775"/>
                  </a:ext>
                </a:extLst>
              </a:tr>
              <a:tr h="288032">
                <a:tc>
                  <a:txBody>
                    <a:bodyPr/>
                    <a:lstStyle/>
                    <a:p>
                      <a:r>
                        <a:rPr lang="en-GB" sz="1400" b="1" dirty="0"/>
                        <a:t>w3</a:t>
                      </a:r>
                    </a:p>
                  </a:txBody>
                  <a:tcPr marL="45575" marR="45575" marT="22788" marB="22788" anchor="ctr"/>
                </a:tc>
                <a:tc>
                  <a:txBody>
                    <a:bodyPr/>
                    <a:lstStyle/>
                    <a:p>
                      <a:r>
                        <a:rPr lang="en-GB" sz="1400" dirty="0"/>
                        <a:t>06.03.2025</a:t>
                      </a:r>
                    </a:p>
                  </a:txBody>
                  <a:tcPr marL="45575" marR="45575" marT="22788" marB="22788" anchor="ctr"/>
                </a:tc>
                <a:tc>
                  <a:txBody>
                    <a:bodyPr/>
                    <a:lstStyle/>
                    <a:p>
                      <a:r>
                        <a:rPr lang="en-GB" sz="1400" dirty="0"/>
                        <a:t>External business environment 2</a:t>
                      </a:r>
                    </a:p>
                  </a:txBody>
                  <a:tcPr marL="45575" marR="45575" marT="22788" marB="22788" anchor="ctr"/>
                </a:tc>
                <a:extLst>
                  <a:ext uri="{0D108BD9-81ED-4DB2-BD59-A6C34878D82A}">
                    <a16:rowId xmlns:a16="http://schemas.microsoft.com/office/drawing/2014/main" val="1701325772"/>
                  </a:ext>
                </a:extLst>
              </a:tr>
              <a:tr h="288032">
                <a:tc>
                  <a:txBody>
                    <a:bodyPr/>
                    <a:lstStyle/>
                    <a:p>
                      <a:r>
                        <a:rPr lang="en-GB" sz="1400" b="1" dirty="0"/>
                        <a:t>w4</a:t>
                      </a:r>
                    </a:p>
                  </a:txBody>
                  <a:tcPr marL="45575" marR="45575" marT="22788" marB="22788" anchor="ctr"/>
                </a:tc>
                <a:tc>
                  <a:txBody>
                    <a:bodyPr/>
                    <a:lstStyle/>
                    <a:p>
                      <a:r>
                        <a:rPr lang="en-GB" sz="1400"/>
                        <a:t>13.03.2025</a:t>
                      </a:r>
                    </a:p>
                  </a:txBody>
                  <a:tcPr marL="45575" marR="45575" marT="22788" marB="22788" anchor="ctr"/>
                </a:tc>
                <a:tc>
                  <a:txBody>
                    <a:bodyPr/>
                    <a:lstStyle/>
                    <a:p>
                      <a:r>
                        <a:rPr lang="en-GB" sz="1400" dirty="0"/>
                        <a:t>Internal business environment 1 </a:t>
                      </a:r>
                    </a:p>
                  </a:txBody>
                  <a:tcPr marL="45575" marR="45575" marT="22788" marB="22788" anchor="ctr"/>
                </a:tc>
                <a:extLst>
                  <a:ext uri="{0D108BD9-81ED-4DB2-BD59-A6C34878D82A}">
                    <a16:rowId xmlns:a16="http://schemas.microsoft.com/office/drawing/2014/main" val="674052961"/>
                  </a:ext>
                </a:extLst>
              </a:tr>
              <a:tr h="359262">
                <a:tc>
                  <a:txBody>
                    <a:bodyPr/>
                    <a:lstStyle/>
                    <a:p>
                      <a:r>
                        <a:rPr lang="en-GB" sz="1400" b="1" dirty="0"/>
                        <a:t>w5</a:t>
                      </a:r>
                    </a:p>
                  </a:txBody>
                  <a:tcPr marL="45575" marR="45575" marT="22788" marB="22788" anchor="ctr"/>
                </a:tc>
                <a:tc>
                  <a:txBody>
                    <a:bodyPr/>
                    <a:lstStyle/>
                    <a:p>
                      <a:r>
                        <a:rPr lang="en-GB" sz="1400"/>
                        <a:t>20.03.2025</a:t>
                      </a:r>
                    </a:p>
                  </a:txBody>
                  <a:tcPr marL="45575" marR="45575" marT="22788" marB="22788" anchor="ctr"/>
                </a:tc>
                <a:tc>
                  <a:txBody>
                    <a:bodyPr/>
                    <a:lstStyle/>
                    <a:p>
                      <a:r>
                        <a:rPr lang="en-GB" sz="1400" dirty="0"/>
                        <a:t>Internal business environment 2 </a:t>
                      </a:r>
                    </a:p>
                  </a:txBody>
                  <a:tcPr marL="45575" marR="45575" marT="22788" marB="22788" anchor="ctr"/>
                </a:tc>
                <a:extLst>
                  <a:ext uri="{0D108BD9-81ED-4DB2-BD59-A6C34878D82A}">
                    <a16:rowId xmlns:a16="http://schemas.microsoft.com/office/drawing/2014/main" val="538847263"/>
                  </a:ext>
                </a:extLst>
              </a:tr>
              <a:tr h="359262">
                <a:tc>
                  <a:txBody>
                    <a:bodyPr/>
                    <a:lstStyle/>
                    <a:p>
                      <a:r>
                        <a:rPr lang="en-GB" sz="1400" b="1" dirty="0"/>
                        <a:t>w6</a:t>
                      </a:r>
                    </a:p>
                  </a:txBody>
                  <a:tcPr marL="45575" marR="45575" marT="22788" marB="22788" anchor="ctr"/>
                </a:tc>
                <a:tc>
                  <a:txBody>
                    <a:bodyPr/>
                    <a:lstStyle/>
                    <a:p>
                      <a:r>
                        <a:rPr lang="en-GB" sz="1400"/>
                        <a:t>27.03.2025</a:t>
                      </a:r>
                    </a:p>
                  </a:txBody>
                  <a:tcPr marL="45575" marR="45575" marT="22788" marB="22788" anchor="ctr"/>
                </a:tc>
                <a:tc>
                  <a:txBody>
                    <a:bodyPr/>
                    <a:lstStyle/>
                    <a:p>
                      <a:r>
                        <a:rPr lang="en-GB" sz="1400">
                          <a:effectLst/>
                        </a:rPr>
                        <a:t>Internal business environment 3</a:t>
                      </a:r>
                      <a:endParaRPr lang="en-GB" sz="1400"/>
                    </a:p>
                  </a:txBody>
                  <a:tcPr marL="45575" marR="45575" marT="22788" marB="22788" anchor="ctr"/>
                </a:tc>
                <a:extLst>
                  <a:ext uri="{0D108BD9-81ED-4DB2-BD59-A6C34878D82A}">
                    <a16:rowId xmlns:a16="http://schemas.microsoft.com/office/drawing/2014/main" val="536078055"/>
                  </a:ext>
                </a:extLst>
              </a:tr>
              <a:tr h="359262">
                <a:tc>
                  <a:txBody>
                    <a:bodyPr/>
                    <a:lstStyle/>
                    <a:p>
                      <a:r>
                        <a:rPr lang="en-GB" sz="1400" b="1" dirty="0"/>
                        <a:t>w7</a:t>
                      </a:r>
                    </a:p>
                  </a:txBody>
                  <a:tcPr marL="45575" marR="45575" marT="22788" marB="22788" anchor="ctr"/>
                </a:tc>
                <a:tc>
                  <a:txBody>
                    <a:bodyPr/>
                    <a:lstStyle/>
                    <a:p>
                      <a:r>
                        <a:rPr lang="en-GB" sz="1400" b="1" dirty="0"/>
                        <a:t>03.04.2025</a:t>
                      </a:r>
                    </a:p>
                  </a:txBody>
                  <a:tcPr marL="45575" marR="45575" marT="22788" marB="22788" anchor="ctr"/>
                </a:tc>
                <a:tc>
                  <a:txBody>
                    <a:bodyPr/>
                    <a:lstStyle/>
                    <a:p>
                      <a:r>
                        <a:rPr lang="en-GB" sz="1400" b="1" dirty="0"/>
                        <a:t>Half-term Exam </a:t>
                      </a:r>
                    </a:p>
                  </a:txBody>
                  <a:tcPr marL="45575" marR="45575" marT="22788" marB="22788" anchor="ctr"/>
                </a:tc>
                <a:extLst>
                  <a:ext uri="{0D108BD9-81ED-4DB2-BD59-A6C34878D82A}">
                    <a16:rowId xmlns:a16="http://schemas.microsoft.com/office/drawing/2014/main" val="4181324256"/>
                  </a:ext>
                </a:extLst>
              </a:tr>
              <a:tr h="291144">
                <a:tc>
                  <a:txBody>
                    <a:bodyPr/>
                    <a:lstStyle/>
                    <a:p>
                      <a:r>
                        <a:rPr lang="en-GB" sz="1400" b="1" dirty="0"/>
                        <a:t>w8</a:t>
                      </a:r>
                    </a:p>
                  </a:txBody>
                  <a:tcPr marL="45575" marR="45575" marT="22788" marB="22788" anchor="ctr"/>
                </a:tc>
                <a:tc>
                  <a:txBody>
                    <a:bodyPr/>
                    <a:lstStyle/>
                    <a:p>
                      <a:r>
                        <a:rPr lang="en-GB" sz="1400"/>
                        <a:t>10.04.2025</a:t>
                      </a:r>
                    </a:p>
                  </a:txBody>
                  <a:tcPr marL="45575" marR="45575" marT="22788" marB="22788" anchor="ctr"/>
                </a:tc>
                <a:tc>
                  <a:txBody>
                    <a:bodyPr/>
                    <a:lstStyle/>
                    <a:p>
                      <a:r>
                        <a:rPr lang="en-GB" sz="1400" dirty="0"/>
                        <a:t>Global business environment </a:t>
                      </a:r>
                    </a:p>
                  </a:txBody>
                  <a:tcPr marL="45575" marR="45575" marT="22788" marB="22788" anchor="ctr"/>
                </a:tc>
                <a:extLst>
                  <a:ext uri="{0D108BD9-81ED-4DB2-BD59-A6C34878D82A}">
                    <a16:rowId xmlns:a16="http://schemas.microsoft.com/office/drawing/2014/main" val="3303257216"/>
                  </a:ext>
                </a:extLst>
              </a:tr>
              <a:tr h="363687">
                <a:tc>
                  <a:txBody>
                    <a:bodyPr/>
                    <a:lstStyle/>
                    <a:p>
                      <a:r>
                        <a:rPr lang="en-GB" sz="1400" b="1" dirty="0"/>
                        <a:t>w9</a:t>
                      </a:r>
                    </a:p>
                  </a:txBody>
                  <a:tcPr marL="45575" marR="45575" marT="22788" marB="22788" anchor="ctr"/>
                </a:tc>
                <a:tc>
                  <a:txBody>
                    <a:bodyPr/>
                    <a:lstStyle/>
                    <a:p>
                      <a:r>
                        <a:rPr lang="en-GB" sz="1400"/>
                        <a:t>17.04.2025</a:t>
                      </a:r>
                    </a:p>
                  </a:txBody>
                  <a:tcPr marL="45575" marR="45575" marT="22788" marB="22788" anchor="ctr"/>
                </a:tc>
                <a:tc>
                  <a:txBody>
                    <a:bodyPr/>
                    <a:lstStyle/>
                    <a:p>
                      <a:r>
                        <a:rPr lang="en-GB" sz="1400" dirty="0"/>
                        <a:t>Business environment of multinational and transnational companies</a:t>
                      </a:r>
                    </a:p>
                  </a:txBody>
                  <a:tcPr marL="45575" marR="45575" marT="22788" marB="22788" anchor="ctr"/>
                </a:tc>
                <a:extLst>
                  <a:ext uri="{0D108BD9-81ED-4DB2-BD59-A6C34878D82A}">
                    <a16:rowId xmlns:a16="http://schemas.microsoft.com/office/drawing/2014/main" val="1542781301"/>
                  </a:ext>
                </a:extLst>
              </a:tr>
              <a:tr h="101104">
                <a:tc>
                  <a:txBody>
                    <a:bodyPr/>
                    <a:lstStyle/>
                    <a:p>
                      <a:r>
                        <a:rPr lang="en-GB" sz="1400" b="1" dirty="0"/>
                        <a:t>w10</a:t>
                      </a:r>
                    </a:p>
                  </a:txBody>
                  <a:tcPr marL="45575" marR="45575" marT="22788" marB="22788" anchor="ctr"/>
                </a:tc>
                <a:tc>
                  <a:txBody>
                    <a:bodyPr/>
                    <a:lstStyle/>
                    <a:p>
                      <a:r>
                        <a:rPr lang="en-GB" sz="1400"/>
                        <a:t>24.04.2025</a:t>
                      </a:r>
                    </a:p>
                  </a:txBody>
                  <a:tcPr marL="45575" marR="45575" marT="22788" marB="22788" anchor="ctr"/>
                </a:tc>
                <a:tc>
                  <a:txBody>
                    <a:bodyPr/>
                    <a:lstStyle/>
                    <a:p>
                      <a:r>
                        <a:rPr lang="en-GB" sz="1400" dirty="0"/>
                        <a:t>Evaluation of the quality of the business environment</a:t>
                      </a:r>
                    </a:p>
                  </a:txBody>
                  <a:tcPr marL="45575" marR="45575" marT="22788" marB="22788" anchor="ctr"/>
                </a:tc>
                <a:extLst>
                  <a:ext uri="{0D108BD9-81ED-4DB2-BD59-A6C34878D82A}">
                    <a16:rowId xmlns:a16="http://schemas.microsoft.com/office/drawing/2014/main" val="3715390122"/>
                  </a:ext>
                </a:extLst>
              </a:tr>
              <a:tr h="0">
                <a:tc>
                  <a:txBody>
                    <a:bodyPr/>
                    <a:lstStyle/>
                    <a:p>
                      <a:r>
                        <a:rPr lang="en-GB" sz="1400" b="1" dirty="0"/>
                        <a:t>w11</a:t>
                      </a:r>
                    </a:p>
                  </a:txBody>
                  <a:tcPr marL="45575" marR="45575" marT="22788" marB="22788" anchor="ctr"/>
                </a:tc>
                <a:tc>
                  <a:txBody>
                    <a:bodyPr/>
                    <a:lstStyle/>
                    <a:p>
                      <a:r>
                        <a:rPr lang="en-GB" sz="1400" b="1" dirty="0"/>
                        <a:t>01.05.2025</a:t>
                      </a:r>
                    </a:p>
                  </a:txBody>
                  <a:tcPr marL="45575" marR="45575" marT="22788" marB="22788" anchor="ctr"/>
                </a:tc>
                <a:tc>
                  <a:txBody>
                    <a:bodyPr/>
                    <a:lstStyle/>
                    <a:p>
                      <a:r>
                        <a:rPr lang="en-GB" sz="1400" b="1" dirty="0"/>
                        <a:t>Bank holidays</a:t>
                      </a:r>
                    </a:p>
                  </a:txBody>
                  <a:tcPr marL="45575" marR="45575" marT="22788" marB="22788" anchor="ctr"/>
                </a:tc>
                <a:extLst>
                  <a:ext uri="{0D108BD9-81ED-4DB2-BD59-A6C34878D82A}">
                    <a16:rowId xmlns:a16="http://schemas.microsoft.com/office/drawing/2014/main" val="2515914949"/>
                  </a:ext>
                </a:extLst>
              </a:tr>
              <a:tr h="346224">
                <a:tc>
                  <a:txBody>
                    <a:bodyPr/>
                    <a:lstStyle/>
                    <a:p>
                      <a:r>
                        <a:rPr lang="en-GB" sz="1400" b="1" dirty="0"/>
                        <a:t>w12</a:t>
                      </a:r>
                    </a:p>
                  </a:txBody>
                  <a:tcPr marL="45575" marR="45575" marT="22788" marB="22788" anchor="ctr"/>
                </a:tc>
                <a:tc>
                  <a:txBody>
                    <a:bodyPr/>
                    <a:lstStyle/>
                    <a:p>
                      <a:r>
                        <a:rPr lang="en-GB" sz="1400" b="1" dirty="0"/>
                        <a:t>08.05.2025</a:t>
                      </a:r>
                    </a:p>
                  </a:txBody>
                  <a:tcPr marL="45575" marR="45575" marT="22788" marB="22788" anchor="ctr"/>
                </a:tc>
                <a:tc>
                  <a:txBody>
                    <a:bodyPr/>
                    <a:lstStyle/>
                    <a:p>
                      <a:r>
                        <a:rPr lang="en-GB" sz="1400" b="1" dirty="0"/>
                        <a:t>Bank holidays</a:t>
                      </a:r>
                    </a:p>
                  </a:txBody>
                  <a:tcPr marL="45575" marR="45575" marT="22788" marB="22788" anchor="ctr"/>
                </a:tc>
                <a:extLst>
                  <a:ext uri="{0D108BD9-81ED-4DB2-BD59-A6C34878D82A}">
                    <a16:rowId xmlns:a16="http://schemas.microsoft.com/office/drawing/2014/main" val="1339452833"/>
                  </a:ext>
                </a:extLst>
              </a:tr>
              <a:tr h="245780">
                <a:tc>
                  <a:txBody>
                    <a:bodyPr/>
                    <a:lstStyle/>
                    <a:p>
                      <a:r>
                        <a:rPr lang="en-GB" sz="1400" b="1" dirty="0"/>
                        <a:t>w13</a:t>
                      </a:r>
                    </a:p>
                  </a:txBody>
                  <a:tcPr marL="45575" marR="45575" marT="22788" marB="22788" anchor="ctr"/>
                </a:tc>
                <a:tc>
                  <a:txBody>
                    <a:bodyPr/>
                    <a:lstStyle/>
                    <a:p>
                      <a:r>
                        <a:rPr lang="en-GB" sz="1400"/>
                        <a:t>15.05.2025</a:t>
                      </a:r>
                    </a:p>
                  </a:txBody>
                  <a:tcPr marL="45575" marR="45575" marT="22788" marB="22788" anchor="ctr"/>
                </a:tc>
                <a:tc>
                  <a:txBody>
                    <a:bodyPr/>
                    <a:lstStyle/>
                    <a:p>
                      <a:r>
                        <a:rPr lang="en-GB" sz="1400" dirty="0"/>
                        <a:t>Family business </a:t>
                      </a:r>
                    </a:p>
                  </a:txBody>
                  <a:tcPr marL="45575" marR="45575" marT="22788" marB="22788" anchor="ctr"/>
                </a:tc>
                <a:extLst>
                  <a:ext uri="{0D108BD9-81ED-4DB2-BD59-A6C34878D82A}">
                    <a16:rowId xmlns:a16="http://schemas.microsoft.com/office/drawing/2014/main" val="1596953479"/>
                  </a:ext>
                </a:extLst>
              </a:tr>
            </a:tbl>
          </a:graphicData>
        </a:graphic>
      </p:graphicFrame>
      <p:sp>
        <p:nvSpPr>
          <p:cNvPr id="6" name="Nadpis 5">
            <a:extLst>
              <a:ext uri="{FF2B5EF4-FFF2-40B4-BE49-F238E27FC236}">
                <a16:creationId xmlns:a16="http://schemas.microsoft.com/office/drawing/2014/main" id="{388F95C8-E677-4D8D-BFD0-C47F1FF8FF1E}"/>
              </a:ext>
            </a:extLst>
          </p:cNvPr>
          <p:cNvSpPr>
            <a:spLocks noGrp="1"/>
          </p:cNvSpPr>
          <p:nvPr>
            <p:ph type="title"/>
          </p:nvPr>
        </p:nvSpPr>
        <p:spPr>
          <a:xfrm>
            <a:off x="179512" y="195486"/>
            <a:ext cx="5400600" cy="507703"/>
          </a:xfrm>
        </p:spPr>
        <p:txBody>
          <a:bodyPr/>
          <a:lstStyle/>
          <a:p>
            <a:r>
              <a:rPr lang="cs-CZ" dirty="0" err="1"/>
              <a:t>Teaching</a:t>
            </a:r>
            <a:r>
              <a:rPr lang="cs-CZ" dirty="0"/>
              <a:t> </a:t>
            </a:r>
            <a:r>
              <a:rPr lang="cs-CZ" dirty="0" err="1"/>
              <a:t>Delivery</a:t>
            </a:r>
            <a:r>
              <a:rPr lang="cs-CZ" dirty="0"/>
              <a:t> Schedule</a:t>
            </a:r>
          </a:p>
        </p:txBody>
      </p:sp>
    </p:spTree>
    <p:extLst>
      <p:ext uri="{BB962C8B-B14F-4D97-AF65-F5344CB8AC3E}">
        <p14:creationId xmlns:p14="http://schemas.microsoft.com/office/powerpoint/2010/main" val="3446875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5F91-7E70-4AEA-1A60-BCC4E3F740F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751A2F1-E579-B89E-DA09-166F1A70A5C9}"/>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9F539EB8-EB09-2FB5-5163-8C03B5B698DB}"/>
              </a:ext>
            </a:extLst>
          </p:cNvPr>
          <p:cNvSpPr txBox="1">
            <a:spLocks/>
          </p:cNvSpPr>
          <p:nvPr/>
        </p:nvSpPr>
        <p:spPr>
          <a:xfrm>
            <a:off x="452702" y="771550"/>
            <a:ext cx="7647690" cy="39604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challenges:</a:t>
            </a: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A transition towards a more circular economy would face a number of barriers and challenges.</a:t>
            </a:r>
          </a:p>
          <a:p>
            <a:r>
              <a:rPr lang="en-US" altLang="cs-CZ" sz="1900" b="1" dirty="0">
                <a:solidFill>
                  <a:srgbClr val="002060"/>
                </a:solidFill>
                <a:latin typeface="Times New Roman" panose="02020603050405020304" pitchFamily="18" charset="0"/>
                <a:cs typeface="Times New Roman" panose="02020603050405020304" pitchFamily="18" charset="0"/>
              </a:rPr>
              <a:t>Finance: </a:t>
            </a:r>
            <a:r>
              <a:rPr lang="en-US" altLang="cs-CZ" sz="1900" dirty="0">
                <a:solidFill>
                  <a:srgbClr val="002060"/>
                </a:solidFill>
                <a:latin typeface="Times New Roman" panose="02020603050405020304" pitchFamily="18" charset="0"/>
                <a:cs typeface="Times New Roman" panose="02020603050405020304" pitchFamily="18" charset="0"/>
              </a:rPr>
              <a:t>a transition to a circular economy would involve considerable transition costs, such as R&amp;D and asset investments, subsidy payments to promote new business models, and public investment in waste management and digital infrastructure. For businesses, in particular small and medium-sized enterprises (SMEs), the cost of 'green' innovation and business models is considered as one of the major barriers to the adoption of more sustainable practices. </a:t>
            </a:r>
          </a:p>
          <a:p>
            <a:r>
              <a:rPr lang="en-US" altLang="cs-CZ" sz="1900" b="1" dirty="0">
                <a:solidFill>
                  <a:srgbClr val="002060"/>
                </a:solidFill>
                <a:latin typeface="Times New Roman" panose="02020603050405020304" pitchFamily="18" charset="0"/>
                <a:cs typeface="Times New Roman" panose="02020603050405020304" pitchFamily="18" charset="0"/>
              </a:rPr>
              <a:t>Key economic enablers: </a:t>
            </a:r>
            <a:r>
              <a:rPr lang="en-US" altLang="cs-CZ" sz="1900" dirty="0">
                <a:solidFill>
                  <a:srgbClr val="002060"/>
                </a:solidFill>
                <a:latin typeface="Times New Roman" panose="02020603050405020304" pitchFamily="18" charset="0"/>
                <a:cs typeface="Times New Roman" panose="02020603050405020304" pitchFamily="18" charset="0"/>
              </a:rPr>
              <a:t>a series of key economic enablers are lacking, inter alia, pricing systems encouraging efficient resource reuse and reflecting full environmental costs; incentives for producers and recyclers to work together in order to improve performance within and across specific value chains; and markets for secondary raw materials.</a:t>
            </a:r>
          </a:p>
          <a:p>
            <a:r>
              <a:rPr lang="en-US" altLang="cs-CZ" sz="1900" b="1" dirty="0">
                <a:solidFill>
                  <a:srgbClr val="002060"/>
                </a:solidFill>
                <a:latin typeface="Times New Roman" panose="02020603050405020304" pitchFamily="18" charset="0"/>
                <a:cs typeface="Times New Roman" panose="02020603050405020304" pitchFamily="18" charset="0"/>
              </a:rPr>
              <a:t>Skills: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require technical skills which are currently not present in the workforce. Skills would for instance enable businesses to design products with circularity in mind, and to engage in reuse, refurbishment and recycling. Missing technical skills could be particularly problematic for SMEs.</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28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782F-DCA5-DE63-36B2-7DCC1D359AD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0B9A178-A15B-35DA-E3FA-568ABD0A211B}"/>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BC262A6E-0AC2-E172-BCF6-26C4B2FC6DDF}"/>
              </a:ext>
            </a:extLst>
          </p:cNvPr>
          <p:cNvSpPr txBox="1">
            <a:spLocks/>
          </p:cNvSpPr>
          <p:nvPr/>
        </p:nvSpPr>
        <p:spPr>
          <a:xfrm>
            <a:off x="452702" y="843558"/>
            <a:ext cx="7647690" cy="37444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challenges:</a:t>
            </a: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A transition towards a more circular economy would face a number of barriers and challenges.</a:t>
            </a:r>
          </a:p>
          <a:p>
            <a:r>
              <a:rPr lang="en-US" altLang="cs-CZ" sz="1900" b="1" dirty="0">
                <a:solidFill>
                  <a:srgbClr val="002060"/>
                </a:solidFill>
                <a:latin typeface="Times New Roman" panose="02020603050405020304" pitchFamily="18" charset="0"/>
                <a:cs typeface="Times New Roman" panose="02020603050405020304" pitchFamily="18" charset="0"/>
              </a:rPr>
              <a:t>Consumer </a:t>
            </a:r>
            <a:r>
              <a:rPr lang="en-US" altLang="cs-CZ" sz="1900" b="1" dirty="0" err="1">
                <a:solidFill>
                  <a:srgbClr val="002060"/>
                </a:solidFill>
                <a:latin typeface="Times New Roman" panose="02020603050405020304" pitchFamily="18" charset="0"/>
                <a:cs typeface="Times New Roman" panose="02020603050405020304" pitchFamily="18" charset="0"/>
              </a:rPr>
              <a:t>behaviour</a:t>
            </a:r>
            <a:r>
              <a:rPr lang="en-US" altLang="cs-CZ" sz="1900" b="1" dirty="0">
                <a:solidFill>
                  <a:srgbClr val="002060"/>
                </a:solidFill>
                <a:latin typeface="Times New Roman" panose="02020603050405020304" pitchFamily="18" charset="0"/>
                <a:cs typeface="Times New Roman" panose="02020603050405020304" pitchFamily="18" charset="0"/>
              </a:rPr>
              <a:t> and business models: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require systemic shifts in consumer </a:t>
            </a:r>
            <a:r>
              <a:rPr lang="en-US" altLang="cs-CZ" sz="1900" dirty="0" err="1">
                <a:solidFill>
                  <a:srgbClr val="002060"/>
                </a:solidFill>
                <a:latin typeface="Times New Roman" panose="02020603050405020304" pitchFamily="18" charset="0"/>
                <a:cs typeface="Times New Roman" panose="02020603050405020304" pitchFamily="18" charset="0"/>
              </a:rPr>
              <a:t>behaviour</a:t>
            </a:r>
            <a:r>
              <a:rPr lang="en-US" altLang="cs-CZ" sz="1900" dirty="0">
                <a:solidFill>
                  <a:srgbClr val="002060"/>
                </a:solidFill>
                <a:latin typeface="Times New Roman" panose="02020603050405020304" pitchFamily="18" charset="0"/>
                <a:cs typeface="Times New Roman" panose="02020603050405020304" pitchFamily="18" charset="0"/>
              </a:rPr>
              <a:t> and business models, with implications for everyday </a:t>
            </a:r>
            <a:r>
              <a:rPr lang="en-US" altLang="cs-CZ" sz="1900" dirty="0" err="1">
                <a:solidFill>
                  <a:srgbClr val="002060"/>
                </a:solidFill>
                <a:latin typeface="Times New Roman" panose="02020603050405020304" pitchFamily="18" charset="0"/>
                <a:cs typeface="Times New Roman" panose="02020603050405020304" pitchFamily="18" charset="0"/>
              </a:rPr>
              <a:t>behaviour</a:t>
            </a:r>
            <a:r>
              <a:rPr lang="en-US" altLang="cs-CZ" sz="1900" dirty="0">
                <a:solidFill>
                  <a:srgbClr val="002060"/>
                </a:solidFill>
                <a:latin typeface="Times New Roman" panose="02020603050405020304" pitchFamily="18" charset="0"/>
                <a:cs typeface="Times New Roman" panose="02020603050405020304" pitchFamily="18" charset="0"/>
              </a:rPr>
              <a:t>, in terms of waste sorting and food waste for instance. Many industries are currently based on a fast turn-around driven by fashion (typified by fast fashion in clothes and electronic devices, among others). Businesses and consumers have little knowledge about the potential benefits of a circular economy and tend to be reluctant to adopt new business models (e.g. leasing rather than owning).</a:t>
            </a:r>
          </a:p>
          <a:p>
            <a:r>
              <a:rPr lang="en-US" altLang="cs-CZ" sz="1900" b="1" dirty="0">
                <a:solidFill>
                  <a:srgbClr val="002060"/>
                </a:solidFill>
                <a:latin typeface="Times New Roman" panose="02020603050405020304" pitchFamily="18" charset="0"/>
                <a:cs typeface="Times New Roman" panose="02020603050405020304" pitchFamily="18" charset="0"/>
              </a:rPr>
              <a:t>Multi-level governance: </a:t>
            </a:r>
            <a:r>
              <a:rPr lang="en-US" altLang="cs-CZ" sz="1900" dirty="0">
                <a:solidFill>
                  <a:srgbClr val="002060"/>
                </a:solidFill>
                <a:latin typeface="Times New Roman" panose="02020603050405020304" pitchFamily="18" charset="0"/>
                <a:cs typeface="Times New Roman" panose="02020603050405020304" pitchFamily="18" charset="0"/>
              </a:rPr>
              <a:t>a transition to a circular economy would require action at many levels (e.g. international, European, national, local, business, and individual) and in many policy areas (e.g. waste management, professional training, packaging and product design, research and development, and finance). External trade aspects and existing EU policies such as the internal market would have to be taken into account.</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6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6CD1-DD61-D41B-F47D-BDD3635366B9}"/>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D4B7B564-5C57-7BEC-A0B9-943ACF94666F}"/>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6B0AFB39-7AF7-E7D1-EAC7-317C057B683C}"/>
              </a:ext>
            </a:extLst>
          </p:cNvPr>
          <p:cNvSpPr txBox="1">
            <a:spLocks/>
          </p:cNvSpPr>
          <p:nvPr/>
        </p:nvSpPr>
        <p:spPr>
          <a:xfrm>
            <a:off x="3844516" y="699541"/>
            <a:ext cx="454390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a:solidFill>
                  <a:srgbClr val="002060"/>
                </a:solidFill>
                <a:latin typeface="Times New Roman" panose="02020603050405020304" pitchFamily="18" charset="0"/>
                <a:cs typeface="Times New Roman" panose="02020603050405020304" pitchFamily="18" charset="0"/>
              </a:rPr>
              <a:t>Do you know the 17 Sustainable development goals?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Let’s watch together</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hlinkClick r:id="rId2"/>
              </a:rPr>
              <a:t>https://www.youtube.com/watch?v=e2S9wf5oVT4</a:t>
            </a: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600" dirty="0">
                <a:solidFill>
                  <a:srgbClr val="002060"/>
                </a:solidFill>
                <a:latin typeface="Times New Roman" panose="02020603050405020304" pitchFamily="18" charset="0"/>
                <a:cs typeface="Times New Roman" panose="02020603050405020304" pitchFamily="18" charset="0"/>
                <a:hlinkClick r:id="rId3"/>
              </a:rPr>
              <a:t>https://www.youtube.com/watch?v=qfOgdj4Okdw</a:t>
            </a:r>
            <a:endParaRPr lang="en-GB" alt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1702C897-42FE-F7E8-E537-AA65959919A3}"/>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Sustainable development goals (SDG)</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B0D9CAF9-B766-67F5-9BD2-F018AED43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4" name="Obrázek 3">
            <a:extLst>
              <a:ext uri="{FF2B5EF4-FFF2-40B4-BE49-F238E27FC236}">
                <a16:creationId xmlns:a16="http://schemas.microsoft.com/office/drawing/2014/main" id="{BBBDF2F2-C815-5281-6210-C17FA0004575}"/>
              </a:ext>
            </a:extLst>
          </p:cNvPr>
          <p:cNvPicPr>
            <a:picLocks noChangeAspect="1"/>
          </p:cNvPicPr>
          <p:nvPr/>
        </p:nvPicPr>
        <p:blipFill>
          <a:blip r:embed="rId5"/>
          <a:stretch>
            <a:fillRect/>
          </a:stretch>
        </p:blipFill>
        <p:spPr>
          <a:xfrm>
            <a:off x="683568" y="2823787"/>
            <a:ext cx="7640116" cy="2172003"/>
          </a:xfrm>
          <a:prstGeom prst="rect">
            <a:avLst/>
          </a:prstGeom>
        </p:spPr>
      </p:pic>
    </p:spTree>
    <p:extLst>
      <p:ext uri="{BB962C8B-B14F-4D97-AF65-F5344CB8AC3E}">
        <p14:creationId xmlns:p14="http://schemas.microsoft.com/office/powerpoint/2010/main" val="236261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00F0-D674-ED96-CA40-45DC8119457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F078B91-188C-C32E-9988-BE89E91CF013}"/>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ED967632-54CC-F4B9-6542-86876F5F414F}"/>
              </a:ext>
            </a:extLst>
          </p:cNvPr>
          <p:cNvSpPr txBox="1">
            <a:spLocks/>
          </p:cNvSpPr>
          <p:nvPr/>
        </p:nvSpPr>
        <p:spPr>
          <a:xfrm>
            <a:off x="395536" y="750144"/>
            <a:ext cx="7647690" cy="393489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 2030 Agenda for Sustainable Development, adopted by all United Nations Member States in 2015, provides a shared blueprint for peace and prosperity for people and the planet, now and into the future. </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At its heart are the 17 Sustainable Development Goals (SDGs), which are an urgent call for action by all countries - developed and developing - in a global partnership. </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They recognize that ending poverty and other deprivations must go hand-in-hand with strategies that improve health and education, reduce inequality, and spur economic growth – all while tackling climate change and working to preserve our oceans and forests.</a:t>
            </a: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9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2786C0-CF42-D5E3-D9B0-F268EF175CD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42877EB-11AF-EACF-59AA-977FC607693C}"/>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DEDB0027-5DA0-D919-3FB7-589FC34A6553}"/>
              </a:ext>
            </a:extLst>
          </p:cNvPr>
          <p:cNvSpPr txBox="1">
            <a:spLocks/>
          </p:cNvSpPr>
          <p:nvPr/>
        </p:nvSpPr>
        <p:spPr>
          <a:xfrm>
            <a:off x="323528" y="797100"/>
            <a:ext cx="8087159" cy="415091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In June 1992, at the Earth Summit in Rio de Janeiro, Brazil, more than 178 countries adopted Agenda 21, a comprehensive plan of action to build a global partnership for sustainable development to improve human lives and protect the environment.</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Member States unanimously adopted the Millennium Declaration at the Millennium Summit in September 2000 at UN Headquarters in New York. The Summit led to the elaboration of eight Millennium Development Goals (MDGs) to reduce extreme poverty by 2015.</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The Johannesburg Declaration on Sustainable Development and the Plan of Implementation, adopted at the World Summit on Sustainable Development in South Africa in 2002, reaffirmed the global community's commitments to poverty eradication and the environment, and built on Agenda 21 and the Millennium Declaration by including more emphasis on multilateral partnerships.</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At the United Nations Conference on Sustainable Development (Rio+20) in Rio de Janeiro, Brazil, in June 2012, Member States adopted the outcome document "The Future We Want" in which they decided, inter alia, to launch a process to develop a set of SDGs to build upon the MDGs and to establish the UN High-level Political Forum on Sustainable Development. The Rio +20 outcome also contained other measures for implementing sustainable development, including mandates for future </a:t>
            </a:r>
            <a:r>
              <a:rPr lang="en-US" altLang="cs-CZ" sz="1600" dirty="0" err="1">
                <a:solidFill>
                  <a:srgbClr val="002060"/>
                </a:solidFill>
                <a:latin typeface="Times New Roman" panose="02020603050405020304" pitchFamily="18" charset="0"/>
                <a:cs typeface="Times New Roman" panose="02020603050405020304" pitchFamily="18" charset="0"/>
              </a:rPr>
              <a:t>programmes</a:t>
            </a:r>
            <a:r>
              <a:rPr lang="en-US" altLang="cs-CZ" sz="1600" dirty="0">
                <a:solidFill>
                  <a:srgbClr val="002060"/>
                </a:solidFill>
                <a:latin typeface="Times New Roman" panose="02020603050405020304" pitchFamily="18" charset="0"/>
                <a:cs typeface="Times New Roman" panose="02020603050405020304" pitchFamily="18" charset="0"/>
              </a:rPr>
              <a:t> of work in development financing, small island developing states and more.</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52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72E414-5CEF-6C68-C6C7-37BAAD6FAA3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B8BA674B-5DBD-23D0-015C-CCB238B535EC}"/>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1B038965-4EC2-B958-59D1-896706B03BAA}"/>
              </a:ext>
            </a:extLst>
          </p:cNvPr>
          <p:cNvSpPr txBox="1">
            <a:spLocks/>
          </p:cNvSpPr>
          <p:nvPr/>
        </p:nvSpPr>
        <p:spPr>
          <a:xfrm>
            <a:off x="395536" y="771550"/>
            <a:ext cx="7647690" cy="40324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 2013, the General Assembly set up a 30-member Open Working Group to develop a proposal on the SDGs.</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 January 2015, the General Assembly began the negotiation process on the post-2015 development agenda. The process culminated in the subsequent adoption of the 2030 Agenda for Sustainable Development, with 17 SDGs at its core, at the UN Sustainable Development Summit in September 2015.</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2015 was a landmark year for multilateralism and international policy shaping, with the adoption of several major agreements:</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Sendai Framework for Disaster Risk Reduction (March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Addis Ababa Action Agenda on Financing for Development (July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Transforming our world: the 2030 Agenda for Sustainable Development with its 17 SDGs was adopted at the UN Sustainable Development Summit in New York in September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Paris Agreement on Climate Change (December 2015)</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Now, the annual High-level Political Forum on Sustainable Development serves as the central UN platform for the follow-up and review of the SDGs.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80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5BCB-7253-BFB2-8611-D86D4FB1371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4F5461E-8530-0E9C-2690-CF8BC40234B1}"/>
              </a:ext>
            </a:extLst>
          </p:cNvPr>
          <p:cNvSpPr>
            <a:spLocks noGrp="1"/>
          </p:cNvSpPr>
          <p:nvPr>
            <p:ph type="title"/>
          </p:nvPr>
        </p:nvSpPr>
        <p:spPr>
          <a:xfrm>
            <a:off x="179512" y="195486"/>
            <a:ext cx="6984776" cy="507703"/>
          </a:xfrm>
        </p:spPr>
        <p:txBody>
          <a:bodyPr/>
          <a:lstStyle/>
          <a:p>
            <a:r>
              <a:rPr lang="en-US" dirty="0"/>
              <a:t>Implementation of SDG</a:t>
            </a:r>
          </a:p>
        </p:txBody>
      </p:sp>
      <p:sp>
        <p:nvSpPr>
          <p:cNvPr id="2" name="Zástupný symbol pro obsah 2">
            <a:extLst>
              <a:ext uri="{FF2B5EF4-FFF2-40B4-BE49-F238E27FC236}">
                <a16:creationId xmlns:a16="http://schemas.microsoft.com/office/drawing/2014/main" id="{710334C7-ADF2-C7EA-51AE-207954629630}"/>
              </a:ext>
            </a:extLst>
          </p:cNvPr>
          <p:cNvSpPr txBox="1">
            <a:spLocks/>
          </p:cNvSpPr>
          <p:nvPr/>
        </p:nvSpPr>
        <p:spPr>
          <a:xfrm>
            <a:off x="373273" y="79710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Implementation Progress</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Every year, the UN Secretary General presents an annual SDG Progress report, which is developed in cooperation with the UN System, and based on the global indicator framework and data produced by national statistical systems and information collected at the regional level.</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Website to see the SDG Report: </a:t>
            </a:r>
            <a:r>
              <a:rPr lang="en-US" altLang="cs-CZ" sz="2400" dirty="0">
                <a:solidFill>
                  <a:srgbClr val="002060"/>
                </a:solidFill>
                <a:latin typeface="Times New Roman" panose="02020603050405020304" pitchFamily="18" charset="0"/>
                <a:cs typeface="Times New Roman" panose="02020603050405020304" pitchFamily="18" charset="0"/>
                <a:hlinkClick r:id="rId3"/>
              </a:rPr>
              <a:t>https://dashboards.sdgindex.org/</a:t>
            </a: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35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3424-E3D0-0A2B-A0EA-5777560848CD}"/>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C874C77B-ACD8-87F7-F653-0ECE556E7473}"/>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5CC0B7A4-69C7-9029-CA0A-37936CCE4DF5}"/>
              </a:ext>
            </a:extLst>
          </p:cNvPr>
          <p:cNvSpPr txBox="1">
            <a:spLocks/>
          </p:cNvSpPr>
          <p:nvPr/>
        </p:nvSpPr>
        <p:spPr>
          <a:xfrm>
            <a:off x="4068324" y="915566"/>
            <a:ext cx="3888052"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02060"/>
                </a:solidFill>
                <a:latin typeface="Times New Roman" panose="02020603050405020304" pitchFamily="18" charset="0"/>
                <a:cs typeface="Times New Roman" panose="02020603050405020304" pitchFamily="18" charset="0"/>
              </a:rPr>
              <a:t>Climate change and environmental degradation are an existential threat to Europe and the world. </a:t>
            </a:r>
          </a:p>
          <a:p>
            <a:pPr marL="0" indent="0">
              <a:buNone/>
            </a:pPr>
            <a:endParaRPr lang="en-US" sz="16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600" dirty="0">
                <a:solidFill>
                  <a:srgbClr val="002060"/>
                </a:solidFill>
                <a:latin typeface="Times New Roman" panose="02020603050405020304" pitchFamily="18" charset="0"/>
                <a:cs typeface="Times New Roman" panose="02020603050405020304" pitchFamily="18" charset="0"/>
              </a:rPr>
              <a:t>To overcome these challenges, the European Green Deal will transform the EU into a modern, resource-efficient and competitive economy, ensuring:</a:t>
            </a:r>
          </a:p>
          <a:p>
            <a:r>
              <a:rPr lang="en-US" sz="1400" b="1" dirty="0">
                <a:solidFill>
                  <a:srgbClr val="002060"/>
                </a:solidFill>
                <a:latin typeface="Times New Roman" panose="02020603050405020304" pitchFamily="18" charset="0"/>
                <a:cs typeface="Times New Roman" panose="02020603050405020304" pitchFamily="18" charset="0"/>
              </a:rPr>
              <a:t>no </a:t>
            </a:r>
            <a:r>
              <a:rPr lang="en-US" sz="1400" b="1" dirty="0">
                <a:solidFill>
                  <a:srgbClr val="002060"/>
                </a:solidFill>
                <a:highlight>
                  <a:srgbClr val="00FFFF"/>
                </a:highlight>
                <a:latin typeface="Times New Roman" panose="02020603050405020304" pitchFamily="18" charset="0"/>
                <a:cs typeface="Times New Roman" panose="02020603050405020304" pitchFamily="18" charset="0"/>
              </a:rPr>
              <a:t>net emissions </a:t>
            </a:r>
            <a:r>
              <a:rPr lang="en-US" sz="1400" b="1" dirty="0">
                <a:solidFill>
                  <a:srgbClr val="002060"/>
                </a:solidFill>
                <a:latin typeface="Times New Roman" panose="02020603050405020304" pitchFamily="18" charset="0"/>
                <a:cs typeface="Times New Roman" panose="02020603050405020304" pitchFamily="18" charset="0"/>
              </a:rPr>
              <a:t>of greenhouse gases by 2050</a:t>
            </a:r>
          </a:p>
          <a:p>
            <a:r>
              <a:rPr lang="en-US" sz="1400" b="1" dirty="0">
                <a:solidFill>
                  <a:srgbClr val="002060"/>
                </a:solidFill>
                <a:latin typeface="Times New Roman" panose="02020603050405020304" pitchFamily="18" charset="0"/>
                <a:cs typeface="Times New Roman" panose="02020603050405020304" pitchFamily="18" charset="0"/>
              </a:rPr>
              <a:t>economic growth </a:t>
            </a:r>
            <a:r>
              <a:rPr lang="en-US" sz="1400" b="1" dirty="0">
                <a:solidFill>
                  <a:srgbClr val="002060"/>
                </a:solidFill>
                <a:highlight>
                  <a:srgbClr val="00FFFF"/>
                </a:highlight>
                <a:latin typeface="Times New Roman" panose="02020603050405020304" pitchFamily="18" charset="0"/>
                <a:cs typeface="Times New Roman" panose="02020603050405020304" pitchFamily="18" charset="0"/>
              </a:rPr>
              <a:t>decoupled</a:t>
            </a:r>
            <a:r>
              <a:rPr lang="en-US" sz="1400" b="1" dirty="0">
                <a:solidFill>
                  <a:srgbClr val="002060"/>
                </a:solidFill>
                <a:latin typeface="Times New Roman" panose="02020603050405020304" pitchFamily="18" charset="0"/>
                <a:cs typeface="Times New Roman" panose="02020603050405020304" pitchFamily="18" charset="0"/>
              </a:rPr>
              <a:t> from resource use</a:t>
            </a:r>
          </a:p>
          <a:p>
            <a:r>
              <a:rPr lang="en-US" sz="1400" b="1" dirty="0">
                <a:solidFill>
                  <a:srgbClr val="002060"/>
                </a:solidFill>
                <a:latin typeface="Times New Roman" panose="02020603050405020304" pitchFamily="18" charset="0"/>
                <a:cs typeface="Times New Roman" panose="02020603050405020304" pitchFamily="18" charset="0"/>
              </a:rPr>
              <a:t>no person and no place left behind.</a:t>
            </a: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C1699660-81EE-0EA3-506A-E5255B638709}"/>
              </a:ext>
            </a:extLst>
          </p:cNvPr>
          <p:cNvSpPr txBox="1">
            <a:spLocks/>
          </p:cNvSpPr>
          <p:nvPr/>
        </p:nvSpPr>
        <p:spPr>
          <a:xfrm>
            <a:off x="388132" y="411510"/>
            <a:ext cx="3183160" cy="367240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The European Green deal</a:t>
            </a:r>
          </a:p>
          <a:p>
            <a:pPr algn="l"/>
            <a:endParaRPr lang="en-GB" sz="2400" b="1" dirty="0">
              <a:solidFill>
                <a:schemeClr val="bg1"/>
              </a:solidFill>
              <a:latin typeface="Times New Roman" panose="02020603050405020304" pitchFamily="18" charset="0"/>
              <a:cs typeface="Times New Roman" panose="02020603050405020304" pitchFamily="18" charset="0"/>
            </a:endParaRPr>
          </a:p>
          <a:p>
            <a:pPr algn="l"/>
            <a:r>
              <a:rPr lang="en-US" sz="2000" dirty="0">
                <a:solidFill>
                  <a:schemeClr val="bg1"/>
                </a:solidFill>
                <a:latin typeface="Times New Roman" panose="02020603050405020304" pitchFamily="18" charset="0"/>
                <a:cs typeface="Times New Roman" panose="02020603050405020304" pitchFamily="18" charset="0"/>
              </a:rPr>
              <a:t>Striving to be the first climate-neutral continent</a:t>
            </a:r>
          </a:p>
          <a:p>
            <a:pPr algn="l"/>
            <a:endParaRPr lang="en-GB" sz="2000"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Very ambitious plan</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CF80A455-655A-74A8-02B7-13C0163EF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3" name="Bublinový popisek: se šipkou doleva 2">
            <a:extLst>
              <a:ext uri="{FF2B5EF4-FFF2-40B4-BE49-F238E27FC236}">
                <a16:creationId xmlns:a16="http://schemas.microsoft.com/office/drawing/2014/main" id="{6BE5399A-6379-60CB-5C97-16E92A0A66D4}"/>
              </a:ext>
            </a:extLst>
          </p:cNvPr>
          <p:cNvSpPr/>
          <p:nvPr/>
        </p:nvSpPr>
        <p:spPr>
          <a:xfrm>
            <a:off x="7523884" y="1563638"/>
            <a:ext cx="1620116" cy="3312368"/>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300" b="0" i="0" dirty="0">
                <a:solidFill>
                  <a:srgbClr val="FFFFFF"/>
                </a:solidFill>
                <a:effectLst/>
                <a:latin typeface="Google Sans"/>
              </a:rPr>
              <a:t>the balance between the amount of greenhouse gas (GHG) that's produced and the amount that's removed from the atmosphere</a:t>
            </a:r>
            <a:endParaRPr lang="en-GB" sz="1300" dirty="0"/>
          </a:p>
        </p:txBody>
      </p:sp>
      <p:sp>
        <p:nvSpPr>
          <p:cNvPr id="8" name="Bublinový popisek: se šipkou doprava 7">
            <a:extLst>
              <a:ext uri="{FF2B5EF4-FFF2-40B4-BE49-F238E27FC236}">
                <a16:creationId xmlns:a16="http://schemas.microsoft.com/office/drawing/2014/main" id="{3463F364-7A19-5C02-FE6A-AD91D872F61C}"/>
              </a:ext>
            </a:extLst>
          </p:cNvPr>
          <p:cNvSpPr/>
          <p:nvPr/>
        </p:nvSpPr>
        <p:spPr>
          <a:xfrm>
            <a:off x="505732" y="3183818"/>
            <a:ext cx="3680192" cy="1296144"/>
          </a:xfrm>
          <a:prstGeom prst="righ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b="0" i="0" dirty="0">
                <a:solidFill>
                  <a:srgbClr val="FFFFFF"/>
                </a:solidFill>
                <a:effectLst/>
                <a:latin typeface="Google Sans"/>
              </a:rPr>
              <a:t>raising economic output while reducing negative environmental impacts that arise from the extraction of natural resources</a:t>
            </a:r>
            <a:endParaRPr lang="en-GB" sz="1400" dirty="0"/>
          </a:p>
        </p:txBody>
      </p:sp>
    </p:spTree>
    <p:extLst>
      <p:ext uri="{BB962C8B-B14F-4D97-AF65-F5344CB8AC3E}">
        <p14:creationId xmlns:p14="http://schemas.microsoft.com/office/powerpoint/2010/main" val="1707162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AF52F-5960-CEDA-15FA-2913F3C75E0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C055110-6E9A-37DB-2E2A-32E9D0A9E8E8}"/>
              </a:ext>
            </a:extLst>
          </p:cNvPr>
          <p:cNvSpPr>
            <a:spLocks noGrp="1"/>
          </p:cNvSpPr>
          <p:nvPr>
            <p:ph type="title"/>
          </p:nvPr>
        </p:nvSpPr>
        <p:spPr>
          <a:xfrm>
            <a:off x="192307" y="267494"/>
            <a:ext cx="7920880" cy="792088"/>
          </a:xfrm>
        </p:spPr>
        <p:txBody>
          <a:bodyPr/>
          <a:lstStyle/>
          <a:p>
            <a:r>
              <a:rPr lang="en-US" dirty="0"/>
              <a:t>The European Green deal</a:t>
            </a:r>
          </a:p>
        </p:txBody>
      </p:sp>
      <p:sp>
        <p:nvSpPr>
          <p:cNvPr id="2" name="Zástupný symbol pro obsah 2">
            <a:extLst>
              <a:ext uri="{FF2B5EF4-FFF2-40B4-BE49-F238E27FC236}">
                <a16:creationId xmlns:a16="http://schemas.microsoft.com/office/drawing/2014/main" id="{E6B1CB9F-14F1-62E6-130B-212D5E091AD2}"/>
              </a:ext>
            </a:extLst>
          </p:cNvPr>
          <p:cNvSpPr txBox="1">
            <a:spLocks/>
          </p:cNvSpPr>
          <p:nvPr/>
        </p:nvSpPr>
        <p:spPr>
          <a:xfrm>
            <a:off x="328902" y="118306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The European Commission has adopted a set of proposals to make the EU's climate, energy, transport and taxation policies fit for reducing net greenhouse gas emissions by at least 55% by 2030, compared to 1990 levels.</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r>
              <a:rPr lang="en-US" altLang="cs-CZ" sz="2200" dirty="0">
                <a:solidFill>
                  <a:srgbClr val="002060"/>
                </a:solidFill>
                <a:latin typeface="Times New Roman" panose="02020603050405020304" pitchFamily="18" charset="0"/>
                <a:cs typeface="Times New Roman" panose="02020603050405020304" pitchFamily="18" charset="0"/>
              </a:rPr>
              <a:t>3 billion additional trees to be planted in the EU by 2030</a:t>
            </a:r>
            <a:endParaRPr lang="en-GB" alt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Grafický objekt 3" descr="Strom s kořeny obrys">
            <a:extLst>
              <a:ext uri="{FF2B5EF4-FFF2-40B4-BE49-F238E27FC236}">
                <a16:creationId xmlns:a16="http://schemas.microsoft.com/office/drawing/2014/main" id="{C4582000-8E0D-1274-C724-14CAC871C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536" y="3476278"/>
            <a:ext cx="607640" cy="607640"/>
          </a:xfrm>
          <a:prstGeom prst="rect">
            <a:avLst/>
          </a:prstGeom>
        </p:spPr>
      </p:pic>
    </p:spTree>
    <p:extLst>
      <p:ext uri="{BB962C8B-B14F-4D97-AF65-F5344CB8AC3E}">
        <p14:creationId xmlns:p14="http://schemas.microsoft.com/office/powerpoint/2010/main" val="339210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51B73-96D5-54C5-9F1C-547AACD58A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697AF440-2844-B3EC-A2E5-96C33F67274B}"/>
              </a:ext>
            </a:extLst>
          </p:cNvPr>
          <p:cNvSpPr>
            <a:spLocks noGrp="1"/>
          </p:cNvSpPr>
          <p:nvPr>
            <p:ph type="title"/>
          </p:nvPr>
        </p:nvSpPr>
        <p:spPr>
          <a:xfrm>
            <a:off x="192307" y="267494"/>
            <a:ext cx="7920880" cy="792088"/>
          </a:xfrm>
        </p:spPr>
        <p:txBody>
          <a:bodyPr/>
          <a:lstStyle/>
          <a:p>
            <a:r>
              <a:rPr lang="en-US" dirty="0"/>
              <a:t>The European Green deal</a:t>
            </a:r>
          </a:p>
        </p:txBody>
      </p:sp>
      <p:sp>
        <p:nvSpPr>
          <p:cNvPr id="2" name="Zástupný symbol pro obsah 2">
            <a:extLst>
              <a:ext uri="{FF2B5EF4-FFF2-40B4-BE49-F238E27FC236}">
                <a16:creationId xmlns:a16="http://schemas.microsoft.com/office/drawing/2014/main" id="{6AADCAE1-1023-431C-7651-D03B66DC0D04}"/>
              </a:ext>
            </a:extLst>
          </p:cNvPr>
          <p:cNvSpPr txBox="1">
            <a:spLocks/>
          </p:cNvSpPr>
          <p:nvPr/>
        </p:nvSpPr>
        <p:spPr>
          <a:xfrm>
            <a:off x="201818" y="771550"/>
            <a:ext cx="7647690" cy="41559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All 27 EU Member States committed to turning the EU into the first climate neutral continent by 2050. </a:t>
            </a:r>
          </a:p>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The EU now has legally binding climate targets covering all key sectors of the economy. The overall package includes:</a:t>
            </a:r>
          </a:p>
          <a:p>
            <a:pPr>
              <a:buFont typeface="Wingdings" panose="05000000000000000000" pitchFamily="2" charset="2"/>
              <a:buChar char="Ø"/>
            </a:pPr>
            <a:endParaRPr lang="en-US" altLang="cs-CZ" sz="19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emissions reduction targets across a broad range of sectors</a:t>
            </a: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a target to boost natural carbon sinks</a:t>
            </a: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an updated emissions trading system to cap emissions, put a price on pollution and generate investments in the green transition</a:t>
            </a:r>
            <a:r>
              <a:rPr lang="cs-CZ" altLang="cs-CZ" sz="2200" dirty="0">
                <a:solidFill>
                  <a:srgbClr val="002060"/>
                </a:solidFill>
                <a:latin typeface="Times New Roman" panose="02020603050405020304" pitchFamily="18" charset="0"/>
                <a:cs typeface="Times New Roman" panose="02020603050405020304" pitchFamily="18" charset="0"/>
              </a:rPr>
              <a:t> </a:t>
            </a:r>
            <a:r>
              <a:rPr lang="en-US" altLang="cs-CZ" sz="2200" dirty="0">
                <a:solidFill>
                  <a:srgbClr val="002060"/>
                </a:solidFill>
                <a:latin typeface="Times New Roman" panose="02020603050405020304" pitchFamily="18" charset="0"/>
                <a:cs typeface="Times New Roman" panose="02020603050405020304" pitchFamily="18" charset="0"/>
              </a:rPr>
              <a:t>and social support for citizens and small businesses.</a:t>
            </a:r>
          </a:p>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Member States will now spend 100% of their emissions trading revenues on climate and energy-related projects and the social dimension of the transition.</a:t>
            </a:r>
            <a:endParaRPr lang="en-GB" alt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3" name="Bublinový popisek: se šipkou doleva 2">
            <a:extLst>
              <a:ext uri="{FF2B5EF4-FFF2-40B4-BE49-F238E27FC236}">
                <a16:creationId xmlns:a16="http://schemas.microsoft.com/office/drawing/2014/main" id="{6053F978-BE9F-4469-2620-11A6BE117684}"/>
              </a:ext>
            </a:extLst>
          </p:cNvPr>
          <p:cNvSpPr/>
          <p:nvPr/>
        </p:nvSpPr>
        <p:spPr>
          <a:xfrm rot="21037715">
            <a:off x="6363388" y="1930324"/>
            <a:ext cx="3707904" cy="1080120"/>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cs-CZ" sz="1300" b="0" i="0" dirty="0">
                <a:solidFill>
                  <a:srgbClr val="FFFFFF"/>
                </a:solidFill>
                <a:effectLst/>
                <a:latin typeface="Google Sans"/>
              </a:rPr>
              <a:t>Carbon </a:t>
            </a:r>
            <a:r>
              <a:rPr lang="cs-CZ" sz="1300" b="0" i="0" dirty="0" err="1">
                <a:solidFill>
                  <a:srgbClr val="FFFFFF"/>
                </a:solidFill>
                <a:effectLst/>
                <a:latin typeface="Google Sans"/>
              </a:rPr>
              <a:t>sinks</a:t>
            </a:r>
            <a:r>
              <a:rPr lang="cs-CZ" sz="1300" b="0" i="0" dirty="0">
                <a:solidFill>
                  <a:srgbClr val="FFFFFF"/>
                </a:solidFill>
                <a:effectLst/>
                <a:latin typeface="Google Sans"/>
              </a:rPr>
              <a:t>- </a:t>
            </a:r>
            <a:r>
              <a:rPr lang="en-US" sz="1300" b="0" i="0" dirty="0">
                <a:solidFill>
                  <a:srgbClr val="FFFFFF"/>
                </a:solidFill>
                <a:effectLst/>
                <a:latin typeface="Google Sans"/>
              </a:rPr>
              <a:t>anything that absorbs more carbon from the atmosphere than it releases – for example, plants, the ocean and soil</a:t>
            </a:r>
            <a:endParaRPr lang="en-GB" sz="1300" dirty="0"/>
          </a:p>
        </p:txBody>
      </p:sp>
      <p:sp>
        <p:nvSpPr>
          <p:cNvPr id="4" name="Obdélník 3">
            <a:extLst>
              <a:ext uri="{FF2B5EF4-FFF2-40B4-BE49-F238E27FC236}">
                <a16:creationId xmlns:a16="http://schemas.microsoft.com/office/drawing/2014/main" id="{C7E35903-C8E8-2CF2-CCE7-236FDC86758A}"/>
              </a:ext>
            </a:extLst>
          </p:cNvPr>
          <p:cNvSpPr/>
          <p:nvPr/>
        </p:nvSpPr>
        <p:spPr>
          <a:xfrm>
            <a:off x="7596336" y="2931790"/>
            <a:ext cx="1464887" cy="213970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cs-CZ" sz="1300" b="0" i="0" dirty="0">
                <a:solidFill>
                  <a:srgbClr val="FFFFFF"/>
                </a:solidFill>
                <a:effectLst/>
                <a:latin typeface="Google Sans"/>
              </a:rPr>
              <a:t>T</a:t>
            </a:r>
            <a:r>
              <a:rPr lang="en-US" sz="1300" b="0" i="0" dirty="0">
                <a:solidFill>
                  <a:srgbClr val="FFFFFF"/>
                </a:solidFill>
                <a:effectLst/>
                <a:latin typeface="Google Sans"/>
              </a:rPr>
              <a:t>he cap limits the total amount of greenhouse emissions cumulatively emitted by companies covered by the EU ETS.</a:t>
            </a:r>
            <a:endParaRPr lang="en-GB" sz="1300" dirty="0"/>
          </a:p>
        </p:txBody>
      </p:sp>
    </p:spTree>
    <p:extLst>
      <p:ext uri="{BB962C8B-B14F-4D97-AF65-F5344CB8AC3E}">
        <p14:creationId xmlns:p14="http://schemas.microsoft.com/office/powerpoint/2010/main" val="375105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D64B-FD54-4A29-AD1D-0AAB81FB1F0C}"/>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B0331A5-53C6-8C11-2C86-389BB9652C74}"/>
              </a:ext>
            </a:extLst>
          </p:cNvPr>
          <p:cNvSpPr>
            <a:spLocks noGrp="1"/>
          </p:cNvSpPr>
          <p:nvPr>
            <p:ph idx="4294967295"/>
          </p:nvPr>
        </p:nvSpPr>
        <p:spPr>
          <a:xfrm>
            <a:off x="251520" y="987574"/>
            <a:ext cx="8280920" cy="3744416"/>
          </a:xfrm>
          <a:prstGeom prst="rect">
            <a:avLst/>
          </a:prstGeom>
        </p:spPr>
        <p:txBody>
          <a:bodyPr>
            <a:noAutofit/>
          </a:bodyPr>
          <a:lstStyle/>
          <a:p>
            <a:pPr marL="0" indent="0">
              <a:buNone/>
            </a:pPr>
            <a:r>
              <a:rPr lang="en-GB" sz="2000" b="1" dirty="0">
                <a:solidFill>
                  <a:srgbClr val="307871"/>
                </a:solidFill>
                <a:latin typeface="Times New Roman" panose="02020603050405020304" pitchFamily="18" charset="0"/>
                <a:cs typeface="Times New Roman" panose="02020603050405020304" pitchFamily="18" charset="0"/>
              </a:rPr>
              <a:t>1. You need to complete an assignment for max. of </a:t>
            </a:r>
            <a:r>
              <a:rPr lang="cs-CZ" sz="2000" b="1" dirty="0">
                <a:solidFill>
                  <a:srgbClr val="307871"/>
                </a:solidFill>
                <a:latin typeface="Times New Roman" panose="02020603050405020304" pitchFamily="18" charset="0"/>
                <a:cs typeface="Times New Roman" panose="02020603050405020304" pitchFamily="18" charset="0"/>
              </a:rPr>
              <a:t>15</a:t>
            </a:r>
            <a:r>
              <a:rPr lang="en-GB" sz="2000" b="1" dirty="0">
                <a:solidFill>
                  <a:srgbClr val="307871"/>
                </a:solidFill>
                <a:latin typeface="Times New Roman" panose="02020603050405020304" pitchFamily="18" charset="0"/>
                <a:cs typeface="Times New Roman" panose="02020603050405020304" pitchFamily="18" charset="0"/>
              </a:rPr>
              <a:t> points (20%). The due date is 18.5.2025 (midnight).</a:t>
            </a:r>
          </a:p>
          <a:p>
            <a:pPr marL="0" indent="0">
              <a:buNone/>
            </a:pPr>
            <a:endParaRPr lang="en-GB"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2. </a:t>
            </a:r>
            <a:r>
              <a:rPr lang="en-GB" sz="2000" b="1" noProof="0" dirty="0">
                <a:solidFill>
                  <a:srgbClr val="307871"/>
                </a:solidFill>
                <a:latin typeface="Times New Roman" panose="02020603050405020304" pitchFamily="18" charset="0"/>
                <a:cs typeface="Times New Roman" panose="02020603050405020304" pitchFamily="18" charset="0"/>
              </a:rPr>
              <a:t>You need to record a video presentation of your assignment (5 points), due date is on 18.5.2025 (midnight).</a:t>
            </a:r>
          </a:p>
          <a:p>
            <a:pPr marL="0" indent="0">
              <a:buNone/>
            </a:pPr>
            <a:endParaRPr lang="en-GB" sz="2000" b="1" noProof="0"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3. There will be a half-term exam for max. of 20 points (20%). The date is 03.04.2025.</a:t>
            </a:r>
          </a:p>
          <a:p>
            <a:pPr marL="0" indent="0">
              <a:buNone/>
            </a:pPr>
            <a:endParaRPr lang="en-GB"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4. Final examination will start on 19.05.2025. You can get max. of 60 points (60%).</a:t>
            </a: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DEE4DB34-87EB-6EB2-63C5-32A0D38C7D6B}"/>
              </a:ext>
            </a:extLst>
          </p:cNvPr>
          <p:cNvSpPr>
            <a:spLocks noGrp="1"/>
          </p:cNvSpPr>
          <p:nvPr>
            <p:ph type="title"/>
          </p:nvPr>
        </p:nvSpPr>
        <p:spPr>
          <a:xfrm>
            <a:off x="179512" y="195486"/>
            <a:ext cx="5400600" cy="507703"/>
          </a:xfrm>
        </p:spPr>
        <p:txBody>
          <a:bodyPr/>
          <a:lstStyle/>
          <a:p>
            <a:r>
              <a:rPr lang="cs-CZ" dirty="0"/>
              <a:t>Exams and </a:t>
            </a:r>
            <a:r>
              <a:rPr lang="cs-CZ" dirty="0" err="1"/>
              <a:t>Assessment</a:t>
            </a:r>
            <a:r>
              <a:rPr lang="cs-CZ" dirty="0"/>
              <a:t> </a:t>
            </a:r>
            <a:r>
              <a:rPr lang="cs-CZ" dirty="0" err="1"/>
              <a:t>Guide</a:t>
            </a:r>
            <a:endParaRPr lang="cs-CZ" dirty="0"/>
          </a:p>
        </p:txBody>
      </p:sp>
    </p:spTree>
    <p:extLst>
      <p:ext uri="{BB962C8B-B14F-4D97-AF65-F5344CB8AC3E}">
        <p14:creationId xmlns:p14="http://schemas.microsoft.com/office/powerpoint/2010/main" val="4135302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2969-831B-E1A6-EC3C-5DDB4491DA3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0424345-E318-EA3F-56E1-4F3925686497}"/>
              </a:ext>
            </a:extLst>
          </p:cNvPr>
          <p:cNvSpPr>
            <a:spLocks noGrp="1"/>
          </p:cNvSpPr>
          <p:nvPr>
            <p:ph type="title"/>
          </p:nvPr>
        </p:nvSpPr>
        <p:spPr>
          <a:xfrm>
            <a:off x="192307" y="267494"/>
            <a:ext cx="7920880" cy="792088"/>
          </a:xfrm>
        </p:spPr>
        <p:txBody>
          <a:bodyPr/>
          <a:lstStyle/>
          <a:p>
            <a:r>
              <a:rPr lang="en-US" dirty="0"/>
              <a:t>The European Green deal – is it achievable?</a:t>
            </a:r>
          </a:p>
        </p:txBody>
      </p:sp>
      <p:sp>
        <p:nvSpPr>
          <p:cNvPr id="2" name="Zástupný symbol pro obsah 2">
            <a:extLst>
              <a:ext uri="{FF2B5EF4-FFF2-40B4-BE49-F238E27FC236}">
                <a16:creationId xmlns:a16="http://schemas.microsoft.com/office/drawing/2014/main" id="{5C38EC3D-D490-0ED7-8CE7-E0EE219FED39}"/>
              </a:ext>
            </a:extLst>
          </p:cNvPr>
          <p:cNvSpPr txBox="1">
            <a:spLocks/>
          </p:cNvSpPr>
          <p:nvPr/>
        </p:nvSpPr>
        <p:spPr>
          <a:xfrm>
            <a:off x="328902" y="118306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4" name="TextovéPole 3">
            <a:extLst>
              <a:ext uri="{FF2B5EF4-FFF2-40B4-BE49-F238E27FC236}">
                <a16:creationId xmlns:a16="http://schemas.microsoft.com/office/drawing/2014/main" id="{7BA26AF6-DF6E-4F19-8FE6-AC89E08B9920}"/>
              </a:ext>
            </a:extLst>
          </p:cNvPr>
          <p:cNvSpPr txBox="1"/>
          <p:nvPr/>
        </p:nvSpPr>
        <p:spPr>
          <a:xfrm>
            <a:off x="467544" y="1275606"/>
            <a:ext cx="7509048" cy="2031325"/>
          </a:xfrm>
          <a:prstGeom prst="rect">
            <a:avLst/>
          </a:prstGeom>
          <a:noFill/>
        </p:spPr>
        <p:txBody>
          <a:bodyPr wrap="square">
            <a:spAutoFit/>
          </a:bodyPr>
          <a:lstStyle/>
          <a:p>
            <a:pPr marL="285750" indent="-285750">
              <a:buFont typeface="Wingdings" panose="05000000000000000000" pitchFamily="2" charset="2"/>
              <a:buChar char="v"/>
            </a:pPr>
            <a:r>
              <a:rPr lang="en-US" i="0" dirty="0">
                <a:effectLst/>
              </a:rPr>
              <a:t>Is there a problem with the European Green Deal &amp; can we fix it?</a:t>
            </a:r>
            <a:endParaRPr lang="en-GB" dirty="0">
              <a:hlinkClick r:id="rId3"/>
            </a:endParaRPr>
          </a:p>
          <a:p>
            <a:r>
              <a:rPr lang="en-GB" dirty="0">
                <a:hlinkClick r:id="rId3"/>
              </a:rPr>
              <a:t>https://www.youtube.com/watch?v=64FIW0rbU-M</a:t>
            </a:r>
            <a:endParaRPr lang="en-GB" dirty="0"/>
          </a:p>
          <a:p>
            <a:endParaRPr lang="en-GB" dirty="0"/>
          </a:p>
          <a:p>
            <a:pPr marL="285750" indent="-285750">
              <a:buFont typeface="Wingdings" panose="05000000000000000000" pitchFamily="2" charset="2"/>
              <a:buChar char="v"/>
            </a:pPr>
            <a:r>
              <a:rPr lang="en-GB" dirty="0"/>
              <a:t>What’s the next for EU Green deal?</a:t>
            </a:r>
          </a:p>
          <a:p>
            <a:r>
              <a:rPr lang="en-GB" dirty="0">
                <a:hlinkClick r:id="rId4"/>
              </a:rPr>
              <a:t>https://www.aljazeera.com/program/counting-the-cost/2024/6/6/whats-next-for-the-eus-green-deal</a:t>
            </a:r>
            <a:endParaRPr lang="en-GB" dirty="0"/>
          </a:p>
          <a:p>
            <a:endParaRPr lang="en-GB" dirty="0"/>
          </a:p>
        </p:txBody>
      </p:sp>
    </p:spTree>
    <p:extLst>
      <p:ext uri="{BB962C8B-B14F-4D97-AF65-F5344CB8AC3E}">
        <p14:creationId xmlns:p14="http://schemas.microsoft.com/office/powerpoint/2010/main" val="3853558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Exercise</a:t>
            </a:r>
            <a:endParaRPr lang="cs-CZ" dirty="0"/>
          </a:p>
        </p:txBody>
      </p:sp>
      <p:sp>
        <p:nvSpPr>
          <p:cNvPr id="3" name="Zástupný symbol pro obsah 2">
            <a:extLst>
              <a:ext uri="{FF2B5EF4-FFF2-40B4-BE49-F238E27FC236}">
                <a16:creationId xmlns:a16="http://schemas.microsoft.com/office/drawing/2014/main" id="{98CFD4B8-CF96-A572-D263-35D0D9EC9B3C}"/>
              </a:ext>
            </a:extLst>
          </p:cNvPr>
          <p:cNvSpPr txBox="1">
            <a:spLocks/>
          </p:cNvSpPr>
          <p:nvPr/>
        </p:nvSpPr>
        <p:spPr>
          <a:xfrm>
            <a:off x="201818" y="771550"/>
            <a:ext cx="7647690" cy="41559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How can we all help to make a difference?</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Work in pairs to make a list of things you’ve bought/been given this month. It could be food, beauty products, entertainment, clothing/fashion items or anything else!</a:t>
            </a:r>
          </a:p>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Discuss what are they made from, how long will they last, what will you do with the item when it’s finished/you no longer have use for it? Can you think  of alternatives that will create less waste? </a:t>
            </a:r>
            <a:r>
              <a:rPr lang="en-US" altLang="cs-CZ" sz="1800">
                <a:solidFill>
                  <a:srgbClr val="002060"/>
                </a:solidFill>
                <a:latin typeface="Times New Roman" panose="02020603050405020304" pitchFamily="18" charset="0"/>
                <a:cs typeface="Times New Roman" panose="02020603050405020304" pitchFamily="18" charset="0"/>
              </a:rPr>
              <a:t>Think about </a:t>
            </a:r>
            <a:r>
              <a:rPr lang="en-US" altLang="cs-CZ" sz="1800" dirty="0">
                <a:solidFill>
                  <a:srgbClr val="002060"/>
                </a:solidFill>
                <a:latin typeface="Times New Roman" panose="02020603050405020304" pitchFamily="18" charset="0"/>
                <a:cs typeface="Times New Roman" panose="02020603050405020304" pitchFamily="18" charset="0"/>
              </a:rPr>
              <a:t>Repairing, Reuse and Refill alternatives.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4A450-4A73-B915-A85D-4682301511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6589A6-2C47-74B9-FF23-4B078B5FE7F5}"/>
              </a:ext>
            </a:extLst>
          </p:cNvPr>
          <p:cNvSpPr>
            <a:spLocks noGrp="1"/>
          </p:cNvSpPr>
          <p:nvPr>
            <p:ph type="title"/>
          </p:nvPr>
        </p:nvSpPr>
        <p:spPr/>
        <p:txBody>
          <a:bodyPr/>
          <a:lstStyle/>
          <a:p>
            <a:r>
              <a:rPr lang="en-GB" dirty="0"/>
              <a:t>References</a:t>
            </a:r>
            <a:endParaRPr lang="cs-CZ" dirty="0"/>
          </a:p>
        </p:txBody>
      </p:sp>
      <p:sp>
        <p:nvSpPr>
          <p:cNvPr id="3" name="Zástupný symbol pro obsah 2">
            <a:extLst>
              <a:ext uri="{FF2B5EF4-FFF2-40B4-BE49-F238E27FC236}">
                <a16:creationId xmlns:a16="http://schemas.microsoft.com/office/drawing/2014/main" id="{FE86EABA-1459-07F9-C160-484E1E4BD40E}"/>
              </a:ext>
            </a:extLst>
          </p:cNvPr>
          <p:cNvSpPr txBox="1">
            <a:spLocks/>
          </p:cNvSpPr>
          <p:nvPr/>
        </p:nvSpPr>
        <p:spPr>
          <a:xfrm>
            <a:off x="328902" y="843558"/>
            <a:ext cx="764769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400" dirty="0">
                <a:solidFill>
                  <a:srgbClr val="002060"/>
                </a:solidFill>
                <a:latin typeface="Times New Roman" panose="02020603050405020304" pitchFamily="18" charset="0"/>
                <a:cs typeface="Times New Roman" panose="02020603050405020304" pitchFamily="18" charset="0"/>
                <a:hlinkClick r:id="rId2"/>
              </a:rPr>
              <a:t>https://www.europarl.europa.eu/topics/en/article/20151201STO05603/circular-economy-definition-importance-and-benefits</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3"/>
              </a:rPr>
              <a:t>https://thercollective.com/blogs/r-stories/circular-economy-vs-linear-economy</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4"/>
              </a:rPr>
              <a:t>https://sustainabilityguide.eu/sustainability/circular-economy/</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5"/>
              </a:rPr>
              <a:t>https://sdgs.un.org/goals</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6"/>
              </a:rPr>
              <a:t>https://commission.europa.eu/strategy-and-policy/priorities-2019-2024/european-green-deal_en</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rPr>
              <a:t>Needle, D., &amp; Burns, J. (2023). Business in context : an introduction to business and its environment. (8th edition / David Needle and Jane Burns.). Cengage.</a:t>
            </a:r>
          </a:p>
        </p:txBody>
      </p:sp>
    </p:spTree>
    <p:extLst>
      <p:ext uri="{BB962C8B-B14F-4D97-AF65-F5344CB8AC3E}">
        <p14:creationId xmlns:p14="http://schemas.microsoft.com/office/powerpoint/2010/main" val="30996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D3A3-9419-2C31-7EEE-57D467FC044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9C923E4-5E47-1DD3-99BE-BA07B32D7ACE}"/>
              </a:ext>
            </a:extLst>
          </p:cNvPr>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The final marking guide is as follows:</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Grade    	Points</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A	               100-92</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B	                 91-84</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C	                 83-76</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D	                 75-68</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E	                 67-60</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F	                59-0</a:t>
            </a:r>
          </a:p>
        </p:txBody>
      </p:sp>
      <p:sp>
        <p:nvSpPr>
          <p:cNvPr id="6" name="Nadpis 5">
            <a:extLst>
              <a:ext uri="{FF2B5EF4-FFF2-40B4-BE49-F238E27FC236}">
                <a16:creationId xmlns:a16="http://schemas.microsoft.com/office/drawing/2014/main" id="{4088339E-729A-0A81-128A-2306A526F63A}"/>
              </a:ext>
            </a:extLst>
          </p:cNvPr>
          <p:cNvSpPr>
            <a:spLocks noGrp="1"/>
          </p:cNvSpPr>
          <p:nvPr>
            <p:ph type="title"/>
          </p:nvPr>
        </p:nvSpPr>
        <p:spPr>
          <a:xfrm>
            <a:off x="179512" y="195486"/>
            <a:ext cx="5400600" cy="507703"/>
          </a:xfrm>
        </p:spPr>
        <p:txBody>
          <a:bodyPr/>
          <a:lstStyle/>
          <a:p>
            <a:r>
              <a:rPr lang="cs-CZ" dirty="0"/>
              <a:t>Exams and </a:t>
            </a:r>
            <a:r>
              <a:rPr lang="cs-CZ" dirty="0" err="1"/>
              <a:t>Assessment</a:t>
            </a:r>
            <a:r>
              <a:rPr lang="cs-CZ" dirty="0"/>
              <a:t> </a:t>
            </a:r>
            <a:r>
              <a:rPr lang="cs-CZ" dirty="0" err="1"/>
              <a:t>Guide</a:t>
            </a:r>
            <a:endParaRPr lang="cs-CZ" dirty="0"/>
          </a:p>
        </p:txBody>
      </p:sp>
    </p:spTree>
    <p:extLst>
      <p:ext uri="{BB962C8B-B14F-4D97-AF65-F5344CB8AC3E}">
        <p14:creationId xmlns:p14="http://schemas.microsoft.com/office/powerpoint/2010/main" val="17737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BB26-9BAF-97F1-F9AA-C68CEEF58D52}"/>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54D76A1-FD90-1A9E-38DE-2E4857EF7414}"/>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Group assignment (2500 words +/-10%)</a:t>
            </a:r>
          </a:p>
          <a:p>
            <a:r>
              <a:rPr lang="en-US" sz="2000" b="1" dirty="0">
                <a:solidFill>
                  <a:srgbClr val="307871"/>
                </a:solidFill>
                <a:latin typeface="Times New Roman" panose="02020603050405020304" pitchFamily="18" charset="0"/>
                <a:cs typeface="Times New Roman" panose="02020603050405020304" pitchFamily="18" charset="0"/>
              </a:rPr>
              <a:t>Groups of 2 to 3 members</a:t>
            </a:r>
          </a:p>
          <a:p>
            <a:r>
              <a:rPr lang="en-US" sz="2000" b="1" dirty="0">
                <a:solidFill>
                  <a:srgbClr val="307871"/>
                </a:solidFill>
                <a:latin typeface="Times New Roman" panose="02020603050405020304" pitchFamily="18" charset="0"/>
                <a:cs typeface="Times New Roman" panose="02020603050405020304" pitchFamily="18" charset="0"/>
              </a:rPr>
              <a:t>Due date: 18.5.2025 (until midnight)</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u="sng" dirty="0">
                <a:solidFill>
                  <a:srgbClr val="307871"/>
                </a:solidFill>
                <a:latin typeface="Times New Roman" panose="02020603050405020304" pitchFamily="18" charset="0"/>
                <a:cs typeface="Times New Roman" panose="02020603050405020304" pitchFamily="18" charset="0"/>
              </a:rPr>
              <a:t>Assignment Task:  </a:t>
            </a:r>
          </a:p>
          <a:p>
            <a:r>
              <a:rPr lang="en-US" sz="2000" b="1" dirty="0">
                <a:solidFill>
                  <a:srgbClr val="307871"/>
                </a:solidFill>
                <a:latin typeface="Times New Roman" panose="02020603050405020304" pitchFamily="18" charset="0"/>
                <a:cs typeface="Times New Roman" panose="02020603050405020304" pitchFamily="18" charset="0"/>
              </a:rPr>
              <a:t>The purpose of your assignment is to </a:t>
            </a:r>
            <a:r>
              <a:rPr lang="en-US" sz="2000" b="1" dirty="0" err="1">
                <a:solidFill>
                  <a:srgbClr val="307871"/>
                </a:solidFill>
                <a:latin typeface="Times New Roman" panose="02020603050405020304" pitchFamily="18" charset="0"/>
                <a:cs typeface="Times New Roman" panose="02020603050405020304" pitchFamily="18" charset="0"/>
              </a:rPr>
              <a:t>analyse</a:t>
            </a:r>
            <a:r>
              <a:rPr lang="en-US" sz="2000" b="1" dirty="0">
                <a:solidFill>
                  <a:srgbClr val="307871"/>
                </a:solidFill>
                <a:latin typeface="Times New Roman" panose="02020603050405020304" pitchFamily="18" charset="0"/>
                <a:cs typeface="Times New Roman" panose="02020603050405020304" pitchFamily="18" charset="0"/>
              </a:rPr>
              <a:t> the internal and external environment of a company of your choice.</a:t>
            </a:r>
          </a:p>
          <a:p>
            <a:r>
              <a:rPr lang="en-US" sz="2000" b="1" dirty="0">
                <a:solidFill>
                  <a:srgbClr val="307871"/>
                </a:solidFill>
                <a:latin typeface="Times New Roman" panose="02020603050405020304" pitchFamily="18" charset="0"/>
                <a:cs typeface="Times New Roman" panose="02020603050405020304" pitchFamily="18" charset="0"/>
              </a:rPr>
              <a:t>For your assignment, choose ONE company of small or medium size and </a:t>
            </a:r>
            <a:r>
              <a:rPr lang="en-US" sz="2000" b="1" dirty="0" err="1">
                <a:solidFill>
                  <a:srgbClr val="307871"/>
                </a:solidFill>
                <a:latin typeface="Times New Roman" panose="02020603050405020304" pitchFamily="18" charset="0"/>
                <a:cs typeface="Times New Roman" panose="02020603050405020304" pitchFamily="18" charset="0"/>
              </a:rPr>
              <a:t>analyse</a:t>
            </a:r>
            <a:r>
              <a:rPr lang="en-US" sz="2000" b="1" dirty="0">
                <a:solidFill>
                  <a:srgbClr val="307871"/>
                </a:solidFill>
                <a:latin typeface="Times New Roman" panose="02020603050405020304" pitchFamily="18" charset="0"/>
                <a:cs typeface="Times New Roman" panose="02020603050405020304" pitchFamily="18" charset="0"/>
              </a:rPr>
              <a:t> the company’s external and internal environment in which it inhabits.</a:t>
            </a:r>
          </a:p>
        </p:txBody>
      </p:sp>
      <p:sp>
        <p:nvSpPr>
          <p:cNvPr id="6" name="Nadpis 5">
            <a:extLst>
              <a:ext uri="{FF2B5EF4-FFF2-40B4-BE49-F238E27FC236}">
                <a16:creationId xmlns:a16="http://schemas.microsoft.com/office/drawing/2014/main" id="{8CD99141-40B5-7293-F265-5C7459074807}"/>
              </a:ext>
            </a:extLst>
          </p:cNvPr>
          <p:cNvSpPr>
            <a:spLocks noGrp="1"/>
          </p:cNvSpPr>
          <p:nvPr>
            <p:ph type="title"/>
          </p:nvPr>
        </p:nvSpPr>
        <p:spPr>
          <a:xfrm>
            <a:off x="179512" y="195486"/>
            <a:ext cx="5400600" cy="507703"/>
          </a:xfrm>
        </p:spPr>
        <p:txBody>
          <a:bodyPr/>
          <a:lstStyle/>
          <a:p>
            <a:r>
              <a:rPr lang="cs-CZ" dirty="0"/>
              <a:t>Assignment</a:t>
            </a:r>
          </a:p>
        </p:txBody>
      </p:sp>
    </p:spTree>
    <p:extLst>
      <p:ext uri="{BB962C8B-B14F-4D97-AF65-F5344CB8AC3E}">
        <p14:creationId xmlns:p14="http://schemas.microsoft.com/office/powerpoint/2010/main" val="215274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8911-9BBD-E3FC-91EB-61A868AFEA93}"/>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8915B41-C10D-0F0C-4F68-259678BFED08}"/>
              </a:ext>
            </a:extLst>
          </p:cNvPr>
          <p:cNvSpPr>
            <a:spLocks noGrp="1"/>
          </p:cNvSpPr>
          <p:nvPr>
            <p:ph idx="4294967295"/>
          </p:nvPr>
        </p:nvSpPr>
        <p:spPr>
          <a:xfrm>
            <a:off x="195288" y="771550"/>
            <a:ext cx="8280920" cy="4176464"/>
          </a:xfrm>
          <a:prstGeom prst="rect">
            <a:avLst/>
          </a:prstGeom>
        </p:spPr>
        <p:txBody>
          <a:bodyPr>
            <a:noAutofit/>
          </a:bodyPr>
          <a:lstStyle/>
          <a:p>
            <a:pPr marL="0" indent="0">
              <a:buNone/>
            </a:pPr>
            <a:r>
              <a:rPr lang="en-US" sz="1800" b="1" dirty="0">
                <a:solidFill>
                  <a:srgbClr val="307871"/>
                </a:solidFill>
                <a:latin typeface="Times New Roman" panose="02020603050405020304" pitchFamily="18" charset="0"/>
                <a:cs typeface="Times New Roman" panose="02020603050405020304" pitchFamily="18" charset="0"/>
              </a:rPr>
              <a:t>General guidance:</a:t>
            </a:r>
          </a:p>
          <a:p>
            <a:r>
              <a:rPr lang="en-US" sz="1700" b="1" dirty="0">
                <a:solidFill>
                  <a:srgbClr val="307871"/>
                </a:solidFill>
                <a:latin typeface="Times New Roman" panose="02020603050405020304" pitchFamily="18" charset="0"/>
                <a:cs typeface="Times New Roman" panose="02020603050405020304" pitchFamily="18" charset="0"/>
              </a:rPr>
              <a:t>Before you choose your company, please think about the sources for your assignment. Are they easily available from the internet or any database? Are they relevant? Are they available in English or will you have to translate them? I strongly recommend finding a company with information available in English as it will save you time to translate it.</a:t>
            </a:r>
          </a:p>
          <a:p>
            <a:r>
              <a:rPr lang="en-US" sz="1700" b="1" dirty="0">
                <a:solidFill>
                  <a:srgbClr val="307871"/>
                </a:solidFill>
                <a:latin typeface="Times New Roman" panose="02020603050405020304" pitchFamily="18" charset="0"/>
                <a:cs typeface="Times New Roman" panose="02020603050405020304" pitchFamily="18" charset="0"/>
              </a:rPr>
              <a:t>Cite all information used in your work that is clearly from a source. Try to ensure that all sources in your reference list are seen as citations in your work, and all names cited in the work appear in your reference list. </a:t>
            </a:r>
          </a:p>
          <a:p>
            <a:r>
              <a:rPr lang="en-US" sz="1700" b="1" dirty="0">
                <a:solidFill>
                  <a:srgbClr val="307871"/>
                </a:solidFill>
                <a:latin typeface="Times New Roman" panose="02020603050405020304" pitchFamily="18" charset="0"/>
                <a:cs typeface="Times New Roman" panose="02020603050405020304" pitchFamily="18" charset="0"/>
              </a:rPr>
              <a:t>Reference and cite your work in accordance with the University’s chosen referencing style (use the University’s internal norm for citing and referencing https://www.slu.cz/opf/cz/file/cul/e617c25f-1c26-4c28-9e09-a2920f626d1d look at the appendix 4. and 5.).  </a:t>
            </a:r>
          </a:p>
          <a:p>
            <a:pPr marL="0" indent="0">
              <a:buNone/>
            </a:pPr>
            <a:r>
              <a:rPr lang="en-US" sz="1700" b="1" dirty="0">
                <a:solidFill>
                  <a:srgbClr val="307871"/>
                </a:solidFill>
                <a:latin typeface="Times New Roman" panose="02020603050405020304" pitchFamily="18" charset="0"/>
                <a:cs typeface="Times New Roman" panose="02020603050405020304" pitchFamily="18" charset="0"/>
              </a:rPr>
              <a:t>Please do not exceed the word limit. </a:t>
            </a:r>
          </a:p>
        </p:txBody>
      </p:sp>
      <p:sp>
        <p:nvSpPr>
          <p:cNvPr id="6" name="Nadpis 5">
            <a:extLst>
              <a:ext uri="{FF2B5EF4-FFF2-40B4-BE49-F238E27FC236}">
                <a16:creationId xmlns:a16="http://schemas.microsoft.com/office/drawing/2014/main" id="{A3F64170-9723-A259-AA3B-D92067F14364}"/>
              </a:ext>
            </a:extLst>
          </p:cNvPr>
          <p:cNvSpPr>
            <a:spLocks noGrp="1"/>
          </p:cNvSpPr>
          <p:nvPr>
            <p:ph type="title"/>
          </p:nvPr>
        </p:nvSpPr>
        <p:spPr>
          <a:xfrm>
            <a:off x="179512" y="195486"/>
            <a:ext cx="5400600" cy="507703"/>
          </a:xfrm>
        </p:spPr>
        <p:txBody>
          <a:bodyPr/>
          <a:lstStyle/>
          <a:p>
            <a:r>
              <a:rPr lang="cs-CZ" dirty="0"/>
              <a:t>Assignment</a:t>
            </a:r>
          </a:p>
        </p:txBody>
      </p:sp>
    </p:spTree>
    <p:extLst>
      <p:ext uri="{BB962C8B-B14F-4D97-AF65-F5344CB8AC3E}">
        <p14:creationId xmlns:p14="http://schemas.microsoft.com/office/powerpoint/2010/main" val="69015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15DD-7E69-EFA2-BD45-B44E928972E8}"/>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4D8EFE1-4BEC-D1DA-7126-448B848B94A4}"/>
              </a:ext>
            </a:extLst>
          </p:cNvPr>
          <p:cNvSpPr>
            <a:spLocks noGrp="1"/>
          </p:cNvSpPr>
          <p:nvPr>
            <p:ph idx="4294967295"/>
          </p:nvPr>
        </p:nvSpPr>
        <p:spPr>
          <a:xfrm>
            <a:off x="195288" y="771550"/>
            <a:ext cx="8280920" cy="4176464"/>
          </a:xfrm>
          <a:prstGeom prst="rect">
            <a:avLst/>
          </a:prstGeom>
        </p:spPr>
        <p:txBody>
          <a:bodyPr>
            <a:noAutofit/>
          </a:bodyPr>
          <a:lstStyle/>
          <a:p>
            <a:pPr marL="0" indent="0">
              <a:buNone/>
            </a:pPr>
            <a:r>
              <a:rPr lang="en-US" sz="1100" b="1" dirty="0">
                <a:solidFill>
                  <a:srgbClr val="307871"/>
                </a:solidFill>
                <a:latin typeface="Times New Roman" panose="02020603050405020304" pitchFamily="18" charset="0"/>
                <a:cs typeface="Times New Roman" panose="02020603050405020304" pitchFamily="18" charset="0"/>
              </a:rPr>
              <a:t>1.     Introduce your company: </a:t>
            </a:r>
            <a:r>
              <a:rPr lang="en-US" sz="1100" dirty="0">
                <a:solidFill>
                  <a:srgbClr val="307871"/>
                </a:solidFill>
                <a:latin typeface="Times New Roman" panose="02020603050405020304" pitchFamily="18" charset="0"/>
                <a:cs typeface="Times New Roman" panose="02020603050405020304" pitchFamily="18" charset="0"/>
              </a:rPr>
              <a:t>Who is it? What does it do – product/services? Is it private/public/voluntary? Which country does it operate in? What is the size of the company?</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2.     An analysis of the external environment in which the company exists:</a:t>
            </a: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        </a:t>
            </a:r>
            <a:r>
              <a:rPr lang="en-US" sz="1100" dirty="0">
                <a:solidFill>
                  <a:srgbClr val="307871"/>
                </a:solidFill>
                <a:latin typeface="Times New Roman" panose="02020603050405020304" pitchFamily="18" charset="0"/>
                <a:cs typeface="Times New Roman" panose="02020603050405020304" pitchFamily="18" charset="0"/>
              </a:rPr>
              <a:t>PESTEL - For each factor detailed state what the implications are.</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Opportunities and Threads from SWOT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Market analysis – using STP and Perceptual mapping.</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Competitor analysis using Porter’s Five forces analysis.</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3.    An analysis of the internal environment including:</a:t>
            </a: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        </a:t>
            </a:r>
            <a:r>
              <a:rPr lang="en-US" sz="1100" dirty="0">
                <a:solidFill>
                  <a:srgbClr val="307871"/>
                </a:solidFill>
                <a:latin typeface="Times New Roman" panose="02020603050405020304" pitchFamily="18" charset="0"/>
                <a:cs typeface="Times New Roman" panose="02020603050405020304" pitchFamily="18" charset="0"/>
              </a:rPr>
              <a:t>Product analysis – using BCG model.</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Competitive advantage – using VRIO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Strengths and weaknesses from SWOT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Business model using Business model canvas.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The impact of the company on the environment and vice versa the impact of the environment on the company – how ecological is their production (the resources, processes, and products/services), how this company mitigates its impact on the environment (what measures does it apply and how this is communicated to their stakeholders), do they practice CSR or ESG (they can practice some of the activities of CSR even without publicly stating this).</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Opportunities for feedback sessions for the assignment will be provided during lectures or office hours.</a:t>
            </a:r>
          </a:p>
        </p:txBody>
      </p:sp>
      <p:sp>
        <p:nvSpPr>
          <p:cNvPr id="6" name="Nadpis 5">
            <a:extLst>
              <a:ext uri="{FF2B5EF4-FFF2-40B4-BE49-F238E27FC236}">
                <a16:creationId xmlns:a16="http://schemas.microsoft.com/office/drawing/2014/main" id="{F1682B2D-EFE3-DAAE-FBE0-7C9C09F5B93B}"/>
              </a:ext>
            </a:extLst>
          </p:cNvPr>
          <p:cNvSpPr>
            <a:spLocks noGrp="1"/>
          </p:cNvSpPr>
          <p:nvPr>
            <p:ph type="title"/>
          </p:nvPr>
        </p:nvSpPr>
        <p:spPr>
          <a:xfrm>
            <a:off x="179512" y="195486"/>
            <a:ext cx="5400600" cy="507703"/>
          </a:xfrm>
        </p:spPr>
        <p:txBody>
          <a:bodyPr/>
          <a:lstStyle/>
          <a:p>
            <a:r>
              <a:rPr lang="cs-CZ" dirty="0" err="1"/>
              <a:t>Assignment</a:t>
            </a:r>
            <a:r>
              <a:rPr lang="en-GB" dirty="0"/>
              <a:t> - </a:t>
            </a:r>
            <a:r>
              <a:rPr lang="en-US" sz="2000" dirty="0">
                <a:solidFill>
                  <a:srgbClr val="307871"/>
                </a:solidFill>
                <a:latin typeface="Times New Roman" panose="02020603050405020304" pitchFamily="18" charset="0"/>
                <a:cs typeface="Times New Roman" panose="02020603050405020304" pitchFamily="18" charset="0"/>
              </a:rPr>
              <a:t>Task specific guidance</a:t>
            </a:r>
            <a:endParaRPr lang="cs-CZ" dirty="0"/>
          </a:p>
        </p:txBody>
      </p:sp>
    </p:spTree>
    <p:extLst>
      <p:ext uri="{BB962C8B-B14F-4D97-AF65-F5344CB8AC3E}">
        <p14:creationId xmlns:p14="http://schemas.microsoft.com/office/powerpoint/2010/main" val="30247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AAC93-FC1C-D1C2-11AE-6D76CA8A6151}"/>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1BCA7B9-8A66-FF45-C8A2-EBA741250483}"/>
              </a:ext>
            </a:extLst>
          </p:cNvPr>
          <p:cNvSpPr>
            <a:spLocks noGrp="1"/>
          </p:cNvSpPr>
          <p:nvPr>
            <p:ph idx="4294967295"/>
          </p:nvPr>
        </p:nvSpPr>
        <p:spPr>
          <a:xfrm>
            <a:off x="185845" y="915566"/>
            <a:ext cx="8280920" cy="4176464"/>
          </a:xfrm>
          <a:prstGeom prst="rect">
            <a:avLst/>
          </a:prstGeom>
        </p:spPr>
        <p:txBody>
          <a:bodyPr>
            <a:noAutofit/>
          </a:bodyPr>
          <a:lstStyle/>
          <a:p>
            <a:r>
              <a:rPr lang="en-GB" sz="2400" noProof="0" dirty="0">
                <a:solidFill>
                  <a:srgbClr val="307871"/>
                </a:solidFill>
                <a:latin typeface="Times New Roman" panose="02020603050405020304" pitchFamily="18" charset="0"/>
                <a:cs typeface="Times New Roman" panose="02020603050405020304" pitchFamily="18" charset="0"/>
              </a:rPr>
              <a:t>You need to record a video presentation of your assignment (5 points), due date is on 18.5.2025 (midnight).</a:t>
            </a:r>
          </a:p>
          <a:p>
            <a:endParaRPr lang="en-GB" sz="2400" noProof="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The video should be a max. of 5 minutes</a:t>
            </a:r>
          </a:p>
          <a:p>
            <a:endParaRPr lang="en-GB" sz="240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The presentation should be done by all members of the team.</a:t>
            </a:r>
          </a:p>
          <a:p>
            <a:endParaRPr lang="en-GB" sz="240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You need to upload the video presentation to the box.slu.cz – the link is in the interactive syllabus. </a:t>
            </a:r>
            <a:endParaRPr lang="en-US" sz="2400"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00C8D334-9741-720B-11AF-FBD131A8BBED}"/>
              </a:ext>
            </a:extLst>
          </p:cNvPr>
          <p:cNvSpPr>
            <a:spLocks noGrp="1"/>
          </p:cNvSpPr>
          <p:nvPr>
            <p:ph type="title"/>
          </p:nvPr>
        </p:nvSpPr>
        <p:spPr>
          <a:xfrm>
            <a:off x="179512" y="195486"/>
            <a:ext cx="5400600" cy="507703"/>
          </a:xfrm>
        </p:spPr>
        <p:txBody>
          <a:bodyPr/>
          <a:lstStyle/>
          <a:p>
            <a:r>
              <a:rPr lang="cs-CZ" dirty="0" err="1"/>
              <a:t>Assignment</a:t>
            </a:r>
            <a:r>
              <a:rPr lang="en-GB" dirty="0"/>
              <a:t> – </a:t>
            </a:r>
            <a:r>
              <a:rPr lang="en-US" dirty="0">
                <a:solidFill>
                  <a:srgbClr val="307871"/>
                </a:solidFill>
                <a:latin typeface="Times New Roman" panose="02020603050405020304" pitchFamily="18" charset="0"/>
                <a:cs typeface="Times New Roman" panose="02020603050405020304" pitchFamily="18" charset="0"/>
              </a:rPr>
              <a:t>video presentation</a:t>
            </a:r>
            <a:endParaRPr lang="cs-CZ" dirty="0"/>
          </a:p>
        </p:txBody>
      </p:sp>
    </p:spTree>
    <p:extLst>
      <p:ext uri="{BB962C8B-B14F-4D97-AF65-F5344CB8AC3E}">
        <p14:creationId xmlns:p14="http://schemas.microsoft.com/office/powerpoint/2010/main" val="35362067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9A9D91184F124BBC056FE70CE4DFA9" ma:contentTypeVersion="8" ma:contentTypeDescription="Vytvoří nový dokument" ma:contentTypeScope="" ma:versionID="6cd6180065da8935f5ffffdb05084a6d">
  <xsd:schema xmlns:xsd="http://www.w3.org/2001/XMLSchema" xmlns:xs="http://www.w3.org/2001/XMLSchema" xmlns:p="http://schemas.microsoft.com/office/2006/metadata/properties" xmlns:ns2="9ca12918-d314-4413-b5b7-584a54177208" targetNamespace="http://schemas.microsoft.com/office/2006/metadata/properties" ma:root="true" ma:fieldsID="7f3d64f9162e9ee842a9a8e6ae9c2335" ns2:_="">
    <xsd:import namespace="9ca12918-d314-4413-b5b7-584a541772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12918-d314-4413-b5b7-584a54177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4D673-93FB-47FE-8689-B6DCE5B87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12918-d314-4413-b5b7-584a54177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DAF686-185E-476A-A6F5-6FD3FE8AC11E}">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9ca12918-d314-4413-b5b7-584a54177208"/>
    <ds:schemaRef ds:uri="http://purl.org/dc/elements/1.1/"/>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3106377A-650E-4514-9472-520473057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4991</TotalTime>
  <Words>3703</Words>
  <Application>Microsoft Office PowerPoint</Application>
  <PresentationFormat>Předvádění na obrazovce (16:9)</PresentationFormat>
  <Paragraphs>387</Paragraphs>
  <Slides>42</Slides>
  <Notes>34</Notes>
  <HiddenSlides>2</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Calibri</vt:lpstr>
      <vt:lpstr>Google Sans</vt:lpstr>
      <vt:lpstr>Roboto</vt:lpstr>
      <vt:lpstr>Times New Roman</vt:lpstr>
      <vt:lpstr>Wingdings</vt:lpstr>
      <vt:lpstr>SLU</vt:lpstr>
      <vt:lpstr>Business environment</vt:lpstr>
      <vt:lpstr>Introduction and Important Information</vt:lpstr>
      <vt:lpstr>Teaching Delivery Schedule</vt:lpstr>
      <vt:lpstr>Exams and Assessment Guide</vt:lpstr>
      <vt:lpstr>Exams and Assessment Guide</vt:lpstr>
      <vt:lpstr>Assignment</vt:lpstr>
      <vt:lpstr>Assignment</vt:lpstr>
      <vt:lpstr>Assignment - Task specific guidance</vt:lpstr>
      <vt:lpstr>Assignment – video presentation</vt:lpstr>
      <vt:lpstr>Reading list</vt:lpstr>
      <vt:lpstr>Lecture outline</vt:lpstr>
      <vt:lpstr>Prezentace aplikace PowerPoint</vt:lpstr>
      <vt:lpstr>Why we need to study business environment?</vt:lpstr>
      <vt:lpstr>Model of Business Activity</vt:lpstr>
      <vt:lpstr>Model of Business Activity</vt:lpstr>
      <vt:lpstr>Model of Business Activity</vt:lpstr>
      <vt:lpstr>Model of Business Activity</vt:lpstr>
      <vt:lpstr>What Environments does the business operate in?</vt:lpstr>
      <vt:lpstr>What Environments does the business operate in?</vt:lpstr>
      <vt:lpstr>Exercise – 10 mins</vt:lpstr>
      <vt:lpstr>Prezentace aplikace PowerPoint</vt:lpstr>
      <vt:lpstr>Environments and the business </vt:lpstr>
      <vt:lpstr>Sustainability</vt:lpstr>
      <vt:lpstr>Sustainability</vt:lpstr>
      <vt:lpstr>Prezentace aplikace PowerPoint</vt:lpstr>
      <vt:lpstr>Circular economy in a nutshell </vt:lpstr>
      <vt:lpstr>Circular economy in a nutshell </vt:lpstr>
      <vt:lpstr>Opportunities and challenges of Circular economy</vt:lpstr>
      <vt:lpstr>Opportunities and challenges of Circular economy</vt:lpstr>
      <vt:lpstr>Opportunities and challenges of Circular economy</vt:lpstr>
      <vt:lpstr>Opportunities and challenges of Circular economy</vt:lpstr>
      <vt:lpstr>Prezentace aplikace PowerPoint</vt:lpstr>
      <vt:lpstr>SDG history</vt:lpstr>
      <vt:lpstr>SDG history</vt:lpstr>
      <vt:lpstr>SDG history</vt:lpstr>
      <vt:lpstr>Implementation of SDG</vt:lpstr>
      <vt:lpstr>Prezentace aplikace PowerPoint</vt:lpstr>
      <vt:lpstr>The European Green deal</vt:lpstr>
      <vt:lpstr>The European Green deal</vt:lpstr>
      <vt:lpstr>The European Green deal – is it achievable?</vt:lpstr>
      <vt:lpstr>Exercise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Lucie Reczkova (Researcher)</cp:lastModifiedBy>
  <cp:revision>52</cp:revision>
  <dcterms:created xsi:type="dcterms:W3CDTF">2016-07-06T15:42:34Z</dcterms:created>
  <dcterms:modified xsi:type="dcterms:W3CDTF">2025-02-27T10:56:42Z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0x0101007C9A9D91184F124BBC056FE70CE4DFA9</vt:lpwstr>
  </property>
</Properties>
</file>