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6" r:id="rId5"/>
    <p:sldId id="257" r:id="rId6"/>
    <p:sldId id="324" r:id="rId7"/>
    <p:sldId id="323" r:id="rId8"/>
    <p:sldId id="268" r:id="rId9"/>
    <p:sldId id="269" r:id="rId10"/>
    <p:sldId id="325" r:id="rId11"/>
    <p:sldId id="354" r:id="rId12"/>
    <p:sldId id="326" r:id="rId13"/>
    <p:sldId id="355" r:id="rId14"/>
    <p:sldId id="356" r:id="rId15"/>
    <p:sldId id="384" r:id="rId16"/>
    <p:sldId id="357" r:id="rId17"/>
    <p:sldId id="385"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87" r:id="rId31"/>
    <p:sldId id="386" r:id="rId32"/>
    <p:sldId id="264" r:id="rId33"/>
    <p:sldId id="272" r:id="rId34"/>
    <p:sldId id="343" r:id="rId35"/>
    <p:sldId id="375" r:id="rId36"/>
    <p:sldId id="376" r:id="rId37"/>
    <p:sldId id="377" r:id="rId38"/>
    <p:sldId id="378" r:id="rId39"/>
    <p:sldId id="379" r:id="rId40"/>
    <p:sldId id="389" r:id="rId41"/>
    <p:sldId id="347" r:id="rId42"/>
    <p:sldId id="381" r:id="rId43"/>
    <p:sldId id="382" r:id="rId44"/>
    <p:sldId id="383" r:id="rId45"/>
    <p:sldId id="380" r:id="rId46"/>
    <p:sldId id="263" r:id="rId47"/>
    <p:sldId id="388" r:id="rId48"/>
    <p:sldId id="372" r:id="rId49"/>
    <p:sldId id="373" r:id="rId50"/>
    <p:sldId id="374" r:id="rId51"/>
    <p:sldId id="319" r:id="rId5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FB212-F319-4944-A38F-361295DEE9C4}" v="312" dt="2025-02-27T08:18:24.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p:cViewPr varScale="1">
        <p:scale>
          <a:sx n="105" d="100"/>
          <a:sy n="105" d="100"/>
        </p:scale>
        <p:origin x="763"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Reczková" userId="06b4fd64-77a6-4415-8315-83d3104b1ff1" providerId="ADAL" clId="{0B1C293C-E23D-4F5C-AF9F-C8D595730E17}"/>
    <pc:docChg chg="undo custSel modSld">
      <pc:chgData name="Lucie Reczková" userId="06b4fd64-77a6-4415-8315-83d3104b1ff1" providerId="ADAL" clId="{0B1C293C-E23D-4F5C-AF9F-C8D595730E17}" dt="2025-02-25T11:14:30.539" v="206" actId="478"/>
      <pc:docMkLst>
        <pc:docMk/>
      </pc:docMkLst>
      <pc:sldChg chg="delSp modSp">
        <pc:chgData name="Lucie Reczková" userId="06b4fd64-77a6-4415-8315-83d3104b1ff1" providerId="ADAL" clId="{0B1C293C-E23D-4F5C-AF9F-C8D595730E17}" dt="2025-02-25T08:14:44.202" v="1" actId="478"/>
        <pc:sldMkLst>
          <pc:docMk/>
          <pc:sldMk cId="280633465" sldId="256"/>
        </pc:sldMkLst>
      </pc:sldChg>
      <pc:sldChg chg="modSp modAnim">
        <pc:chgData name="Lucie Reczková" userId="06b4fd64-77a6-4415-8315-83d3104b1ff1" providerId="ADAL" clId="{0B1C293C-E23D-4F5C-AF9F-C8D595730E17}" dt="2025-02-25T08:20:12.303" v="30"/>
        <pc:sldMkLst>
          <pc:docMk/>
          <pc:sldMk cId="2893352758" sldId="356"/>
        </pc:sldMkLst>
        <pc:spChg chg="mod">
          <ac:chgData name="Lucie Reczková" userId="06b4fd64-77a6-4415-8315-83d3104b1ff1" providerId="ADAL" clId="{0B1C293C-E23D-4F5C-AF9F-C8D595730E17}" dt="2025-02-25T08:18:27.179" v="3" actId="790"/>
          <ac:spMkLst>
            <pc:docMk/>
            <pc:sldMk cId="2893352758" sldId="356"/>
            <ac:spMk id="6" creationId="{7622FE20-264C-3980-008E-BE4AE454B1F6}"/>
          </ac:spMkLst>
        </pc:spChg>
        <pc:spChg chg="mod">
          <ac:chgData name="Lucie Reczková" userId="06b4fd64-77a6-4415-8315-83d3104b1ff1" providerId="ADAL" clId="{0B1C293C-E23D-4F5C-AF9F-C8D595730E17}" dt="2025-02-25T08:19:51.541" v="27" actId="27636"/>
          <ac:spMkLst>
            <pc:docMk/>
            <pc:sldMk cId="2893352758" sldId="356"/>
            <ac:spMk id="16" creationId="{77D2BB94-B261-6F43-177B-6E99017D34E6}"/>
          </ac:spMkLst>
        </pc:spChg>
      </pc:sldChg>
      <pc:sldChg chg="delSp modSp">
        <pc:chgData name="Lucie Reczková" userId="06b4fd64-77a6-4415-8315-83d3104b1ff1" providerId="ADAL" clId="{0B1C293C-E23D-4F5C-AF9F-C8D595730E17}" dt="2025-02-25T08:45:21.092" v="138" actId="113"/>
        <pc:sldMkLst>
          <pc:docMk/>
          <pc:sldMk cId="1785926568" sldId="357"/>
        </pc:sldMkLst>
        <pc:spChg chg="mod">
          <ac:chgData name="Lucie Reczková" userId="06b4fd64-77a6-4415-8315-83d3104b1ff1" providerId="ADAL" clId="{0B1C293C-E23D-4F5C-AF9F-C8D595730E17}" dt="2025-02-25T08:45:21.092" v="138" actId="113"/>
          <ac:spMkLst>
            <pc:docMk/>
            <pc:sldMk cId="1785926568" sldId="357"/>
            <ac:spMk id="6" creationId="{19DFE080-81FD-216C-ABD5-60D4B3A53643}"/>
          </ac:spMkLst>
        </pc:spChg>
        <pc:spChg chg="mod">
          <ac:chgData name="Lucie Reczková" userId="06b4fd64-77a6-4415-8315-83d3104b1ff1" providerId="ADAL" clId="{0B1C293C-E23D-4F5C-AF9F-C8D595730E17}" dt="2025-02-25T08:37:43.121" v="135" actId="14100"/>
          <ac:spMkLst>
            <pc:docMk/>
            <pc:sldMk cId="1785926568" sldId="357"/>
            <ac:spMk id="16" creationId="{EB49A79C-4B91-D578-FE84-BD9DA9154900}"/>
          </ac:spMkLst>
        </pc:spChg>
      </pc:sldChg>
      <pc:sldChg chg="delSp modSp">
        <pc:chgData name="Lucie Reczková" userId="06b4fd64-77a6-4415-8315-83d3104b1ff1" providerId="ADAL" clId="{0B1C293C-E23D-4F5C-AF9F-C8D595730E17}" dt="2025-02-25T08:45:29.958" v="140" actId="113"/>
        <pc:sldMkLst>
          <pc:docMk/>
          <pc:sldMk cId="3481921918" sldId="358"/>
        </pc:sldMkLst>
        <pc:spChg chg="mod">
          <ac:chgData name="Lucie Reczková" userId="06b4fd64-77a6-4415-8315-83d3104b1ff1" providerId="ADAL" clId="{0B1C293C-E23D-4F5C-AF9F-C8D595730E17}" dt="2025-02-25T08:45:29.958" v="140" actId="113"/>
          <ac:spMkLst>
            <pc:docMk/>
            <pc:sldMk cId="3481921918" sldId="358"/>
            <ac:spMk id="6" creationId="{5A29A645-4A40-204B-34E0-EF085E7682A5}"/>
          </ac:spMkLst>
        </pc:spChg>
      </pc:sldChg>
      <pc:sldChg chg="modSp">
        <pc:chgData name="Lucie Reczková" userId="06b4fd64-77a6-4415-8315-83d3104b1ff1" providerId="ADAL" clId="{0B1C293C-E23D-4F5C-AF9F-C8D595730E17}" dt="2025-02-25T08:47:17.012" v="143" actId="115"/>
        <pc:sldMkLst>
          <pc:docMk/>
          <pc:sldMk cId="3808955291" sldId="359"/>
        </pc:sldMkLst>
        <pc:spChg chg="mod">
          <ac:chgData name="Lucie Reczková" userId="06b4fd64-77a6-4415-8315-83d3104b1ff1" providerId="ADAL" clId="{0B1C293C-E23D-4F5C-AF9F-C8D595730E17}" dt="2025-02-25T08:45:34.534" v="141" actId="113"/>
          <ac:spMkLst>
            <pc:docMk/>
            <pc:sldMk cId="3808955291" sldId="359"/>
            <ac:spMk id="6" creationId="{E771F20B-1450-9C50-78EF-718711F98037}"/>
          </ac:spMkLst>
        </pc:spChg>
        <pc:spChg chg="mod">
          <ac:chgData name="Lucie Reczková" userId="06b4fd64-77a6-4415-8315-83d3104b1ff1" providerId="ADAL" clId="{0B1C293C-E23D-4F5C-AF9F-C8D595730E17}" dt="2025-02-25T08:47:17.012" v="143" actId="115"/>
          <ac:spMkLst>
            <pc:docMk/>
            <pc:sldMk cId="3808955291" sldId="359"/>
            <ac:spMk id="16" creationId="{DBBC9532-F289-86BF-A44A-9BB59512D02C}"/>
          </ac:spMkLst>
        </pc:spChg>
      </pc:sldChg>
      <pc:sldChg chg="modSp">
        <pc:chgData name="Lucie Reczková" userId="06b4fd64-77a6-4415-8315-83d3104b1ff1" providerId="ADAL" clId="{0B1C293C-E23D-4F5C-AF9F-C8D595730E17}" dt="2025-02-25T08:48:49.147" v="186" actId="6549"/>
        <pc:sldMkLst>
          <pc:docMk/>
          <pc:sldMk cId="3946166337" sldId="360"/>
        </pc:sldMkLst>
        <pc:spChg chg="mod">
          <ac:chgData name="Lucie Reczková" userId="06b4fd64-77a6-4415-8315-83d3104b1ff1" providerId="ADAL" clId="{0B1C293C-E23D-4F5C-AF9F-C8D595730E17}" dt="2025-02-25T08:47:28.142" v="144" actId="113"/>
          <ac:spMkLst>
            <pc:docMk/>
            <pc:sldMk cId="3946166337" sldId="360"/>
            <ac:spMk id="6" creationId="{DDAB70AC-FCEC-3DE6-BC2D-A27889A2054F}"/>
          </ac:spMkLst>
        </pc:spChg>
        <pc:spChg chg="mod">
          <ac:chgData name="Lucie Reczková" userId="06b4fd64-77a6-4415-8315-83d3104b1ff1" providerId="ADAL" clId="{0B1C293C-E23D-4F5C-AF9F-C8D595730E17}" dt="2025-02-25T08:48:49.147" v="186" actId="6549"/>
          <ac:spMkLst>
            <pc:docMk/>
            <pc:sldMk cId="3946166337" sldId="360"/>
            <ac:spMk id="16" creationId="{C9683128-0870-ED29-10D3-D24806CE2183}"/>
          </ac:spMkLst>
        </pc:spChg>
      </pc:sldChg>
      <pc:sldChg chg="modSp">
        <pc:chgData name="Lucie Reczková" userId="06b4fd64-77a6-4415-8315-83d3104b1ff1" providerId="ADAL" clId="{0B1C293C-E23D-4F5C-AF9F-C8D595730E17}" dt="2025-02-25T09:10:26.103" v="188" actId="115"/>
        <pc:sldMkLst>
          <pc:docMk/>
          <pc:sldMk cId="1015157916" sldId="361"/>
        </pc:sldMkLst>
        <pc:spChg chg="mod">
          <ac:chgData name="Lucie Reczková" userId="06b4fd64-77a6-4415-8315-83d3104b1ff1" providerId="ADAL" clId="{0B1C293C-E23D-4F5C-AF9F-C8D595730E17}" dt="2025-02-25T09:10:21.972" v="187" actId="113"/>
          <ac:spMkLst>
            <pc:docMk/>
            <pc:sldMk cId="1015157916" sldId="361"/>
            <ac:spMk id="6" creationId="{05AC4CC7-5574-3497-5B97-EECEBF040E74}"/>
          </ac:spMkLst>
        </pc:spChg>
        <pc:spChg chg="mod">
          <ac:chgData name="Lucie Reczková" userId="06b4fd64-77a6-4415-8315-83d3104b1ff1" providerId="ADAL" clId="{0B1C293C-E23D-4F5C-AF9F-C8D595730E17}" dt="2025-02-25T09:10:26.103" v="188" actId="115"/>
          <ac:spMkLst>
            <pc:docMk/>
            <pc:sldMk cId="1015157916" sldId="361"/>
            <ac:spMk id="16" creationId="{B26D1460-FF4F-CC40-0828-AE23C4BD2F65}"/>
          </ac:spMkLst>
        </pc:spChg>
      </pc:sldChg>
      <pc:sldChg chg="modSp">
        <pc:chgData name="Lucie Reczková" userId="06b4fd64-77a6-4415-8315-83d3104b1ff1" providerId="ADAL" clId="{0B1C293C-E23D-4F5C-AF9F-C8D595730E17}" dt="2025-02-25T09:10:39.048" v="190" actId="113"/>
        <pc:sldMkLst>
          <pc:docMk/>
          <pc:sldMk cId="4285746587" sldId="362"/>
        </pc:sldMkLst>
        <pc:spChg chg="mod">
          <ac:chgData name="Lucie Reczková" userId="06b4fd64-77a6-4415-8315-83d3104b1ff1" providerId="ADAL" clId="{0B1C293C-E23D-4F5C-AF9F-C8D595730E17}" dt="2025-02-25T09:10:39.048" v="190" actId="113"/>
          <ac:spMkLst>
            <pc:docMk/>
            <pc:sldMk cId="4285746587" sldId="362"/>
            <ac:spMk id="6" creationId="{770DBC37-F571-D158-69E0-53F2C425228E}"/>
          </ac:spMkLst>
        </pc:spChg>
        <pc:spChg chg="mod">
          <ac:chgData name="Lucie Reczková" userId="06b4fd64-77a6-4415-8315-83d3104b1ff1" providerId="ADAL" clId="{0B1C293C-E23D-4F5C-AF9F-C8D595730E17}" dt="2025-02-25T09:10:32.564" v="189" actId="115"/>
          <ac:spMkLst>
            <pc:docMk/>
            <pc:sldMk cId="4285746587" sldId="362"/>
            <ac:spMk id="16" creationId="{D3FDD1AF-206A-12EA-04F9-FB2474233864}"/>
          </ac:spMkLst>
        </pc:spChg>
      </pc:sldChg>
      <pc:sldChg chg="modSp">
        <pc:chgData name="Lucie Reczková" userId="06b4fd64-77a6-4415-8315-83d3104b1ff1" providerId="ADAL" clId="{0B1C293C-E23D-4F5C-AF9F-C8D595730E17}" dt="2025-02-25T09:10:55.331" v="192" actId="20577"/>
        <pc:sldMkLst>
          <pc:docMk/>
          <pc:sldMk cId="1301925323" sldId="363"/>
        </pc:sldMkLst>
        <pc:spChg chg="mod">
          <ac:chgData name="Lucie Reczková" userId="06b4fd64-77a6-4415-8315-83d3104b1ff1" providerId="ADAL" clId="{0B1C293C-E23D-4F5C-AF9F-C8D595730E17}" dt="2025-02-25T09:10:43.068" v="191" actId="113"/>
          <ac:spMkLst>
            <pc:docMk/>
            <pc:sldMk cId="1301925323" sldId="363"/>
            <ac:spMk id="6" creationId="{ECBE1450-81B6-17B5-FD57-D3BAB742CF27}"/>
          </ac:spMkLst>
        </pc:spChg>
        <pc:spChg chg="mod">
          <ac:chgData name="Lucie Reczková" userId="06b4fd64-77a6-4415-8315-83d3104b1ff1" providerId="ADAL" clId="{0B1C293C-E23D-4F5C-AF9F-C8D595730E17}" dt="2025-02-25T09:10:55.331" v="192" actId="20577"/>
          <ac:spMkLst>
            <pc:docMk/>
            <pc:sldMk cId="1301925323" sldId="363"/>
            <ac:spMk id="16" creationId="{749DD8F7-3128-C15F-4C09-7C8355C0720E}"/>
          </ac:spMkLst>
        </pc:spChg>
      </pc:sldChg>
      <pc:sldChg chg="modSp">
        <pc:chgData name="Lucie Reczková" userId="06b4fd64-77a6-4415-8315-83d3104b1ff1" providerId="ADAL" clId="{0B1C293C-E23D-4F5C-AF9F-C8D595730E17}" dt="2025-02-25T09:11:07.259" v="194" actId="14100"/>
        <pc:sldMkLst>
          <pc:docMk/>
          <pc:sldMk cId="2142872734" sldId="364"/>
        </pc:sldMkLst>
        <pc:spChg chg="mod">
          <ac:chgData name="Lucie Reczková" userId="06b4fd64-77a6-4415-8315-83d3104b1ff1" providerId="ADAL" clId="{0B1C293C-E23D-4F5C-AF9F-C8D595730E17}" dt="2025-02-25T09:11:07.259" v="194" actId="14100"/>
          <ac:spMkLst>
            <pc:docMk/>
            <pc:sldMk cId="2142872734" sldId="364"/>
            <ac:spMk id="6" creationId="{9EC50298-EBF2-47BC-B649-168A9E596C41}"/>
          </ac:spMkLst>
        </pc:spChg>
      </pc:sldChg>
      <pc:sldChg chg="modSp">
        <pc:chgData name="Lucie Reczková" userId="06b4fd64-77a6-4415-8315-83d3104b1ff1" providerId="ADAL" clId="{0B1C293C-E23D-4F5C-AF9F-C8D595730E17}" dt="2025-02-25T09:11:13.670" v="196" actId="14100"/>
        <pc:sldMkLst>
          <pc:docMk/>
          <pc:sldMk cId="3348611350" sldId="365"/>
        </pc:sldMkLst>
        <pc:spChg chg="mod">
          <ac:chgData name="Lucie Reczková" userId="06b4fd64-77a6-4415-8315-83d3104b1ff1" providerId="ADAL" clId="{0B1C293C-E23D-4F5C-AF9F-C8D595730E17}" dt="2025-02-25T09:11:13.670" v="196" actId="14100"/>
          <ac:spMkLst>
            <pc:docMk/>
            <pc:sldMk cId="3348611350" sldId="365"/>
            <ac:spMk id="6" creationId="{19467220-10A8-B04C-B272-C241A480AAD1}"/>
          </ac:spMkLst>
        </pc:spChg>
      </pc:sldChg>
      <pc:sldChg chg="modSp">
        <pc:chgData name="Lucie Reczková" userId="06b4fd64-77a6-4415-8315-83d3104b1ff1" providerId="ADAL" clId="{0B1C293C-E23D-4F5C-AF9F-C8D595730E17}" dt="2025-02-25T09:11:51.479" v="198" actId="14100"/>
        <pc:sldMkLst>
          <pc:docMk/>
          <pc:sldMk cId="3367138130" sldId="366"/>
        </pc:sldMkLst>
        <pc:spChg chg="mod">
          <ac:chgData name="Lucie Reczková" userId="06b4fd64-77a6-4415-8315-83d3104b1ff1" providerId="ADAL" clId="{0B1C293C-E23D-4F5C-AF9F-C8D595730E17}" dt="2025-02-25T09:11:51.479" v="198" actId="14100"/>
          <ac:spMkLst>
            <pc:docMk/>
            <pc:sldMk cId="3367138130" sldId="366"/>
            <ac:spMk id="6" creationId="{8A37F177-11B2-5FC4-416E-95C2A89ECFB9}"/>
          </ac:spMkLst>
        </pc:spChg>
      </pc:sldChg>
      <pc:sldChg chg="modSp">
        <pc:chgData name="Lucie Reczková" userId="06b4fd64-77a6-4415-8315-83d3104b1ff1" providerId="ADAL" clId="{0B1C293C-E23D-4F5C-AF9F-C8D595730E17}" dt="2025-02-25T09:12:11.893" v="200" actId="14100"/>
        <pc:sldMkLst>
          <pc:docMk/>
          <pc:sldMk cId="4005088035" sldId="367"/>
        </pc:sldMkLst>
        <pc:spChg chg="mod">
          <ac:chgData name="Lucie Reczková" userId="06b4fd64-77a6-4415-8315-83d3104b1ff1" providerId="ADAL" clId="{0B1C293C-E23D-4F5C-AF9F-C8D595730E17}" dt="2025-02-25T09:12:11.893" v="200" actId="14100"/>
          <ac:spMkLst>
            <pc:docMk/>
            <pc:sldMk cId="4005088035" sldId="367"/>
            <ac:spMk id="6" creationId="{EEDD0984-0DF9-F748-E5ED-4B7637C5C366}"/>
          </ac:spMkLst>
        </pc:spChg>
      </pc:sldChg>
      <pc:sldChg chg="modSp">
        <pc:chgData name="Lucie Reczková" userId="06b4fd64-77a6-4415-8315-83d3104b1ff1" providerId="ADAL" clId="{0B1C293C-E23D-4F5C-AF9F-C8D595730E17}" dt="2025-02-25T09:12:18.644" v="201" actId="113"/>
        <pc:sldMkLst>
          <pc:docMk/>
          <pc:sldMk cId="2360153915" sldId="368"/>
        </pc:sldMkLst>
        <pc:spChg chg="mod">
          <ac:chgData name="Lucie Reczková" userId="06b4fd64-77a6-4415-8315-83d3104b1ff1" providerId="ADAL" clId="{0B1C293C-E23D-4F5C-AF9F-C8D595730E17}" dt="2025-02-25T09:12:18.644" v="201" actId="113"/>
          <ac:spMkLst>
            <pc:docMk/>
            <pc:sldMk cId="2360153915" sldId="368"/>
            <ac:spMk id="6" creationId="{27BE4668-193E-85C9-4ED9-14D006E73A39}"/>
          </ac:spMkLst>
        </pc:spChg>
      </pc:sldChg>
      <pc:sldChg chg="modSp">
        <pc:chgData name="Lucie Reczková" userId="06b4fd64-77a6-4415-8315-83d3104b1ff1" providerId="ADAL" clId="{0B1C293C-E23D-4F5C-AF9F-C8D595730E17}" dt="2025-02-25T09:12:22.887" v="202" actId="113"/>
        <pc:sldMkLst>
          <pc:docMk/>
          <pc:sldMk cId="3116053860" sldId="369"/>
        </pc:sldMkLst>
        <pc:spChg chg="mod">
          <ac:chgData name="Lucie Reczková" userId="06b4fd64-77a6-4415-8315-83d3104b1ff1" providerId="ADAL" clId="{0B1C293C-E23D-4F5C-AF9F-C8D595730E17}" dt="2025-02-25T09:12:22.887" v="202" actId="113"/>
          <ac:spMkLst>
            <pc:docMk/>
            <pc:sldMk cId="3116053860" sldId="369"/>
            <ac:spMk id="6" creationId="{1E5C68FC-D192-AE8E-EA66-0A551D7FEFCF}"/>
          </ac:spMkLst>
        </pc:spChg>
      </pc:sldChg>
      <pc:sldChg chg="delSp">
        <pc:chgData name="Lucie Reczková" userId="06b4fd64-77a6-4415-8315-83d3104b1ff1" providerId="ADAL" clId="{0B1C293C-E23D-4F5C-AF9F-C8D595730E17}" dt="2025-02-25T09:17:56.565" v="203" actId="478"/>
        <pc:sldMkLst>
          <pc:docMk/>
          <pc:sldMk cId="1277201504" sldId="376"/>
        </pc:sldMkLst>
      </pc:sldChg>
      <pc:sldChg chg="delSp">
        <pc:chgData name="Lucie Reczková" userId="06b4fd64-77a6-4415-8315-83d3104b1ff1" providerId="ADAL" clId="{0B1C293C-E23D-4F5C-AF9F-C8D595730E17}" dt="2025-02-25T09:18:04.365" v="204" actId="478"/>
        <pc:sldMkLst>
          <pc:docMk/>
          <pc:sldMk cId="3954374980" sldId="377"/>
        </pc:sldMkLst>
      </pc:sldChg>
      <pc:sldChg chg="delSp">
        <pc:chgData name="Lucie Reczková" userId="06b4fd64-77a6-4415-8315-83d3104b1ff1" providerId="ADAL" clId="{0B1C293C-E23D-4F5C-AF9F-C8D595730E17}" dt="2025-02-25T11:14:22.634" v="205" actId="478"/>
        <pc:sldMkLst>
          <pc:docMk/>
          <pc:sldMk cId="1802632904" sldId="378"/>
        </pc:sldMkLst>
      </pc:sldChg>
      <pc:sldChg chg="delSp">
        <pc:chgData name="Lucie Reczková" userId="06b4fd64-77a6-4415-8315-83d3104b1ff1" providerId="ADAL" clId="{0B1C293C-E23D-4F5C-AF9F-C8D595730E17}" dt="2025-02-25T11:14:30.539" v="206" actId="478"/>
        <pc:sldMkLst>
          <pc:docMk/>
          <pc:sldMk cId="4025092900" sldId="379"/>
        </pc:sldMkLst>
      </pc:sldChg>
      <pc:sldChg chg="modSp">
        <pc:chgData name="Lucie Reczková" userId="06b4fd64-77a6-4415-8315-83d3104b1ff1" providerId="ADAL" clId="{0B1C293C-E23D-4F5C-AF9F-C8D595730E17}" dt="2025-02-25T08:45:16.638" v="137" actId="113"/>
        <pc:sldMkLst>
          <pc:docMk/>
          <pc:sldMk cId="606756358" sldId="384"/>
        </pc:sldMkLst>
        <pc:spChg chg="mod">
          <ac:chgData name="Lucie Reczková" userId="06b4fd64-77a6-4415-8315-83d3104b1ff1" providerId="ADAL" clId="{0B1C293C-E23D-4F5C-AF9F-C8D595730E17}" dt="2025-02-25T08:45:16.638" v="137" actId="113"/>
          <ac:spMkLst>
            <pc:docMk/>
            <pc:sldMk cId="606756358" sldId="384"/>
            <ac:spMk id="6" creationId="{99B8761B-FB0A-F5C0-D016-DB2A047CD8D2}"/>
          </ac:spMkLst>
        </pc:spChg>
        <pc:spChg chg="mod">
          <ac:chgData name="Lucie Reczková" userId="06b4fd64-77a6-4415-8315-83d3104b1ff1" providerId="ADAL" clId="{0B1C293C-E23D-4F5C-AF9F-C8D595730E17}" dt="2025-02-25T08:21:00.138" v="33" actId="115"/>
          <ac:spMkLst>
            <pc:docMk/>
            <pc:sldMk cId="606756358" sldId="384"/>
            <ac:spMk id="16" creationId="{927515C4-8B8A-6961-7B1E-2897653ADBB9}"/>
          </ac:spMkLst>
        </pc:spChg>
      </pc:sldChg>
      <pc:sldChg chg="modSp">
        <pc:chgData name="Lucie Reczková" userId="06b4fd64-77a6-4415-8315-83d3104b1ff1" providerId="ADAL" clId="{0B1C293C-E23D-4F5C-AF9F-C8D595730E17}" dt="2025-02-25T08:45:25.452" v="139" actId="113"/>
        <pc:sldMkLst>
          <pc:docMk/>
          <pc:sldMk cId="2574597118" sldId="385"/>
        </pc:sldMkLst>
        <pc:spChg chg="mod">
          <ac:chgData name="Lucie Reczková" userId="06b4fd64-77a6-4415-8315-83d3104b1ff1" providerId="ADAL" clId="{0B1C293C-E23D-4F5C-AF9F-C8D595730E17}" dt="2025-02-25T08:45:25.452" v="139" actId="113"/>
          <ac:spMkLst>
            <pc:docMk/>
            <pc:sldMk cId="2574597118" sldId="385"/>
            <ac:spMk id="6" creationId="{F622B96B-305F-0A03-4EE1-8BD549802716}"/>
          </ac:spMkLst>
        </pc:spChg>
      </pc:sldChg>
    </pc:docChg>
  </pc:docChgLst>
  <pc:docChgLst>
    <pc:chgData name="Lucie Reczková" userId="06b4fd64-77a6-4415-8315-83d3104b1ff1" providerId="ADAL" clId="{6BF556C2-A8C0-4238-A457-B0AEFAF98BDF}"/>
    <pc:docChg chg="custSel modSld">
      <pc:chgData name="Lucie Reczková" userId="06b4fd64-77a6-4415-8315-83d3104b1ff1" providerId="ADAL" clId="{6BF556C2-A8C0-4238-A457-B0AEFAF98BDF}" dt="2025-02-06T08:45:17.379" v="67" actId="478"/>
      <pc:docMkLst>
        <pc:docMk/>
      </pc:docMkLst>
      <pc:sldChg chg="modSp mod">
        <pc:chgData name="Lucie Reczková" userId="06b4fd64-77a6-4415-8315-83d3104b1ff1" providerId="ADAL" clId="{6BF556C2-A8C0-4238-A457-B0AEFAF98BDF}" dt="2025-02-06T08:32:57.898" v="9" actId="14100"/>
        <pc:sldMkLst>
          <pc:docMk/>
          <pc:sldMk cId="1016969144" sldId="268"/>
        </pc:sldMkLst>
        <pc:spChg chg="mod">
          <ac:chgData name="Lucie Reczková" userId="06b4fd64-77a6-4415-8315-83d3104b1ff1" providerId="ADAL" clId="{6BF556C2-A8C0-4238-A457-B0AEFAF98BDF}" dt="2025-02-06T08:32:48.472" v="6" actId="14100"/>
          <ac:spMkLst>
            <pc:docMk/>
            <pc:sldMk cId="1016969144" sldId="268"/>
            <ac:spMk id="23" creationId="{E49B7CD0-6F80-587F-183A-B7F5D0E88A49}"/>
          </ac:spMkLst>
        </pc:spChg>
        <pc:spChg chg="mod">
          <ac:chgData name="Lucie Reczková" userId="06b4fd64-77a6-4415-8315-83d3104b1ff1" providerId="ADAL" clId="{6BF556C2-A8C0-4238-A457-B0AEFAF98BDF}" dt="2025-02-06T08:32:57.898" v="9" actId="14100"/>
          <ac:spMkLst>
            <pc:docMk/>
            <pc:sldMk cId="1016969144" sldId="268"/>
            <ac:spMk id="25" creationId="{31B269CD-F46F-A463-49EA-31A48CB8746B}"/>
          </ac:spMkLst>
        </pc:spChg>
        <pc:spChg chg="mod">
          <ac:chgData name="Lucie Reczková" userId="06b4fd64-77a6-4415-8315-83d3104b1ff1" providerId="ADAL" clId="{6BF556C2-A8C0-4238-A457-B0AEFAF98BDF}" dt="2025-02-06T08:32:48.472" v="6" actId="14100"/>
          <ac:spMkLst>
            <pc:docMk/>
            <pc:sldMk cId="1016969144" sldId="268"/>
            <ac:spMk id="26" creationId="{6B039A47-D7B6-8D61-7FDB-DDF3F6752DBB}"/>
          </ac:spMkLst>
        </pc:spChg>
        <pc:spChg chg="mod">
          <ac:chgData name="Lucie Reczková" userId="06b4fd64-77a6-4415-8315-83d3104b1ff1" providerId="ADAL" clId="{6BF556C2-A8C0-4238-A457-B0AEFAF98BDF}" dt="2025-02-06T08:32:48.472" v="6" actId="14100"/>
          <ac:spMkLst>
            <pc:docMk/>
            <pc:sldMk cId="1016969144" sldId="268"/>
            <ac:spMk id="27" creationId="{92E68AFC-CFC1-ACEC-948A-14711DF043D2}"/>
          </ac:spMkLst>
        </pc:spChg>
        <pc:spChg chg="mod">
          <ac:chgData name="Lucie Reczková" userId="06b4fd64-77a6-4415-8315-83d3104b1ff1" providerId="ADAL" clId="{6BF556C2-A8C0-4238-A457-B0AEFAF98BDF}" dt="2025-02-06T08:32:48.472" v="6" actId="14100"/>
          <ac:spMkLst>
            <pc:docMk/>
            <pc:sldMk cId="1016969144" sldId="268"/>
            <ac:spMk id="28" creationId="{3168189C-4ADB-826F-C11E-D3C55F92418D}"/>
          </ac:spMkLst>
        </pc:spChg>
        <pc:spChg chg="mod">
          <ac:chgData name="Lucie Reczková" userId="06b4fd64-77a6-4415-8315-83d3104b1ff1" providerId="ADAL" clId="{6BF556C2-A8C0-4238-A457-B0AEFAF98BDF}" dt="2025-02-06T08:32:48.472" v="6" actId="14100"/>
          <ac:spMkLst>
            <pc:docMk/>
            <pc:sldMk cId="1016969144" sldId="268"/>
            <ac:spMk id="30" creationId="{359CBDCC-B7B7-DD43-76A0-70A3C78AEB51}"/>
          </ac:spMkLst>
        </pc:spChg>
        <pc:spChg chg="mod">
          <ac:chgData name="Lucie Reczková" userId="06b4fd64-77a6-4415-8315-83d3104b1ff1" providerId="ADAL" clId="{6BF556C2-A8C0-4238-A457-B0AEFAF98BDF}" dt="2025-02-06T08:32:48.472" v="6" actId="14100"/>
          <ac:spMkLst>
            <pc:docMk/>
            <pc:sldMk cId="1016969144" sldId="268"/>
            <ac:spMk id="31" creationId="{ED095482-59DB-4342-E3BC-F0EEA0CFC737}"/>
          </ac:spMkLst>
        </pc:spChg>
        <pc:spChg chg="mod">
          <ac:chgData name="Lucie Reczková" userId="06b4fd64-77a6-4415-8315-83d3104b1ff1" providerId="ADAL" clId="{6BF556C2-A8C0-4238-A457-B0AEFAF98BDF}" dt="2025-02-06T08:32:48.472" v="6" actId="14100"/>
          <ac:spMkLst>
            <pc:docMk/>
            <pc:sldMk cId="1016969144" sldId="268"/>
            <ac:spMk id="32" creationId="{E78718DD-DF3F-36AD-0ECB-F05BF1E99F11}"/>
          </ac:spMkLst>
        </pc:spChg>
        <pc:spChg chg="mod">
          <ac:chgData name="Lucie Reczková" userId="06b4fd64-77a6-4415-8315-83d3104b1ff1" providerId="ADAL" clId="{6BF556C2-A8C0-4238-A457-B0AEFAF98BDF}" dt="2025-02-06T08:32:48.472" v="6" actId="14100"/>
          <ac:spMkLst>
            <pc:docMk/>
            <pc:sldMk cId="1016969144" sldId="268"/>
            <ac:spMk id="33" creationId="{7CFC1365-CFAF-EFC9-448C-411A6AD33BCC}"/>
          </ac:spMkLst>
        </pc:spChg>
        <pc:spChg chg="mod">
          <ac:chgData name="Lucie Reczková" userId="06b4fd64-77a6-4415-8315-83d3104b1ff1" providerId="ADAL" clId="{6BF556C2-A8C0-4238-A457-B0AEFAF98BDF}" dt="2025-02-06T08:32:48.472" v="6" actId="14100"/>
          <ac:spMkLst>
            <pc:docMk/>
            <pc:sldMk cId="1016969144" sldId="268"/>
            <ac:spMk id="34" creationId="{A171208D-BF4A-A47E-A29E-9AE604AC468E}"/>
          </ac:spMkLst>
        </pc:spChg>
      </pc:sldChg>
      <pc:sldChg chg="delSp mod">
        <pc:chgData name="Lucie Reczková" userId="06b4fd64-77a6-4415-8315-83d3104b1ff1" providerId="ADAL" clId="{6BF556C2-A8C0-4238-A457-B0AEFAF98BDF}" dt="2025-02-06T08:34:22.754" v="10" actId="478"/>
        <pc:sldMkLst>
          <pc:docMk/>
          <pc:sldMk cId="1058679703" sldId="272"/>
        </pc:sldMkLst>
      </pc:sldChg>
      <pc:sldChg chg="delSp mod">
        <pc:chgData name="Lucie Reczková" userId="06b4fd64-77a6-4415-8315-83d3104b1ff1" providerId="ADAL" clId="{6BF556C2-A8C0-4238-A457-B0AEFAF98BDF}" dt="2025-02-06T08:34:47.428" v="14" actId="478"/>
        <pc:sldMkLst>
          <pc:docMk/>
          <pc:sldMk cId="1200573303" sldId="343"/>
        </pc:sldMkLst>
      </pc:sldChg>
      <pc:sldChg chg="modSp mod">
        <pc:chgData name="Lucie Reczková" userId="06b4fd64-77a6-4415-8315-83d3104b1ff1" providerId="ADAL" clId="{6BF556C2-A8C0-4238-A457-B0AEFAF98BDF}" dt="2025-02-06T08:43:23.700" v="22" actId="20577"/>
        <pc:sldMkLst>
          <pc:docMk/>
          <pc:sldMk cId="1375496682" sldId="347"/>
        </pc:sldMkLst>
        <pc:spChg chg="mod">
          <ac:chgData name="Lucie Reczková" userId="06b4fd64-77a6-4415-8315-83d3104b1ff1" providerId="ADAL" clId="{6BF556C2-A8C0-4238-A457-B0AEFAF98BDF}" dt="2025-02-06T08:43:23.700" v="22" actId="20577"/>
          <ac:spMkLst>
            <pc:docMk/>
            <pc:sldMk cId="1375496682" sldId="347"/>
            <ac:spMk id="5" creationId="{53F367E9-FA59-3D18-1117-03F434E5461C}"/>
          </ac:spMkLst>
        </pc:spChg>
      </pc:sldChg>
      <pc:sldChg chg="delSp mod">
        <pc:chgData name="Lucie Reczková" userId="06b4fd64-77a6-4415-8315-83d3104b1ff1" providerId="ADAL" clId="{6BF556C2-A8C0-4238-A457-B0AEFAF98BDF}" dt="2025-02-06T08:34:28.820" v="11" actId="478"/>
        <pc:sldMkLst>
          <pc:docMk/>
          <pc:sldMk cId="2360153915" sldId="368"/>
        </pc:sldMkLst>
      </pc:sldChg>
      <pc:sldChg chg="delSp mod">
        <pc:chgData name="Lucie Reczková" userId="06b4fd64-77a6-4415-8315-83d3104b1ff1" providerId="ADAL" clId="{6BF556C2-A8C0-4238-A457-B0AEFAF98BDF}" dt="2025-02-06T08:34:33.321" v="12" actId="478"/>
        <pc:sldMkLst>
          <pc:docMk/>
          <pc:sldMk cId="3116053860" sldId="369"/>
        </pc:sldMkLst>
      </pc:sldChg>
      <pc:sldChg chg="delSp mod">
        <pc:chgData name="Lucie Reczková" userId="06b4fd64-77a6-4415-8315-83d3104b1ff1" providerId="ADAL" clId="{6BF556C2-A8C0-4238-A457-B0AEFAF98BDF}" dt="2025-02-06T08:34:42.332" v="13" actId="478"/>
        <pc:sldMkLst>
          <pc:docMk/>
          <pc:sldMk cId="3065794641" sldId="375"/>
        </pc:sldMkLst>
      </pc:sldChg>
      <pc:sldChg chg="delSp modSp mod">
        <pc:chgData name="Lucie Reczková" userId="06b4fd64-77a6-4415-8315-83d3104b1ff1" providerId="ADAL" clId="{6BF556C2-A8C0-4238-A457-B0AEFAF98BDF}" dt="2025-02-06T08:44:08.847" v="66" actId="20577"/>
        <pc:sldMkLst>
          <pc:docMk/>
          <pc:sldMk cId="2807105664" sldId="381"/>
        </pc:sldMkLst>
        <pc:spChg chg="mod">
          <ac:chgData name="Lucie Reczková" userId="06b4fd64-77a6-4415-8315-83d3104b1ff1" providerId="ADAL" clId="{6BF556C2-A8C0-4238-A457-B0AEFAF98BDF}" dt="2025-02-06T08:44:08.847" v="66" actId="20577"/>
          <ac:spMkLst>
            <pc:docMk/>
            <pc:sldMk cId="2807105664" sldId="381"/>
            <ac:spMk id="2" creationId="{8B352E92-5DDB-5020-C1E2-228F9DE45151}"/>
          </ac:spMkLst>
        </pc:spChg>
      </pc:sldChg>
      <pc:sldChg chg="delSp mod">
        <pc:chgData name="Lucie Reczková" userId="06b4fd64-77a6-4415-8315-83d3104b1ff1" providerId="ADAL" clId="{6BF556C2-A8C0-4238-A457-B0AEFAF98BDF}" dt="2025-02-06T08:41:01.898" v="16" actId="478"/>
        <pc:sldMkLst>
          <pc:docMk/>
          <pc:sldMk cId="1967937147" sldId="382"/>
        </pc:sldMkLst>
      </pc:sldChg>
      <pc:sldChg chg="delSp mod">
        <pc:chgData name="Lucie Reczková" userId="06b4fd64-77a6-4415-8315-83d3104b1ff1" providerId="ADAL" clId="{6BF556C2-A8C0-4238-A457-B0AEFAF98BDF}" dt="2025-02-06T08:45:17.379" v="67" actId="478"/>
        <pc:sldMkLst>
          <pc:docMk/>
          <pc:sldMk cId="2433930334" sldId="383"/>
        </pc:sldMkLst>
      </pc:sldChg>
    </pc:docChg>
  </pc:docChgLst>
  <pc:docChgLst>
    <pc:chgData name="Lucie Reczková" userId="06b4fd64-77a6-4415-8315-83d3104b1ff1" providerId="ADAL" clId="{28EFB212-F319-4944-A38F-361295DEE9C4}"/>
    <pc:docChg chg="undo custSel addSld delSld modSld sldOrd">
      <pc:chgData name="Lucie Reczková" userId="06b4fd64-77a6-4415-8315-83d3104b1ff1" providerId="ADAL" clId="{28EFB212-F319-4944-A38F-361295DEE9C4}" dt="2025-02-27T08:18:30.515" v="2886" actId="313"/>
      <pc:docMkLst>
        <pc:docMk/>
      </pc:docMkLst>
      <pc:sldChg chg="delSp mod">
        <pc:chgData name="Lucie Reczková" userId="06b4fd64-77a6-4415-8315-83d3104b1ff1" providerId="ADAL" clId="{28EFB212-F319-4944-A38F-361295DEE9C4}" dt="2025-02-24T15:06:35.730" v="0" actId="478"/>
        <pc:sldMkLst>
          <pc:docMk/>
          <pc:sldMk cId="2997543792" sldId="257"/>
        </pc:sldMkLst>
      </pc:sldChg>
      <pc:sldChg chg="addSp modSp mod modAnim">
        <pc:chgData name="Lucie Reczková" userId="06b4fd64-77a6-4415-8315-83d3104b1ff1" providerId="ADAL" clId="{28EFB212-F319-4944-A38F-361295DEE9C4}" dt="2025-02-27T08:07:29.456" v="2776" actId="1076"/>
        <pc:sldMkLst>
          <pc:docMk/>
          <pc:sldMk cId="4053345215" sldId="263"/>
        </pc:sldMkLst>
        <pc:spChg chg="mod">
          <ac:chgData name="Lucie Reczková" userId="06b4fd64-77a6-4415-8315-83d3104b1ff1" providerId="ADAL" clId="{28EFB212-F319-4944-A38F-361295DEE9C4}" dt="2025-02-27T08:07:02.083" v="2773" actId="21"/>
          <ac:spMkLst>
            <pc:docMk/>
            <pc:sldMk cId="4053345215" sldId="263"/>
            <ac:spMk id="3" creationId="{8D72C9A4-67E7-A8A5-7613-80C2A1DC466E}"/>
          </ac:spMkLst>
        </pc:spChg>
        <pc:picChg chg="add mod">
          <ac:chgData name="Lucie Reczková" userId="06b4fd64-77a6-4415-8315-83d3104b1ff1" providerId="ADAL" clId="{28EFB212-F319-4944-A38F-361295DEE9C4}" dt="2025-02-27T08:07:29.456" v="2776" actId="1076"/>
          <ac:picMkLst>
            <pc:docMk/>
            <pc:sldMk cId="4053345215" sldId="263"/>
            <ac:picMk id="4" creationId="{4EF6E892-2798-3DE5-3C49-FE9574D7ECA3}"/>
          </ac:picMkLst>
        </pc:picChg>
      </pc:sldChg>
      <pc:sldChg chg="del">
        <pc:chgData name="Lucie Reczková" userId="06b4fd64-77a6-4415-8315-83d3104b1ff1" providerId="ADAL" clId="{28EFB212-F319-4944-A38F-361295DEE9C4}" dt="2025-02-27T08:12:40.935" v="2832" actId="2696"/>
        <pc:sldMkLst>
          <pc:docMk/>
          <pc:sldMk cId="1977049406" sldId="264"/>
        </pc:sldMkLst>
      </pc:sldChg>
      <pc:sldChg chg="del">
        <pc:chgData name="Lucie Reczková" userId="06b4fd64-77a6-4415-8315-83d3104b1ff1" providerId="ADAL" clId="{28EFB212-F319-4944-A38F-361295DEE9C4}" dt="2025-02-27T07:52:04.619" v="2253" actId="2696"/>
        <pc:sldMkLst>
          <pc:docMk/>
          <pc:sldMk cId="3260929405" sldId="264"/>
        </pc:sldMkLst>
      </pc:sldChg>
      <pc:sldChg chg="delSp mod">
        <pc:chgData name="Lucie Reczková" userId="06b4fd64-77a6-4415-8315-83d3104b1ff1" providerId="ADAL" clId="{28EFB212-F319-4944-A38F-361295DEE9C4}" dt="2025-02-25T16:12:50.756" v="840" actId="478"/>
        <pc:sldMkLst>
          <pc:docMk/>
          <pc:sldMk cId="2313399417" sldId="269"/>
        </pc:sldMkLst>
      </pc:sldChg>
      <pc:sldChg chg="del">
        <pc:chgData name="Lucie Reczková" userId="06b4fd64-77a6-4415-8315-83d3104b1ff1" providerId="ADAL" clId="{28EFB212-F319-4944-A38F-361295DEE9C4}" dt="2025-02-27T08:12:40.935" v="2832" actId="2696"/>
        <pc:sldMkLst>
          <pc:docMk/>
          <pc:sldMk cId="71880319" sldId="272"/>
        </pc:sldMkLst>
      </pc:sldChg>
      <pc:sldChg chg="modSp del mod">
        <pc:chgData name="Lucie Reczková" userId="06b4fd64-77a6-4415-8315-83d3104b1ff1" providerId="ADAL" clId="{28EFB212-F319-4944-A38F-361295DEE9C4}" dt="2025-02-27T07:52:04.619" v="2253" actId="2696"/>
        <pc:sldMkLst>
          <pc:docMk/>
          <pc:sldMk cId="1058679703" sldId="272"/>
        </pc:sldMkLst>
        <pc:spChg chg="mod">
          <ac:chgData name="Lucie Reczková" userId="06b4fd64-77a6-4415-8315-83d3104b1ff1" providerId="ADAL" clId="{28EFB212-F319-4944-A38F-361295DEE9C4}" dt="2025-02-26T07:06:38.215" v="844" actId="115"/>
          <ac:spMkLst>
            <pc:docMk/>
            <pc:sldMk cId="1058679703" sldId="272"/>
            <ac:spMk id="2" creationId="{5F8632C1-21FC-D578-91DD-2A83F9EA70DF}"/>
          </ac:spMkLst>
        </pc:spChg>
        <pc:spChg chg="mod">
          <ac:chgData name="Lucie Reczková" userId="06b4fd64-77a6-4415-8315-83d3104b1ff1" providerId="ADAL" clId="{28EFB212-F319-4944-A38F-361295DEE9C4}" dt="2025-02-26T07:08:57.271" v="849" actId="20577"/>
          <ac:spMkLst>
            <pc:docMk/>
            <pc:sldMk cId="1058679703" sldId="272"/>
            <ac:spMk id="6" creationId="{572B04A7-50CA-D52C-E35E-40AEA5DB3F30}"/>
          </ac:spMkLst>
        </pc:spChg>
      </pc:sldChg>
      <pc:sldChg chg="addSp delSp modSp mod">
        <pc:chgData name="Lucie Reczková" userId="06b4fd64-77a6-4415-8315-83d3104b1ff1" providerId="ADAL" clId="{28EFB212-F319-4944-A38F-361295DEE9C4}" dt="2025-02-27T07:14:56.656" v="1536" actId="1076"/>
        <pc:sldMkLst>
          <pc:docMk/>
          <pc:sldMk cId="4286314864" sldId="323"/>
        </pc:sldMkLst>
        <pc:picChg chg="del">
          <ac:chgData name="Lucie Reczková" userId="06b4fd64-77a6-4415-8315-83d3104b1ff1" providerId="ADAL" clId="{28EFB212-F319-4944-A38F-361295DEE9C4}" dt="2025-02-27T07:11:46.429" v="1507" actId="478"/>
          <ac:picMkLst>
            <pc:docMk/>
            <pc:sldMk cId="4286314864" sldId="323"/>
            <ac:picMk id="2" creationId="{3522F4D1-14C3-1A02-0B67-84A76094BDA1}"/>
          </ac:picMkLst>
        </pc:picChg>
        <pc:picChg chg="del">
          <ac:chgData name="Lucie Reczková" userId="06b4fd64-77a6-4415-8315-83d3104b1ff1" providerId="ADAL" clId="{28EFB212-F319-4944-A38F-361295DEE9C4}" dt="2025-02-27T07:12:06.056" v="1513" actId="478"/>
          <ac:picMkLst>
            <pc:docMk/>
            <pc:sldMk cId="4286314864" sldId="323"/>
            <ac:picMk id="3" creationId="{C1633E9B-58C5-7528-B74C-C75AE1C4E073}"/>
          </ac:picMkLst>
        </pc:picChg>
        <pc:picChg chg="del mod">
          <ac:chgData name="Lucie Reczková" userId="06b4fd64-77a6-4415-8315-83d3104b1ff1" providerId="ADAL" clId="{28EFB212-F319-4944-A38F-361295DEE9C4}" dt="2025-02-27T07:12:14.624" v="1515" actId="478"/>
          <ac:picMkLst>
            <pc:docMk/>
            <pc:sldMk cId="4286314864" sldId="323"/>
            <ac:picMk id="4" creationId="{BD50F1DC-82BA-9152-9F74-DA33AE26457A}"/>
          </ac:picMkLst>
        </pc:picChg>
        <pc:picChg chg="add mod">
          <ac:chgData name="Lucie Reczková" userId="06b4fd64-77a6-4415-8315-83d3104b1ff1" providerId="ADAL" clId="{28EFB212-F319-4944-A38F-361295DEE9C4}" dt="2025-02-27T07:12:03.390" v="1512" actId="1076"/>
          <ac:picMkLst>
            <pc:docMk/>
            <pc:sldMk cId="4286314864" sldId="323"/>
            <ac:picMk id="5" creationId="{FC2B8C9A-31C0-80EF-F6B7-FB8AE586D55F}"/>
          </ac:picMkLst>
        </pc:picChg>
        <pc:picChg chg="add mod">
          <ac:chgData name="Lucie Reczková" userId="06b4fd64-77a6-4415-8315-83d3104b1ff1" providerId="ADAL" clId="{28EFB212-F319-4944-A38F-361295DEE9C4}" dt="2025-02-27T07:14:05.283" v="1529" actId="1076"/>
          <ac:picMkLst>
            <pc:docMk/>
            <pc:sldMk cId="4286314864" sldId="323"/>
            <ac:picMk id="7" creationId="{F9803EB5-9703-796A-C65D-03BF03E371DE}"/>
          </ac:picMkLst>
        </pc:picChg>
        <pc:picChg chg="add mod">
          <ac:chgData name="Lucie Reczková" userId="06b4fd64-77a6-4415-8315-83d3104b1ff1" providerId="ADAL" clId="{28EFB212-F319-4944-A38F-361295DEE9C4}" dt="2025-02-27T07:14:28.791" v="1533" actId="1076"/>
          <ac:picMkLst>
            <pc:docMk/>
            <pc:sldMk cId="4286314864" sldId="323"/>
            <ac:picMk id="8" creationId="{6AB3C78B-D4D3-E2E9-BC85-0BB3037518C5}"/>
          </ac:picMkLst>
        </pc:picChg>
        <pc:picChg chg="add mod">
          <ac:chgData name="Lucie Reczková" userId="06b4fd64-77a6-4415-8315-83d3104b1ff1" providerId="ADAL" clId="{28EFB212-F319-4944-A38F-361295DEE9C4}" dt="2025-02-27T07:14:25.730" v="1532" actId="1076"/>
          <ac:picMkLst>
            <pc:docMk/>
            <pc:sldMk cId="4286314864" sldId="323"/>
            <ac:picMk id="9" creationId="{9445B819-A647-99F5-717C-465B7BB12308}"/>
          </ac:picMkLst>
        </pc:picChg>
        <pc:picChg chg="add mod">
          <ac:chgData name="Lucie Reczková" userId="06b4fd64-77a6-4415-8315-83d3104b1ff1" providerId="ADAL" clId="{28EFB212-F319-4944-A38F-361295DEE9C4}" dt="2025-02-27T07:14:56.656" v="1536" actId="1076"/>
          <ac:picMkLst>
            <pc:docMk/>
            <pc:sldMk cId="4286314864" sldId="323"/>
            <ac:picMk id="10" creationId="{002F57D4-575A-8C8A-8BA1-B9A51C1A1856}"/>
          </ac:picMkLst>
        </pc:picChg>
        <pc:picChg chg="mod">
          <ac:chgData name="Lucie Reczková" userId="06b4fd64-77a6-4415-8315-83d3104b1ff1" providerId="ADAL" clId="{28EFB212-F319-4944-A38F-361295DEE9C4}" dt="2025-02-27T07:13:08.911" v="1521" actId="1076"/>
          <ac:picMkLst>
            <pc:docMk/>
            <pc:sldMk cId="4286314864" sldId="323"/>
            <ac:picMk id="13" creationId="{8D5FDE30-BDF8-D098-9464-E503BF358060}"/>
          </ac:picMkLst>
        </pc:picChg>
      </pc:sldChg>
      <pc:sldChg chg="delSp modSp mod ord">
        <pc:chgData name="Lucie Reczková" userId="06b4fd64-77a6-4415-8315-83d3104b1ff1" providerId="ADAL" clId="{28EFB212-F319-4944-A38F-361295DEE9C4}" dt="2025-02-27T07:10:31.126" v="1506" actId="20577"/>
        <pc:sldMkLst>
          <pc:docMk/>
          <pc:sldMk cId="4128326178" sldId="324"/>
        </pc:sldMkLst>
        <pc:spChg chg="mod">
          <ac:chgData name="Lucie Reczková" userId="06b4fd64-77a6-4415-8315-83d3104b1ff1" providerId="ADAL" clId="{28EFB212-F319-4944-A38F-361295DEE9C4}" dt="2025-02-27T07:10:31.126" v="1506" actId="20577"/>
          <ac:spMkLst>
            <pc:docMk/>
            <pc:sldMk cId="4128326178" sldId="324"/>
            <ac:spMk id="3" creationId="{3EE58EB9-3061-2DC4-D8A3-BFE4B87CB4B0}"/>
          </ac:spMkLst>
        </pc:spChg>
      </pc:sldChg>
      <pc:sldChg chg="delSp modSp mod modAnim">
        <pc:chgData name="Lucie Reczková" userId="06b4fd64-77a6-4415-8315-83d3104b1ff1" providerId="ADAL" clId="{28EFB212-F319-4944-A38F-361295DEE9C4}" dt="2025-02-27T07:21:36.094" v="1583" actId="20577"/>
        <pc:sldMkLst>
          <pc:docMk/>
          <pc:sldMk cId="2886664651" sldId="325"/>
        </pc:sldMkLst>
        <pc:spChg chg="mod">
          <ac:chgData name="Lucie Reczková" userId="06b4fd64-77a6-4415-8315-83d3104b1ff1" providerId="ADAL" clId="{28EFB212-F319-4944-A38F-361295DEE9C4}" dt="2025-02-27T07:21:36.094" v="1583" actId="20577"/>
          <ac:spMkLst>
            <pc:docMk/>
            <pc:sldMk cId="2886664651" sldId="325"/>
            <ac:spMk id="16" creationId="{2CE79BFF-CDF8-C392-6FCB-CA261B0D5EFB}"/>
          </ac:spMkLst>
        </pc:spChg>
      </pc:sldChg>
      <pc:sldChg chg="delSp modSp mod modAnim">
        <pc:chgData name="Lucie Reczková" userId="06b4fd64-77a6-4415-8315-83d3104b1ff1" providerId="ADAL" clId="{28EFB212-F319-4944-A38F-361295DEE9C4}" dt="2025-02-27T07:32:08.872" v="1951" actId="20577"/>
        <pc:sldMkLst>
          <pc:docMk/>
          <pc:sldMk cId="3883873218" sldId="326"/>
        </pc:sldMkLst>
        <pc:spChg chg="mod">
          <ac:chgData name="Lucie Reczková" userId="06b4fd64-77a6-4415-8315-83d3104b1ff1" providerId="ADAL" clId="{28EFB212-F319-4944-A38F-361295DEE9C4}" dt="2025-02-27T07:32:08.872" v="1951" actId="20577"/>
          <ac:spMkLst>
            <pc:docMk/>
            <pc:sldMk cId="3883873218" sldId="326"/>
            <ac:spMk id="16" creationId="{450D97C6-CAC2-EA8B-0DD1-44F6D0D74317}"/>
          </ac:spMkLst>
        </pc:spChg>
      </pc:sldChg>
      <pc:sldChg chg="del">
        <pc:chgData name="Lucie Reczková" userId="06b4fd64-77a6-4415-8315-83d3104b1ff1" providerId="ADAL" clId="{28EFB212-F319-4944-A38F-361295DEE9C4}" dt="2025-02-27T08:12:40.935" v="2832" actId="2696"/>
        <pc:sldMkLst>
          <pc:docMk/>
          <pc:sldMk cId="1095712953" sldId="343"/>
        </pc:sldMkLst>
      </pc:sldChg>
      <pc:sldChg chg="modSp del mod">
        <pc:chgData name="Lucie Reczková" userId="06b4fd64-77a6-4415-8315-83d3104b1ff1" providerId="ADAL" clId="{28EFB212-F319-4944-A38F-361295DEE9C4}" dt="2025-02-27T07:52:04.619" v="2253" actId="2696"/>
        <pc:sldMkLst>
          <pc:docMk/>
          <pc:sldMk cId="1200573303" sldId="343"/>
        </pc:sldMkLst>
        <pc:spChg chg="mod">
          <ac:chgData name="Lucie Reczková" userId="06b4fd64-77a6-4415-8315-83d3104b1ff1" providerId="ADAL" clId="{28EFB212-F319-4944-A38F-361295DEE9C4}" dt="2025-02-26T07:09:35.857" v="855" actId="113"/>
          <ac:spMkLst>
            <pc:docMk/>
            <pc:sldMk cId="1200573303" sldId="343"/>
            <ac:spMk id="2" creationId="{64E7D6C9-6FC0-D673-934C-972C5BEF3E65}"/>
          </ac:spMkLst>
        </pc:spChg>
      </pc:sldChg>
      <pc:sldChg chg="mod modShow">
        <pc:chgData name="Lucie Reczková" userId="06b4fd64-77a6-4415-8315-83d3104b1ff1" providerId="ADAL" clId="{28EFB212-F319-4944-A38F-361295DEE9C4}" dt="2025-02-27T08:02:13.090" v="2693" actId="729"/>
        <pc:sldMkLst>
          <pc:docMk/>
          <pc:sldMk cId="1375496682" sldId="347"/>
        </pc:sldMkLst>
      </pc:sldChg>
      <pc:sldChg chg="delSp modSp mod">
        <pc:chgData name="Lucie Reczková" userId="06b4fd64-77a6-4415-8315-83d3104b1ff1" providerId="ADAL" clId="{28EFB212-F319-4944-A38F-361295DEE9C4}" dt="2025-02-27T07:23:07.987" v="1652" actId="14100"/>
        <pc:sldMkLst>
          <pc:docMk/>
          <pc:sldMk cId="2619963364" sldId="354"/>
        </pc:sldMkLst>
        <pc:spChg chg="mod">
          <ac:chgData name="Lucie Reczková" userId="06b4fd64-77a6-4415-8315-83d3104b1ff1" providerId="ADAL" clId="{28EFB212-F319-4944-A38F-361295DEE9C4}" dt="2025-02-27T07:23:07.987" v="1652" actId="14100"/>
          <ac:spMkLst>
            <pc:docMk/>
            <pc:sldMk cId="2619963364" sldId="354"/>
            <ac:spMk id="16" creationId="{05C2AC01-1066-FFE8-8945-EC4AE58BF7AF}"/>
          </ac:spMkLst>
        </pc:spChg>
      </pc:sldChg>
      <pc:sldChg chg="delSp modSp mod">
        <pc:chgData name="Lucie Reczková" userId="06b4fd64-77a6-4415-8315-83d3104b1ff1" providerId="ADAL" clId="{28EFB212-F319-4944-A38F-361295DEE9C4}" dt="2025-02-26T08:45:04.725" v="1172" actId="20577"/>
        <pc:sldMkLst>
          <pc:docMk/>
          <pc:sldMk cId="4090196651" sldId="355"/>
        </pc:sldMkLst>
        <pc:spChg chg="mod">
          <ac:chgData name="Lucie Reczková" userId="06b4fd64-77a6-4415-8315-83d3104b1ff1" providerId="ADAL" clId="{28EFB212-F319-4944-A38F-361295DEE9C4}" dt="2025-02-26T08:45:04.725" v="1172" actId="20577"/>
          <ac:spMkLst>
            <pc:docMk/>
            <pc:sldMk cId="4090196651" sldId="355"/>
            <ac:spMk id="16" creationId="{F5C99318-23BC-D281-95B9-31FF1FB223D8}"/>
          </ac:spMkLst>
        </pc:spChg>
      </pc:sldChg>
      <pc:sldChg chg="delSp modSp mod modAnim">
        <pc:chgData name="Lucie Reczková" userId="06b4fd64-77a6-4415-8315-83d3104b1ff1" providerId="ADAL" clId="{28EFB212-F319-4944-A38F-361295DEE9C4}" dt="2025-02-27T07:32:43.991" v="1954"/>
        <pc:sldMkLst>
          <pc:docMk/>
          <pc:sldMk cId="2893352758" sldId="356"/>
        </pc:sldMkLst>
        <pc:spChg chg="mod">
          <ac:chgData name="Lucie Reczková" userId="06b4fd64-77a6-4415-8315-83d3104b1ff1" providerId="ADAL" clId="{28EFB212-F319-4944-A38F-361295DEE9C4}" dt="2025-02-27T07:32:33.766" v="1953" actId="113"/>
          <ac:spMkLst>
            <pc:docMk/>
            <pc:sldMk cId="2893352758" sldId="356"/>
            <ac:spMk id="16" creationId="{77D2BB94-B261-6F43-177B-6E99017D34E6}"/>
          </ac:spMkLst>
        </pc:spChg>
      </pc:sldChg>
      <pc:sldChg chg="modSp mod">
        <pc:chgData name="Lucie Reczková" userId="06b4fd64-77a6-4415-8315-83d3104b1ff1" providerId="ADAL" clId="{28EFB212-F319-4944-A38F-361295DEE9C4}" dt="2025-02-27T07:37:24.610" v="2120" actId="20577"/>
        <pc:sldMkLst>
          <pc:docMk/>
          <pc:sldMk cId="1785926568" sldId="357"/>
        </pc:sldMkLst>
        <pc:spChg chg="mod">
          <ac:chgData name="Lucie Reczková" userId="06b4fd64-77a6-4415-8315-83d3104b1ff1" providerId="ADAL" clId="{28EFB212-F319-4944-A38F-361295DEE9C4}" dt="2025-02-27T07:37:24.610" v="2120" actId="20577"/>
          <ac:spMkLst>
            <pc:docMk/>
            <pc:sldMk cId="1785926568" sldId="357"/>
            <ac:spMk id="16" creationId="{EB49A79C-4B91-D578-FE84-BD9DA9154900}"/>
          </ac:spMkLst>
        </pc:spChg>
      </pc:sldChg>
      <pc:sldChg chg="delSp modSp mod">
        <pc:chgData name="Lucie Reczková" userId="06b4fd64-77a6-4415-8315-83d3104b1ff1" providerId="ADAL" clId="{28EFB212-F319-4944-A38F-361295DEE9C4}" dt="2025-02-26T08:46:46.343" v="1204" actId="27636"/>
        <pc:sldMkLst>
          <pc:docMk/>
          <pc:sldMk cId="3808955291" sldId="359"/>
        </pc:sldMkLst>
        <pc:spChg chg="mod">
          <ac:chgData name="Lucie Reczková" userId="06b4fd64-77a6-4415-8315-83d3104b1ff1" providerId="ADAL" clId="{28EFB212-F319-4944-A38F-361295DEE9C4}" dt="2025-02-26T08:46:46.343" v="1204" actId="27636"/>
          <ac:spMkLst>
            <pc:docMk/>
            <pc:sldMk cId="3808955291" sldId="359"/>
            <ac:spMk id="16" creationId="{DBBC9532-F289-86BF-A44A-9BB59512D02C}"/>
          </ac:spMkLst>
        </pc:spChg>
      </pc:sldChg>
      <pc:sldChg chg="delSp mod">
        <pc:chgData name="Lucie Reczková" userId="06b4fd64-77a6-4415-8315-83d3104b1ff1" providerId="ADAL" clId="{28EFB212-F319-4944-A38F-361295DEE9C4}" dt="2025-02-24T18:25:55.155" v="839" actId="478"/>
        <pc:sldMkLst>
          <pc:docMk/>
          <pc:sldMk cId="3946166337" sldId="360"/>
        </pc:sldMkLst>
      </pc:sldChg>
      <pc:sldChg chg="delSp mod">
        <pc:chgData name="Lucie Reczková" userId="06b4fd64-77a6-4415-8315-83d3104b1ff1" providerId="ADAL" clId="{28EFB212-F319-4944-A38F-361295DEE9C4}" dt="2025-02-27T07:39:50.708" v="2121" actId="478"/>
        <pc:sldMkLst>
          <pc:docMk/>
          <pc:sldMk cId="1015157916" sldId="361"/>
        </pc:sldMkLst>
        <pc:spChg chg="del">
          <ac:chgData name="Lucie Reczková" userId="06b4fd64-77a6-4415-8315-83d3104b1ff1" providerId="ADAL" clId="{28EFB212-F319-4944-A38F-361295DEE9C4}" dt="2025-02-27T07:39:50.708" v="2121" actId="478"/>
          <ac:spMkLst>
            <pc:docMk/>
            <pc:sldMk cId="1015157916" sldId="361"/>
            <ac:spMk id="12" creationId="{6DDF3477-9661-A640-9E10-712925D25074}"/>
          </ac:spMkLst>
        </pc:spChg>
      </pc:sldChg>
      <pc:sldChg chg="delSp mod">
        <pc:chgData name="Lucie Reczková" userId="06b4fd64-77a6-4415-8315-83d3104b1ff1" providerId="ADAL" clId="{28EFB212-F319-4944-A38F-361295DEE9C4}" dt="2025-02-27T07:40:28.035" v="2122" actId="478"/>
        <pc:sldMkLst>
          <pc:docMk/>
          <pc:sldMk cId="4285746587" sldId="362"/>
        </pc:sldMkLst>
        <pc:spChg chg="del">
          <ac:chgData name="Lucie Reczková" userId="06b4fd64-77a6-4415-8315-83d3104b1ff1" providerId="ADAL" clId="{28EFB212-F319-4944-A38F-361295DEE9C4}" dt="2025-02-27T07:40:28.035" v="2122" actId="478"/>
          <ac:spMkLst>
            <pc:docMk/>
            <pc:sldMk cId="4285746587" sldId="362"/>
            <ac:spMk id="12" creationId="{52CF8E1B-4875-C96C-4C8B-495042A6C634}"/>
          </ac:spMkLst>
        </pc:spChg>
      </pc:sldChg>
      <pc:sldChg chg="delSp modSp mod">
        <pc:chgData name="Lucie Reczková" userId="06b4fd64-77a6-4415-8315-83d3104b1ff1" providerId="ADAL" clId="{28EFB212-F319-4944-A38F-361295DEE9C4}" dt="2025-02-27T07:41:59.207" v="2152" actId="27636"/>
        <pc:sldMkLst>
          <pc:docMk/>
          <pc:sldMk cId="1301925323" sldId="363"/>
        </pc:sldMkLst>
        <pc:spChg chg="del">
          <ac:chgData name="Lucie Reczková" userId="06b4fd64-77a6-4415-8315-83d3104b1ff1" providerId="ADAL" clId="{28EFB212-F319-4944-A38F-361295DEE9C4}" dt="2025-02-27T07:40:44.326" v="2123" actId="478"/>
          <ac:spMkLst>
            <pc:docMk/>
            <pc:sldMk cId="1301925323" sldId="363"/>
            <ac:spMk id="12" creationId="{B3FC9BE1-CAD0-47DC-BB95-B5DBCE5FE44B}"/>
          </ac:spMkLst>
        </pc:spChg>
        <pc:spChg chg="mod">
          <ac:chgData name="Lucie Reczková" userId="06b4fd64-77a6-4415-8315-83d3104b1ff1" providerId="ADAL" clId="{28EFB212-F319-4944-A38F-361295DEE9C4}" dt="2025-02-27T07:41:59.207" v="2152" actId="27636"/>
          <ac:spMkLst>
            <pc:docMk/>
            <pc:sldMk cId="1301925323" sldId="363"/>
            <ac:spMk id="16" creationId="{749DD8F7-3128-C15F-4C09-7C8355C0720E}"/>
          </ac:spMkLst>
        </pc:spChg>
      </pc:sldChg>
      <pc:sldChg chg="delSp modSp mod modNotesTx">
        <pc:chgData name="Lucie Reczková" userId="06b4fd64-77a6-4415-8315-83d3104b1ff1" providerId="ADAL" clId="{28EFB212-F319-4944-A38F-361295DEE9C4}" dt="2025-02-27T07:42:57.434" v="2172" actId="20577"/>
        <pc:sldMkLst>
          <pc:docMk/>
          <pc:sldMk cId="2142872734" sldId="364"/>
        </pc:sldMkLst>
        <pc:spChg chg="del">
          <ac:chgData name="Lucie Reczková" userId="06b4fd64-77a6-4415-8315-83d3104b1ff1" providerId="ADAL" clId="{28EFB212-F319-4944-A38F-361295DEE9C4}" dt="2025-02-26T07:59:57.808" v="978" actId="478"/>
          <ac:spMkLst>
            <pc:docMk/>
            <pc:sldMk cId="2142872734" sldId="364"/>
            <ac:spMk id="12" creationId="{9B4F7BCB-0D92-2055-81EB-88810FA01B9B}"/>
          </ac:spMkLst>
        </pc:spChg>
        <pc:spChg chg="mod">
          <ac:chgData name="Lucie Reczková" userId="06b4fd64-77a6-4415-8315-83d3104b1ff1" providerId="ADAL" clId="{28EFB212-F319-4944-A38F-361295DEE9C4}" dt="2025-02-27T07:42:29.918" v="2165" actId="20577"/>
          <ac:spMkLst>
            <pc:docMk/>
            <pc:sldMk cId="2142872734" sldId="364"/>
            <ac:spMk id="16" creationId="{73F1A033-6A15-BAED-014A-EE8FA44E25B7}"/>
          </ac:spMkLst>
        </pc:spChg>
      </pc:sldChg>
      <pc:sldChg chg="delSp mod">
        <pc:chgData name="Lucie Reczková" userId="06b4fd64-77a6-4415-8315-83d3104b1ff1" providerId="ADAL" clId="{28EFB212-F319-4944-A38F-361295DEE9C4}" dt="2025-02-26T08:00:14.811" v="979" actId="478"/>
        <pc:sldMkLst>
          <pc:docMk/>
          <pc:sldMk cId="3348611350" sldId="365"/>
        </pc:sldMkLst>
        <pc:spChg chg="del">
          <ac:chgData name="Lucie Reczková" userId="06b4fd64-77a6-4415-8315-83d3104b1ff1" providerId="ADAL" clId="{28EFB212-F319-4944-A38F-361295DEE9C4}" dt="2025-02-26T08:00:14.811" v="979" actId="478"/>
          <ac:spMkLst>
            <pc:docMk/>
            <pc:sldMk cId="3348611350" sldId="365"/>
            <ac:spMk id="12" creationId="{DAFE0B70-C988-622C-A8BA-9ACA6103F595}"/>
          </ac:spMkLst>
        </pc:spChg>
      </pc:sldChg>
      <pc:sldChg chg="delSp mod">
        <pc:chgData name="Lucie Reczková" userId="06b4fd64-77a6-4415-8315-83d3104b1ff1" providerId="ADAL" clId="{28EFB212-F319-4944-A38F-361295DEE9C4}" dt="2025-02-26T09:21:32.749" v="1454" actId="478"/>
        <pc:sldMkLst>
          <pc:docMk/>
          <pc:sldMk cId="3367138130" sldId="366"/>
        </pc:sldMkLst>
        <pc:spChg chg="del">
          <ac:chgData name="Lucie Reczková" userId="06b4fd64-77a6-4415-8315-83d3104b1ff1" providerId="ADAL" clId="{28EFB212-F319-4944-A38F-361295DEE9C4}" dt="2025-02-26T09:21:32.749" v="1454" actId="478"/>
          <ac:spMkLst>
            <pc:docMk/>
            <pc:sldMk cId="3367138130" sldId="366"/>
            <ac:spMk id="12" creationId="{E4C859DB-8907-3F7A-36C0-61135485EC91}"/>
          </ac:spMkLst>
        </pc:spChg>
      </pc:sldChg>
      <pc:sldChg chg="delSp modSp mod modNotesTx">
        <pc:chgData name="Lucie Reczková" userId="06b4fd64-77a6-4415-8315-83d3104b1ff1" providerId="ADAL" clId="{28EFB212-F319-4944-A38F-361295DEE9C4}" dt="2025-02-27T07:49:00.484" v="2246" actId="27636"/>
        <pc:sldMkLst>
          <pc:docMk/>
          <pc:sldMk cId="4005088035" sldId="367"/>
        </pc:sldMkLst>
        <pc:spChg chg="del">
          <ac:chgData name="Lucie Reczková" userId="06b4fd64-77a6-4415-8315-83d3104b1ff1" providerId="ADAL" clId="{28EFB212-F319-4944-A38F-361295DEE9C4}" dt="2025-02-26T08:49:09.893" v="1346" actId="478"/>
          <ac:spMkLst>
            <pc:docMk/>
            <pc:sldMk cId="4005088035" sldId="367"/>
            <ac:spMk id="12" creationId="{AE2C6889-B84B-5B3D-DDBD-8D877D1E8ACB}"/>
          </ac:spMkLst>
        </pc:spChg>
        <pc:spChg chg="mod">
          <ac:chgData name="Lucie Reczková" userId="06b4fd64-77a6-4415-8315-83d3104b1ff1" providerId="ADAL" clId="{28EFB212-F319-4944-A38F-361295DEE9C4}" dt="2025-02-27T07:49:00.484" v="2246" actId="27636"/>
          <ac:spMkLst>
            <pc:docMk/>
            <pc:sldMk cId="4005088035" sldId="367"/>
            <ac:spMk id="16" creationId="{14400824-4EAB-2A4F-5159-79018D676C30}"/>
          </ac:spMkLst>
        </pc:spChg>
      </pc:sldChg>
      <pc:sldChg chg="modSp mod">
        <pc:chgData name="Lucie Reczková" userId="06b4fd64-77a6-4415-8315-83d3104b1ff1" providerId="ADAL" clId="{28EFB212-F319-4944-A38F-361295DEE9C4}" dt="2025-02-26T09:00:19.846" v="1438" actId="113"/>
        <pc:sldMkLst>
          <pc:docMk/>
          <pc:sldMk cId="2360153915" sldId="368"/>
        </pc:sldMkLst>
        <pc:spChg chg="mod">
          <ac:chgData name="Lucie Reczková" userId="06b4fd64-77a6-4415-8315-83d3104b1ff1" providerId="ADAL" clId="{28EFB212-F319-4944-A38F-361295DEE9C4}" dt="2025-02-26T09:00:19.846" v="1438" actId="113"/>
          <ac:spMkLst>
            <pc:docMk/>
            <pc:sldMk cId="2360153915" sldId="368"/>
            <ac:spMk id="16" creationId="{5097A7F2-FDB1-66F0-74AC-DE3FAE9BA974}"/>
          </ac:spMkLst>
        </pc:spChg>
      </pc:sldChg>
      <pc:sldChg chg="addSp delSp modSp mod">
        <pc:chgData name="Lucie Reczková" userId="06b4fd64-77a6-4415-8315-83d3104b1ff1" providerId="ADAL" clId="{28EFB212-F319-4944-A38F-361295DEE9C4}" dt="2025-02-27T07:49:37.530" v="2248" actId="20577"/>
        <pc:sldMkLst>
          <pc:docMk/>
          <pc:sldMk cId="3116053860" sldId="369"/>
        </pc:sldMkLst>
        <pc:spChg chg="add del">
          <ac:chgData name="Lucie Reczková" userId="06b4fd64-77a6-4415-8315-83d3104b1ff1" providerId="ADAL" clId="{28EFB212-F319-4944-A38F-361295DEE9C4}" dt="2025-02-26T08:53:07.625" v="1379" actId="22"/>
          <ac:spMkLst>
            <pc:docMk/>
            <pc:sldMk cId="3116053860" sldId="369"/>
            <ac:spMk id="3" creationId="{9E082689-D56C-5793-D47D-F2B86EF8F4C0}"/>
          </ac:spMkLst>
        </pc:spChg>
        <pc:spChg chg="mod">
          <ac:chgData name="Lucie Reczková" userId="06b4fd64-77a6-4415-8315-83d3104b1ff1" providerId="ADAL" clId="{28EFB212-F319-4944-A38F-361295DEE9C4}" dt="2025-02-27T07:49:37.530" v="2248" actId="20577"/>
          <ac:spMkLst>
            <pc:docMk/>
            <pc:sldMk cId="3116053860" sldId="369"/>
            <ac:spMk id="16" creationId="{59E6E72B-1FBD-2301-085A-A0D106BC32C1}"/>
          </ac:spMkLst>
        </pc:spChg>
      </pc:sldChg>
      <pc:sldChg chg="del">
        <pc:chgData name="Lucie Reczková" userId="06b4fd64-77a6-4415-8315-83d3104b1ff1" providerId="ADAL" clId="{28EFB212-F319-4944-A38F-361295DEE9C4}" dt="2025-02-27T08:10:33.310" v="2804" actId="47"/>
        <pc:sldMkLst>
          <pc:docMk/>
          <pc:sldMk cId="1357428345" sldId="370"/>
        </pc:sldMkLst>
      </pc:sldChg>
      <pc:sldChg chg="modSp mod">
        <pc:chgData name="Lucie Reczková" userId="06b4fd64-77a6-4415-8315-83d3104b1ff1" providerId="ADAL" clId="{28EFB212-F319-4944-A38F-361295DEE9C4}" dt="2025-02-27T08:08:56.521" v="2783" actId="14100"/>
        <pc:sldMkLst>
          <pc:docMk/>
          <pc:sldMk cId="1097254551" sldId="372"/>
        </pc:sldMkLst>
        <pc:spChg chg="mod">
          <ac:chgData name="Lucie Reczková" userId="06b4fd64-77a6-4415-8315-83d3104b1ff1" providerId="ADAL" clId="{28EFB212-F319-4944-A38F-361295DEE9C4}" dt="2025-02-27T08:08:56.521" v="2783" actId="14100"/>
          <ac:spMkLst>
            <pc:docMk/>
            <pc:sldMk cId="1097254551" sldId="372"/>
            <ac:spMk id="3" creationId="{7B188F24-1447-4CD6-7628-B2CC014D88AC}"/>
          </ac:spMkLst>
        </pc:spChg>
      </pc:sldChg>
      <pc:sldChg chg="modSp mod">
        <pc:chgData name="Lucie Reczková" userId="06b4fd64-77a6-4415-8315-83d3104b1ff1" providerId="ADAL" clId="{28EFB212-F319-4944-A38F-361295DEE9C4}" dt="2025-02-27T08:09:50.465" v="2802" actId="20577"/>
        <pc:sldMkLst>
          <pc:docMk/>
          <pc:sldMk cId="2981611393" sldId="373"/>
        </pc:sldMkLst>
        <pc:spChg chg="mod">
          <ac:chgData name="Lucie Reczková" userId="06b4fd64-77a6-4415-8315-83d3104b1ff1" providerId="ADAL" clId="{28EFB212-F319-4944-A38F-361295DEE9C4}" dt="2025-02-27T08:09:50.465" v="2802" actId="20577"/>
          <ac:spMkLst>
            <pc:docMk/>
            <pc:sldMk cId="2981611393" sldId="373"/>
            <ac:spMk id="3" creationId="{D42BCF00-338A-9585-E54A-1C0D2EA49D21}"/>
          </ac:spMkLst>
        </pc:spChg>
      </pc:sldChg>
      <pc:sldChg chg="modSp mod">
        <pc:chgData name="Lucie Reczková" userId="06b4fd64-77a6-4415-8315-83d3104b1ff1" providerId="ADAL" clId="{28EFB212-F319-4944-A38F-361295DEE9C4}" dt="2025-02-27T08:10:27.810" v="2803" actId="20577"/>
        <pc:sldMkLst>
          <pc:docMk/>
          <pc:sldMk cId="2104294" sldId="374"/>
        </pc:sldMkLst>
        <pc:spChg chg="mod">
          <ac:chgData name="Lucie Reczková" userId="06b4fd64-77a6-4415-8315-83d3104b1ff1" providerId="ADAL" clId="{28EFB212-F319-4944-A38F-361295DEE9C4}" dt="2025-02-27T08:10:27.810" v="2803" actId="20577"/>
          <ac:spMkLst>
            <pc:docMk/>
            <pc:sldMk cId="2104294" sldId="374"/>
            <ac:spMk id="3" creationId="{1AB8E1FF-2E25-B8F2-7599-D22435F8E76A}"/>
          </ac:spMkLst>
        </pc:spChg>
      </pc:sldChg>
      <pc:sldChg chg="del">
        <pc:chgData name="Lucie Reczková" userId="06b4fd64-77a6-4415-8315-83d3104b1ff1" providerId="ADAL" clId="{28EFB212-F319-4944-A38F-361295DEE9C4}" dt="2025-02-27T08:12:40.935" v="2832" actId="2696"/>
        <pc:sldMkLst>
          <pc:docMk/>
          <pc:sldMk cId="287465675" sldId="375"/>
        </pc:sldMkLst>
      </pc:sldChg>
      <pc:sldChg chg="modSp del mod">
        <pc:chgData name="Lucie Reczková" userId="06b4fd64-77a6-4415-8315-83d3104b1ff1" providerId="ADAL" clId="{28EFB212-F319-4944-A38F-361295DEE9C4}" dt="2025-02-27T07:52:04.619" v="2253" actId="2696"/>
        <pc:sldMkLst>
          <pc:docMk/>
          <pc:sldMk cId="3065794641" sldId="375"/>
        </pc:sldMkLst>
        <pc:spChg chg="mod">
          <ac:chgData name="Lucie Reczková" userId="06b4fd64-77a6-4415-8315-83d3104b1ff1" providerId="ADAL" clId="{28EFB212-F319-4944-A38F-361295DEE9C4}" dt="2025-02-26T07:12:57.303" v="871" actId="115"/>
          <ac:spMkLst>
            <pc:docMk/>
            <pc:sldMk cId="3065794641" sldId="375"/>
            <ac:spMk id="2" creationId="{D712F341-0616-C291-1C5C-0703A5B12308}"/>
          </ac:spMkLst>
        </pc:spChg>
      </pc:sldChg>
      <pc:sldChg chg="modSp del mod">
        <pc:chgData name="Lucie Reczková" userId="06b4fd64-77a6-4415-8315-83d3104b1ff1" providerId="ADAL" clId="{28EFB212-F319-4944-A38F-361295DEE9C4}" dt="2025-02-27T07:52:04.619" v="2253" actId="2696"/>
        <pc:sldMkLst>
          <pc:docMk/>
          <pc:sldMk cId="1277201504" sldId="376"/>
        </pc:sldMkLst>
        <pc:spChg chg="mod">
          <ac:chgData name="Lucie Reczková" userId="06b4fd64-77a6-4415-8315-83d3104b1ff1" providerId="ADAL" clId="{28EFB212-F319-4944-A38F-361295DEE9C4}" dt="2025-02-26T07:13:33.995" v="877" actId="20577"/>
          <ac:spMkLst>
            <pc:docMk/>
            <pc:sldMk cId="1277201504" sldId="376"/>
            <ac:spMk id="2" creationId="{51C6F000-DB44-8372-E1E2-084913E98BE3}"/>
          </ac:spMkLst>
        </pc:spChg>
      </pc:sldChg>
      <pc:sldChg chg="modSp del mod">
        <pc:chgData name="Lucie Reczková" userId="06b4fd64-77a6-4415-8315-83d3104b1ff1" providerId="ADAL" clId="{28EFB212-F319-4944-A38F-361295DEE9C4}" dt="2025-02-27T08:12:40.935" v="2832" actId="2696"/>
        <pc:sldMkLst>
          <pc:docMk/>
          <pc:sldMk cId="3753010088" sldId="376"/>
        </pc:sldMkLst>
        <pc:spChg chg="mod">
          <ac:chgData name="Lucie Reczková" userId="06b4fd64-77a6-4415-8315-83d3104b1ff1" providerId="ADAL" clId="{28EFB212-F319-4944-A38F-361295DEE9C4}" dt="2025-02-27T07:53:29.858" v="2258" actId="113"/>
          <ac:spMkLst>
            <pc:docMk/>
            <pc:sldMk cId="3753010088" sldId="376"/>
            <ac:spMk id="2" creationId="{51C6F000-DB44-8372-E1E2-084913E98BE3}"/>
          </ac:spMkLst>
        </pc:spChg>
      </pc:sldChg>
      <pc:sldChg chg="modSp del mod">
        <pc:chgData name="Lucie Reczková" userId="06b4fd64-77a6-4415-8315-83d3104b1ff1" providerId="ADAL" clId="{28EFB212-F319-4944-A38F-361295DEE9C4}" dt="2025-02-27T08:12:40.935" v="2832" actId="2696"/>
        <pc:sldMkLst>
          <pc:docMk/>
          <pc:sldMk cId="3044769972" sldId="377"/>
        </pc:sldMkLst>
        <pc:spChg chg="mod">
          <ac:chgData name="Lucie Reczková" userId="06b4fd64-77a6-4415-8315-83d3104b1ff1" providerId="ADAL" clId="{28EFB212-F319-4944-A38F-361295DEE9C4}" dt="2025-02-27T07:53:45.742" v="2260" actId="113"/>
          <ac:spMkLst>
            <pc:docMk/>
            <pc:sldMk cId="3044769972" sldId="377"/>
            <ac:spMk id="2" creationId="{55B5BB67-AB69-8FF7-2366-F33205AC28D5}"/>
          </ac:spMkLst>
        </pc:spChg>
      </pc:sldChg>
      <pc:sldChg chg="modSp del mod">
        <pc:chgData name="Lucie Reczková" userId="06b4fd64-77a6-4415-8315-83d3104b1ff1" providerId="ADAL" clId="{28EFB212-F319-4944-A38F-361295DEE9C4}" dt="2025-02-27T07:52:04.619" v="2253" actId="2696"/>
        <pc:sldMkLst>
          <pc:docMk/>
          <pc:sldMk cId="3954374980" sldId="377"/>
        </pc:sldMkLst>
        <pc:spChg chg="mod">
          <ac:chgData name="Lucie Reczková" userId="06b4fd64-77a6-4415-8315-83d3104b1ff1" providerId="ADAL" clId="{28EFB212-F319-4944-A38F-361295DEE9C4}" dt="2025-02-26T07:14:21.574" v="879" actId="14100"/>
          <ac:spMkLst>
            <pc:docMk/>
            <pc:sldMk cId="3954374980" sldId="377"/>
            <ac:spMk id="2" creationId="{55B5BB67-AB69-8FF7-2366-F33205AC28D5}"/>
          </ac:spMkLst>
        </pc:spChg>
      </pc:sldChg>
      <pc:sldChg chg="del">
        <pc:chgData name="Lucie Reczková" userId="06b4fd64-77a6-4415-8315-83d3104b1ff1" providerId="ADAL" clId="{28EFB212-F319-4944-A38F-361295DEE9C4}" dt="2025-02-27T07:52:04.619" v="2253" actId="2696"/>
        <pc:sldMkLst>
          <pc:docMk/>
          <pc:sldMk cId="1802632904" sldId="378"/>
        </pc:sldMkLst>
      </pc:sldChg>
      <pc:sldChg chg="modSp del mod">
        <pc:chgData name="Lucie Reczková" userId="06b4fd64-77a6-4415-8315-83d3104b1ff1" providerId="ADAL" clId="{28EFB212-F319-4944-A38F-361295DEE9C4}" dt="2025-02-27T08:12:40.935" v="2832" actId="2696"/>
        <pc:sldMkLst>
          <pc:docMk/>
          <pc:sldMk cId="2803168377" sldId="378"/>
        </pc:sldMkLst>
        <pc:spChg chg="mod">
          <ac:chgData name="Lucie Reczková" userId="06b4fd64-77a6-4415-8315-83d3104b1ff1" providerId="ADAL" clId="{28EFB212-F319-4944-A38F-361295DEE9C4}" dt="2025-02-27T07:55:24.975" v="2267" actId="115"/>
          <ac:spMkLst>
            <pc:docMk/>
            <pc:sldMk cId="2803168377" sldId="378"/>
            <ac:spMk id="2" creationId="{F06F2CDA-B7F9-B3FD-0742-85AFA9EBFFE8}"/>
          </ac:spMkLst>
        </pc:spChg>
      </pc:sldChg>
      <pc:sldChg chg="modSp del mod">
        <pc:chgData name="Lucie Reczková" userId="06b4fd64-77a6-4415-8315-83d3104b1ff1" providerId="ADAL" clId="{28EFB212-F319-4944-A38F-361295DEE9C4}" dt="2025-02-27T08:12:40.935" v="2832" actId="2696"/>
        <pc:sldMkLst>
          <pc:docMk/>
          <pc:sldMk cId="1451778940" sldId="379"/>
        </pc:sldMkLst>
        <pc:spChg chg="mod">
          <ac:chgData name="Lucie Reczková" userId="06b4fd64-77a6-4415-8315-83d3104b1ff1" providerId="ADAL" clId="{28EFB212-F319-4944-A38F-361295DEE9C4}" dt="2025-02-27T08:01:33.505" v="2692" actId="20577"/>
          <ac:spMkLst>
            <pc:docMk/>
            <pc:sldMk cId="1451778940" sldId="379"/>
            <ac:spMk id="2" creationId="{62960737-C148-4ADB-228A-92B2020419B4}"/>
          </ac:spMkLst>
        </pc:spChg>
      </pc:sldChg>
      <pc:sldChg chg="modSp del mod">
        <pc:chgData name="Lucie Reczková" userId="06b4fd64-77a6-4415-8315-83d3104b1ff1" providerId="ADAL" clId="{28EFB212-F319-4944-A38F-361295DEE9C4}" dt="2025-02-27T07:52:04.619" v="2253" actId="2696"/>
        <pc:sldMkLst>
          <pc:docMk/>
          <pc:sldMk cId="4025092900" sldId="379"/>
        </pc:sldMkLst>
        <pc:spChg chg="mod">
          <ac:chgData name="Lucie Reczková" userId="06b4fd64-77a6-4415-8315-83d3104b1ff1" providerId="ADAL" clId="{28EFB212-F319-4944-A38F-361295DEE9C4}" dt="2025-02-26T07:15:53.391" v="887" actId="113"/>
          <ac:spMkLst>
            <pc:docMk/>
            <pc:sldMk cId="4025092900" sldId="379"/>
            <ac:spMk id="2" creationId="{62960737-C148-4ADB-228A-92B2020419B4}"/>
          </ac:spMkLst>
        </pc:spChg>
      </pc:sldChg>
      <pc:sldChg chg="addSp modSp mod">
        <pc:chgData name="Lucie Reczková" userId="06b4fd64-77a6-4415-8315-83d3104b1ff1" providerId="ADAL" clId="{28EFB212-F319-4944-A38F-361295DEE9C4}" dt="2025-02-27T08:12:13.436" v="2831" actId="14100"/>
        <pc:sldMkLst>
          <pc:docMk/>
          <pc:sldMk cId="3013410882" sldId="380"/>
        </pc:sldMkLst>
        <pc:spChg chg="add mod">
          <ac:chgData name="Lucie Reczková" userId="06b4fd64-77a6-4415-8315-83d3104b1ff1" providerId="ADAL" clId="{28EFB212-F319-4944-A38F-361295DEE9C4}" dt="2025-02-27T08:05:48.685" v="2754" actId="20577"/>
          <ac:spMkLst>
            <pc:docMk/>
            <pc:sldMk cId="3013410882" sldId="380"/>
            <ac:spMk id="3" creationId="{249AF93A-0FC6-F710-A49A-AB62866630F1}"/>
          </ac:spMkLst>
        </pc:spChg>
        <pc:spChg chg="add mod">
          <ac:chgData name="Lucie Reczková" userId="06b4fd64-77a6-4415-8315-83d3104b1ff1" providerId="ADAL" clId="{28EFB212-F319-4944-A38F-361295DEE9C4}" dt="2025-02-27T08:12:13.436" v="2831" actId="14100"/>
          <ac:spMkLst>
            <pc:docMk/>
            <pc:sldMk cId="3013410882" sldId="380"/>
            <ac:spMk id="4" creationId="{6B3B2C99-BD15-7572-FB56-0F9BBF27DA3E}"/>
          </ac:spMkLst>
        </pc:spChg>
        <pc:spChg chg="mod">
          <ac:chgData name="Lucie Reczková" userId="06b4fd64-77a6-4415-8315-83d3104b1ff1" providerId="ADAL" clId="{28EFB212-F319-4944-A38F-361295DEE9C4}" dt="2025-02-27T08:03:55.046" v="2697" actId="1076"/>
          <ac:spMkLst>
            <pc:docMk/>
            <pc:sldMk cId="3013410882" sldId="380"/>
            <ac:spMk id="5" creationId="{92DD68F5-296E-3FD7-0A3B-1BB716C8002C}"/>
          </ac:spMkLst>
        </pc:spChg>
      </pc:sldChg>
      <pc:sldChg chg="mod modShow">
        <pc:chgData name="Lucie Reczková" userId="06b4fd64-77a6-4415-8315-83d3104b1ff1" providerId="ADAL" clId="{28EFB212-F319-4944-A38F-361295DEE9C4}" dt="2025-02-27T08:02:16.394" v="2694" actId="729"/>
        <pc:sldMkLst>
          <pc:docMk/>
          <pc:sldMk cId="2807105664" sldId="381"/>
        </pc:sldMkLst>
      </pc:sldChg>
      <pc:sldChg chg="mod modShow">
        <pc:chgData name="Lucie Reczková" userId="06b4fd64-77a6-4415-8315-83d3104b1ff1" providerId="ADAL" clId="{28EFB212-F319-4944-A38F-361295DEE9C4}" dt="2025-02-27T08:02:19.108" v="2695" actId="729"/>
        <pc:sldMkLst>
          <pc:docMk/>
          <pc:sldMk cId="1967937147" sldId="382"/>
        </pc:sldMkLst>
      </pc:sldChg>
      <pc:sldChg chg="addSp delSp modSp mod modAnim modShow">
        <pc:chgData name="Lucie Reczková" userId="06b4fd64-77a6-4415-8315-83d3104b1ff1" providerId="ADAL" clId="{28EFB212-F319-4944-A38F-361295DEE9C4}" dt="2025-02-27T08:02:22.747" v="2696" actId="729"/>
        <pc:sldMkLst>
          <pc:docMk/>
          <pc:sldMk cId="2433930334" sldId="383"/>
        </pc:sldMkLst>
        <pc:spChg chg="mod">
          <ac:chgData name="Lucie Reczková" userId="06b4fd64-77a6-4415-8315-83d3104b1ff1" providerId="ADAL" clId="{28EFB212-F319-4944-A38F-361295DEE9C4}" dt="2025-02-26T07:18:14.489" v="902" actId="20577"/>
          <ac:spMkLst>
            <pc:docMk/>
            <pc:sldMk cId="2433930334" sldId="383"/>
            <ac:spMk id="2" creationId="{A4ED7E4E-E110-C94D-5A58-0E39DA812895}"/>
          </ac:spMkLst>
        </pc:spChg>
        <pc:picChg chg="add mod">
          <ac:chgData name="Lucie Reczková" userId="06b4fd64-77a6-4415-8315-83d3104b1ff1" providerId="ADAL" clId="{28EFB212-F319-4944-A38F-361295DEE9C4}" dt="2025-02-26T07:20:22.480" v="907" actId="931"/>
          <ac:picMkLst>
            <pc:docMk/>
            <pc:sldMk cId="2433930334" sldId="383"/>
            <ac:picMk id="4" creationId="{C54D7A11-76BD-C890-DF51-458FCE34FDA4}"/>
          </ac:picMkLst>
        </pc:picChg>
        <pc:picChg chg="add mod">
          <ac:chgData name="Lucie Reczková" userId="06b4fd64-77a6-4415-8315-83d3104b1ff1" providerId="ADAL" clId="{28EFB212-F319-4944-A38F-361295DEE9C4}" dt="2025-02-26T07:20:56.747" v="912" actId="931"/>
          <ac:picMkLst>
            <pc:docMk/>
            <pc:sldMk cId="2433930334" sldId="383"/>
            <ac:picMk id="7" creationId="{88AA7167-D8F5-284A-1B2C-4724D0ECE92D}"/>
          </ac:picMkLst>
        </pc:picChg>
        <pc:picChg chg="add del mod">
          <ac:chgData name="Lucie Reczková" userId="06b4fd64-77a6-4415-8315-83d3104b1ff1" providerId="ADAL" clId="{28EFB212-F319-4944-A38F-361295DEE9C4}" dt="2025-02-26T07:23:20.519" v="963" actId="478"/>
          <ac:picMkLst>
            <pc:docMk/>
            <pc:sldMk cId="2433930334" sldId="383"/>
            <ac:picMk id="8" creationId="{BE34F343-E9C7-2902-20F8-C80BD6E2C6CE}"/>
          </ac:picMkLst>
        </pc:picChg>
        <pc:picChg chg="add mod">
          <ac:chgData name="Lucie Reczková" userId="06b4fd64-77a6-4415-8315-83d3104b1ff1" providerId="ADAL" clId="{28EFB212-F319-4944-A38F-361295DEE9C4}" dt="2025-02-26T07:27:56.269" v="974" actId="1076"/>
          <ac:picMkLst>
            <pc:docMk/>
            <pc:sldMk cId="2433930334" sldId="383"/>
            <ac:picMk id="10" creationId="{EF5A799A-56C6-4524-9445-FA98D7E5178F}"/>
          </ac:picMkLst>
        </pc:picChg>
      </pc:sldChg>
      <pc:sldChg chg="modSp add mod modAnim modNotesTx">
        <pc:chgData name="Lucie Reczková" userId="06b4fd64-77a6-4415-8315-83d3104b1ff1" providerId="ADAL" clId="{28EFB212-F319-4944-A38F-361295DEE9C4}" dt="2025-02-27T07:33:22.362" v="1955"/>
        <pc:sldMkLst>
          <pc:docMk/>
          <pc:sldMk cId="606756358" sldId="384"/>
        </pc:sldMkLst>
        <pc:spChg chg="mod">
          <ac:chgData name="Lucie Reczková" userId="06b4fd64-77a6-4415-8315-83d3104b1ff1" providerId="ADAL" clId="{28EFB212-F319-4944-A38F-361295DEE9C4}" dt="2025-02-24T18:09:51.744" v="655" actId="20577"/>
          <ac:spMkLst>
            <pc:docMk/>
            <pc:sldMk cId="606756358" sldId="384"/>
            <ac:spMk id="16" creationId="{927515C4-8B8A-6961-7B1E-2897653ADBB9}"/>
          </ac:spMkLst>
        </pc:spChg>
      </pc:sldChg>
      <pc:sldChg chg="delSp modSp add mod modNotesTx">
        <pc:chgData name="Lucie Reczková" userId="06b4fd64-77a6-4415-8315-83d3104b1ff1" providerId="ADAL" clId="{28EFB212-F319-4944-A38F-361295DEE9C4}" dt="2025-02-24T18:23:15.596" v="835"/>
        <pc:sldMkLst>
          <pc:docMk/>
          <pc:sldMk cId="2574597118" sldId="385"/>
        </pc:sldMkLst>
        <pc:spChg chg="mod">
          <ac:chgData name="Lucie Reczková" userId="06b4fd64-77a6-4415-8315-83d3104b1ff1" providerId="ADAL" clId="{28EFB212-F319-4944-A38F-361295DEE9C4}" dt="2025-02-24T18:22:54.467" v="826" actId="20577"/>
          <ac:spMkLst>
            <pc:docMk/>
            <pc:sldMk cId="2574597118" sldId="385"/>
            <ac:spMk id="16" creationId="{5F85D012-E86C-2DE4-A87C-19904D9811C4}"/>
          </ac:spMkLst>
        </pc:spChg>
      </pc:sldChg>
      <pc:sldChg chg="addSp modSp add mod">
        <pc:chgData name="Lucie Reczková" userId="06b4fd64-77a6-4415-8315-83d3104b1ff1" providerId="ADAL" clId="{28EFB212-F319-4944-A38F-361295DEE9C4}" dt="2025-02-26T09:28:32.683" v="1457" actId="1076"/>
        <pc:sldMkLst>
          <pc:docMk/>
          <pc:sldMk cId="355362087" sldId="386"/>
        </pc:sldMkLst>
        <pc:spChg chg="mod">
          <ac:chgData name="Lucie Reczková" userId="06b4fd64-77a6-4415-8315-83d3104b1ff1" providerId="ADAL" clId="{28EFB212-F319-4944-A38F-361295DEE9C4}" dt="2025-02-26T09:00:49.183" v="1453" actId="790"/>
          <ac:spMkLst>
            <pc:docMk/>
            <pc:sldMk cId="355362087" sldId="386"/>
            <ac:spMk id="6" creationId="{4939087A-CE1F-0B53-1516-860D2F785E2F}"/>
          </ac:spMkLst>
        </pc:spChg>
        <pc:spChg chg="mod">
          <ac:chgData name="Lucie Reczková" userId="06b4fd64-77a6-4415-8315-83d3104b1ff1" providerId="ADAL" clId="{28EFB212-F319-4944-A38F-361295DEE9C4}" dt="2025-02-26T09:00:34.388" v="1451" actId="6549"/>
          <ac:spMkLst>
            <pc:docMk/>
            <pc:sldMk cId="355362087" sldId="386"/>
            <ac:spMk id="16" creationId="{02451A1E-C1F3-D691-B471-034957518E8B}"/>
          </ac:spMkLst>
        </pc:spChg>
        <pc:picChg chg="add mod">
          <ac:chgData name="Lucie Reczková" userId="06b4fd64-77a6-4415-8315-83d3104b1ff1" providerId="ADAL" clId="{28EFB212-F319-4944-A38F-361295DEE9C4}" dt="2025-02-26T09:28:32.683" v="1457" actId="1076"/>
          <ac:picMkLst>
            <pc:docMk/>
            <pc:sldMk cId="355362087" sldId="386"/>
            <ac:picMk id="3" creationId="{39EA30DB-919E-E515-E8BF-14473FDDB30F}"/>
          </ac:picMkLst>
        </pc:picChg>
      </pc:sldChg>
      <pc:sldChg chg="modSp add mod">
        <pc:chgData name="Lucie Reczková" userId="06b4fd64-77a6-4415-8315-83d3104b1ff1" providerId="ADAL" clId="{28EFB212-F319-4944-A38F-361295DEE9C4}" dt="2025-02-27T07:50:26.241" v="2252" actId="27636"/>
        <pc:sldMkLst>
          <pc:docMk/>
          <pc:sldMk cId="1353681530" sldId="387"/>
        </pc:sldMkLst>
        <pc:spChg chg="mod">
          <ac:chgData name="Lucie Reczková" userId="06b4fd64-77a6-4415-8315-83d3104b1ff1" providerId="ADAL" clId="{28EFB212-F319-4944-A38F-361295DEE9C4}" dt="2025-02-26T08:53:17.688" v="1396" actId="20577"/>
          <ac:spMkLst>
            <pc:docMk/>
            <pc:sldMk cId="1353681530" sldId="387"/>
            <ac:spMk id="6" creationId="{D3215CFD-7082-59D3-9FFA-FFC27127A04D}"/>
          </ac:spMkLst>
        </pc:spChg>
        <pc:spChg chg="mod">
          <ac:chgData name="Lucie Reczková" userId="06b4fd64-77a6-4415-8315-83d3104b1ff1" providerId="ADAL" clId="{28EFB212-F319-4944-A38F-361295DEE9C4}" dt="2025-02-27T07:50:26.241" v="2252" actId="27636"/>
          <ac:spMkLst>
            <pc:docMk/>
            <pc:sldMk cId="1353681530" sldId="387"/>
            <ac:spMk id="16" creationId="{96FA4040-AE5E-E7F5-A7E6-F35CFEF44188}"/>
          </ac:spMkLst>
        </pc:spChg>
      </pc:sldChg>
      <pc:sldChg chg="modSp add mod">
        <pc:chgData name="Lucie Reczková" userId="06b4fd64-77a6-4415-8315-83d3104b1ff1" providerId="ADAL" clId="{28EFB212-F319-4944-A38F-361295DEE9C4}" dt="2025-02-27T08:07:49.729" v="2779" actId="20577"/>
        <pc:sldMkLst>
          <pc:docMk/>
          <pc:sldMk cId="383680723" sldId="388"/>
        </pc:sldMkLst>
        <pc:spChg chg="mod">
          <ac:chgData name="Lucie Reczková" userId="06b4fd64-77a6-4415-8315-83d3104b1ff1" providerId="ADAL" clId="{28EFB212-F319-4944-A38F-361295DEE9C4}" dt="2025-02-27T08:07:49.729" v="2779" actId="20577"/>
          <ac:spMkLst>
            <pc:docMk/>
            <pc:sldMk cId="383680723" sldId="388"/>
            <ac:spMk id="3" creationId="{01660F2A-3280-F959-FDCD-D70D237CE2F0}"/>
          </ac:spMkLst>
        </pc:spChg>
      </pc:sldChg>
      <pc:sldChg chg="add del">
        <pc:chgData name="Lucie Reczková" userId="06b4fd64-77a6-4415-8315-83d3104b1ff1" providerId="ADAL" clId="{28EFB212-F319-4944-A38F-361295DEE9C4}" dt="2025-02-27T07:11:51.900" v="1509"/>
        <pc:sldMkLst>
          <pc:docMk/>
          <pc:sldMk cId="3684040020" sldId="388"/>
        </pc:sldMkLst>
      </pc:sldChg>
      <pc:sldChg chg="addSp modSp add mod modAnim">
        <pc:chgData name="Lucie Reczková" userId="06b4fd64-77a6-4415-8315-83d3104b1ff1" providerId="ADAL" clId="{28EFB212-F319-4944-A38F-361295DEE9C4}" dt="2025-02-27T08:18:30.515" v="2886" actId="313"/>
        <pc:sldMkLst>
          <pc:docMk/>
          <pc:sldMk cId="1227575195" sldId="389"/>
        </pc:sldMkLst>
        <pc:spChg chg="mod">
          <ac:chgData name="Lucie Reczková" userId="06b4fd64-77a6-4415-8315-83d3104b1ff1" providerId="ADAL" clId="{28EFB212-F319-4944-A38F-361295DEE9C4}" dt="2025-02-27T08:17:36.153" v="2835" actId="27636"/>
          <ac:spMkLst>
            <pc:docMk/>
            <pc:sldMk cId="1227575195" sldId="389"/>
            <ac:spMk id="2" creationId="{996A2813-8D4C-2751-3152-3A51BE685F6E}"/>
          </ac:spMkLst>
        </pc:spChg>
        <pc:spChg chg="mod">
          <ac:chgData name="Lucie Reczková" userId="06b4fd64-77a6-4415-8315-83d3104b1ff1" providerId="ADAL" clId="{28EFB212-F319-4944-A38F-361295DEE9C4}" dt="2025-02-27T08:18:30.515" v="2886" actId="313"/>
          <ac:spMkLst>
            <pc:docMk/>
            <pc:sldMk cId="1227575195" sldId="389"/>
            <ac:spMk id="6" creationId="{B0E70EE2-514B-29DF-9F69-D0DCE27ECE13}"/>
          </ac:spMkLst>
        </pc:spChg>
        <pc:picChg chg="add mod">
          <ac:chgData name="Lucie Reczková" userId="06b4fd64-77a6-4415-8315-83d3104b1ff1" providerId="ADAL" clId="{28EFB212-F319-4944-A38F-361295DEE9C4}" dt="2025-02-27T08:18:28.371" v="2884" actId="1076"/>
          <ac:picMkLst>
            <pc:docMk/>
            <pc:sldMk cId="1227575195" sldId="389"/>
            <ac:picMk id="3" creationId="{11371668-9A2B-A2DB-8046-BD6FC85D4E13}"/>
          </ac:picMkLst>
        </pc:picChg>
      </pc:sldChg>
    </pc:docChg>
  </pc:docChgLst>
  <pc:docChgLst>
    <pc:chgData name="Lucie Reczková" userId="06b4fd64-77a6-4415-8315-83d3104b1ff1" providerId="ADAL" clId="{E733A828-1911-4642-9E4B-333490898DBC}"/>
    <pc:docChg chg="undo custSel addSld delSld modSld sldOrd">
      <pc:chgData name="Lucie Reczková" userId="06b4fd64-77a6-4415-8315-83d3104b1ff1" providerId="ADAL" clId="{E733A828-1911-4642-9E4B-333490898DBC}" dt="2025-01-09T17:17:15.367" v="1251" actId="20577"/>
      <pc:docMkLst>
        <pc:docMk/>
      </pc:docMkLst>
      <pc:sldChg chg="modSp mod">
        <pc:chgData name="Lucie Reczková" userId="06b4fd64-77a6-4415-8315-83d3104b1ff1" providerId="ADAL" clId="{E733A828-1911-4642-9E4B-333490898DBC}" dt="2024-12-28T20:51:26.200" v="1" actId="20577"/>
        <pc:sldMkLst>
          <pc:docMk/>
          <pc:sldMk cId="280633465" sldId="256"/>
        </pc:sldMkLst>
        <pc:spChg chg="mod">
          <ac:chgData name="Lucie Reczková" userId="06b4fd64-77a6-4415-8315-83d3104b1ff1" providerId="ADAL" clId="{E733A828-1911-4642-9E4B-333490898DBC}" dt="2024-12-28T20:51:26.200" v="1" actId="20577"/>
          <ac:spMkLst>
            <pc:docMk/>
            <pc:sldMk cId="280633465" sldId="256"/>
            <ac:spMk id="2" creationId="{00000000-0000-0000-0000-000000000000}"/>
          </ac:spMkLst>
        </pc:spChg>
      </pc:sldChg>
      <pc:sldChg chg="modSp mod">
        <pc:chgData name="Lucie Reczková" userId="06b4fd64-77a6-4415-8315-83d3104b1ff1" providerId="ADAL" clId="{E733A828-1911-4642-9E4B-333490898DBC}" dt="2025-01-09T17:09:51.729" v="1192" actId="20577"/>
        <pc:sldMkLst>
          <pc:docMk/>
          <pc:sldMk cId="2997543792" sldId="257"/>
        </pc:sldMkLst>
        <pc:spChg chg="mod">
          <ac:chgData name="Lucie Reczková" userId="06b4fd64-77a6-4415-8315-83d3104b1ff1" providerId="ADAL" clId="{E733A828-1911-4642-9E4B-333490898DBC}" dt="2025-01-09T17:09:51.729" v="1192" actId="20577"/>
          <ac:spMkLst>
            <pc:docMk/>
            <pc:sldMk cId="2997543792" sldId="257"/>
            <ac:spMk id="3" creationId="{00000000-0000-0000-0000-000000000000}"/>
          </ac:spMkLst>
        </pc:spChg>
      </pc:sldChg>
      <pc:sldChg chg="addSp modSp mod">
        <pc:chgData name="Lucie Reczková" userId="06b4fd64-77a6-4415-8315-83d3104b1ff1" providerId="ADAL" clId="{E733A828-1911-4642-9E4B-333490898DBC}" dt="2024-12-30T20:18:35.522" v="616"/>
        <pc:sldMkLst>
          <pc:docMk/>
          <pc:sldMk cId="4053345215" sldId="263"/>
        </pc:sldMkLst>
        <pc:spChg chg="mod">
          <ac:chgData name="Lucie Reczková" userId="06b4fd64-77a6-4415-8315-83d3104b1ff1" providerId="ADAL" clId="{E733A828-1911-4642-9E4B-333490898DBC}" dt="2024-12-28T21:35:18.555" v="276" actId="20577"/>
          <ac:spMkLst>
            <pc:docMk/>
            <pc:sldMk cId="4053345215" sldId="263"/>
            <ac:spMk id="2" creationId="{00000000-0000-0000-0000-000000000000}"/>
          </ac:spMkLst>
        </pc:spChg>
        <pc:spChg chg="add mod">
          <ac:chgData name="Lucie Reczková" userId="06b4fd64-77a6-4415-8315-83d3104b1ff1" providerId="ADAL" clId="{E733A828-1911-4642-9E4B-333490898DBC}" dt="2024-12-30T20:18:35.522" v="616"/>
          <ac:spMkLst>
            <pc:docMk/>
            <pc:sldMk cId="4053345215" sldId="263"/>
            <ac:spMk id="3" creationId="{8D72C9A4-67E7-A8A5-7613-80C2A1DC466E}"/>
          </ac:spMkLst>
        </pc:spChg>
      </pc:sldChg>
      <pc:sldChg chg="modSp mod">
        <pc:chgData name="Lucie Reczková" userId="06b4fd64-77a6-4415-8315-83d3104b1ff1" providerId="ADAL" clId="{E733A828-1911-4642-9E4B-333490898DBC}" dt="2025-01-09T17:09:05.361" v="1175" actId="20577"/>
        <pc:sldMkLst>
          <pc:docMk/>
          <pc:sldMk cId="3260929405" sldId="264"/>
        </pc:sldMkLst>
      </pc:sldChg>
      <pc:sldChg chg="addSp delSp modSp mod">
        <pc:chgData name="Lucie Reczková" userId="06b4fd64-77a6-4415-8315-83d3104b1ff1" providerId="ADAL" clId="{E733A828-1911-4642-9E4B-333490898DBC}" dt="2024-12-28T20:54:23.762" v="41" actId="1076"/>
        <pc:sldMkLst>
          <pc:docMk/>
          <pc:sldMk cId="1016969144" sldId="268"/>
        </pc:sldMkLst>
        <pc:spChg chg="mod">
          <ac:chgData name="Lucie Reczková" userId="06b4fd64-77a6-4415-8315-83d3104b1ff1" providerId="ADAL" clId="{E733A828-1911-4642-9E4B-333490898DBC}" dt="2024-12-28T20:53:06.583" v="24" actId="6549"/>
          <ac:spMkLst>
            <pc:docMk/>
            <pc:sldMk cId="1016969144" sldId="268"/>
            <ac:spMk id="5" creationId="{9EA3A623-213F-1F0C-B953-56EA2818E4B9}"/>
          </ac:spMkLst>
        </pc:spChg>
        <pc:spChg chg="mod">
          <ac:chgData name="Lucie Reczková" userId="06b4fd64-77a6-4415-8315-83d3104b1ff1" providerId="ADAL" clId="{E733A828-1911-4642-9E4B-333490898DBC}" dt="2024-12-28T20:52:51.686" v="17"/>
          <ac:spMkLst>
            <pc:docMk/>
            <pc:sldMk cId="1016969144" sldId="268"/>
            <ac:spMk id="6" creationId="{A1E5464A-C754-DD92-731C-7B5EAA6D22CC}"/>
          </ac:spMkLst>
        </pc:spChg>
        <pc:spChg chg="mod">
          <ac:chgData name="Lucie Reczková" userId="06b4fd64-77a6-4415-8315-83d3104b1ff1" providerId="ADAL" clId="{E733A828-1911-4642-9E4B-333490898DBC}" dt="2024-12-28T20:54:23.762" v="41" actId="1076"/>
          <ac:spMkLst>
            <pc:docMk/>
            <pc:sldMk cId="1016969144" sldId="268"/>
            <ac:spMk id="23" creationId="{E49B7CD0-6F80-587F-183A-B7F5D0E88A49}"/>
          </ac:spMkLst>
        </pc:spChg>
        <pc:spChg chg="mod">
          <ac:chgData name="Lucie Reczková" userId="06b4fd64-77a6-4415-8315-83d3104b1ff1" providerId="ADAL" clId="{E733A828-1911-4642-9E4B-333490898DBC}" dt="2024-12-28T20:54:23.762" v="41" actId="1076"/>
          <ac:spMkLst>
            <pc:docMk/>
            <pc:sldMk cId="1016969144" sldId="268"/>
            <ac:spMk id="25" creationId="{31B269CD-F46F-A463-49EA-31A48CB8746B}"/>
          </ac:spMkLst>
        </pc:spChg>
        <pc:spChg chg="mod">
          <ac:chgData name="Lucie Reczková" userId="06b4fd64-77a6-4415-8315-83d3104b1ff1" providerId="ADAL" clId="{E733A828-1911-4642-9E4B-333490898DBC}" dt="2024-12-28T20:54:23.762" v="41" actId="1076"/>
          <ac:spMkLst>
            <pc:docMk/>
            <pc:sldMk cId="1016969144" sldId="268"/>
            <ac:spMk id="26" creationId="{6B039A47-D7B6-8D61-7FDB-DDF3F6752DBB}"/>
          </ac:spMkLst>
        </pc:spChg>
        <pc:spChg chg="mod">
          <ac:chgData name="Lucie Reczková" userId="06b4fd64-77a6-4415-8315-83d3104b1ff1" providerId="ADAL" clId="{E733A828-1911-4642-9E4B-333490898DBC}" dt="2024-12-28T20:54:23.762" v="41" actId="1076"/>
          <ac:spMkLst>
            <pc:docMk/>
            <pc:sldMk cId="1016969144" sldId="268"/>
            <ac:spMk id="27" creationId="{92E68AFC-CFC1-ACEC-948A-14711DF043D2}"/>
          </ac:spMkLst>
        </pc:spChg>
        <pc:spChg chg="mod">
          <ac:chgData name="Lucie Reczková" userId="06b4fd64-77a6-4415-8315-83d3104b1ff1" providerId="ADAL" clId="{E733A828-1911-4642-9E4B-333490898DBC}" dt="2024-12-28T20:54:23.762" v="41" actId="1076"/>
          <ac:spMkLst>
            <pc:docMk/>
            <pc:sldMk cId="1016969144" sldId="268"/>
            <ac:spMk id="28" creationId="{3168189C-4ADB-826F-C11E-D3C55F92418D}"/>
          </ac:spMkLst>
        </pc:spChg>
        <pc:spChg chg="mod">
          <ac:chgData name="Lucie Reczková" userId="06b4fd64-77a6-4415-8315-83d3104b1ff1" providerId="ADAL" clId="{E733A828-1911-4642-9E4B-333490898DBC}" dt="2024-12-28T20:54:23.762" v="41" actId="1076"/>
          <ac:spMkLst>
            <pc:docMk/>
            <pc:sldMk cId="1016969144" sldId="268"/>
            <ac:spMk id="29" creationId="{590BEB1F-03F0-CDCF-88CA-4EB7D56C799B}"/>
          </ac:spMkLst>
        </pc:spChg>
        <pc:spChg chg="mod">
          <ac:chgData name="Lucie Reczková" userId="06b4fd64-77a6-4415-8315-83d3104b1ff1" providerId="ADAL" clId="{E733A828-1911-4642-9E4B-333490898DBC}" dt="2024-12-28T20:54:23.762" v="41" actId="1076"/>
          <ac:spMkLst>
            <pc:docMk/>
            <pc:sldMk cId="1016969144" sldId="268"/>
            <ac:spMk id="30" creationId="{359CBDCC-B7B7-DD43-76A0-70A3C78AEB51}"/>
          </ac:spMkLst>
        </pc:spChg>
        <pc:spChg chg="mod">
          <ac:chgData name="Lucie Reczková" userId="06b4fd64-77a6-4415-8315-83d3104b1ff1" providerId="ADAL" clId="{E733A828-1911-4642-9E4B-333490898DBC}" dt="2024-12-28T20:54:23.762" v="41" actId="1076"/>
          <ac:spMkLst>
            <pc:docMk/>
            <pc:sldMk cId="1016969144" sldId="268"/>
            <ac:spMk id="31" creationId="{ED095482-59DB-4342-E3BC-F0EEA0CFC737}"/>
          </ac:spMkLst>
        </pc:spChg>
        <pc:spChg chg="mod">
          <ac:chgData name="Lucie Reczková" userId="06b4fd64-77a6-4415-8315-83d3104b1ff1" providerId="ADAL" clId="{E733A828-1911-4642-9E4B-333490898DBC}" dt="2024-12-28T20:54:23.762" v="41" actId="1076"/>
          <ac:spMkLst>
            <pc:docMk/>
            <pc:sldMk cId="1016969144" sldId="268"/>
            <ac:spMk id="32" creationId="{E78718DD-DF3F-36AD-0ECB-F05BF1E99F11}"/>
          </ac:spMkLst>
        </pc:spChg>
        <pc:spChg chg="mod">
          <ac:chgData name="Lucie Reczková" userId="06b4fd64-77a6-4415-8315-83d3104b1ff1" providerId="ADAL" clId="{E733A828-1911-4642-9E4B-333490898DBC}" dt="2024-12-28T20:54:23.762" v="41" actId="1076"/>
          <ac:spMkLst>
            <pc:docMk/>
            <pc:sldMk cId="1016969144" sldId="268"/>
            <ac:spMk id="33" creationId="{7CFC1365-CFAF-EFC9-448C-411A6AD33BCC}"/>
          </ac:spMkLst>
        </pc:spChg>
        <pc:spChg chg="mod">
          <ac:chgData name="Lucie Reczková" userId="06b4fd64-77a6-4415-8315-83d3104b1ff1" providerId="ADAL" clId="{E733A828-1911-4642-9E4B-333490898DBC}" dt="2024-12-28T20:54:23.762" v="41" actId="1076"/>
          <ac:spMkLst>
            <pc:docMk/>
            <pc:sldMk cId="1016969144" sldId="268"/>
            <ac:spMk id="34" creationId="{A171208D-BF4A-A47E-A29E-9AE604AC468E}"/>
          </ac:spMkLst>
        </pc:spChg>
        <pc:grpChg chg="add mod">
          <ac:chgData name="Lucie Reczková" userId="06b4fd64-77a6-4415-8315-83d3104b1ff1" providerId="ADAL" clId="{E733A828-1911-4642-9E4B-333490898DBC}" dt="2024-12-28T20:54:23.762" v="41" actId="1076"/>
          <ac:grpSpMkLst>
            <pc:docMk/>
            <pc:sldMk cId="1016969144" sldId="268"/>
            <ac:grpSpMk id="21" creationId="{486331B0-14B8-7232-A45B-9E1B614F5261}"/>
          </ac:grpSpMkLst>
        </pc:grpChg>
        <pc:grpChg chg="mod">
          <ac:chgData name="Lucie Reczková" userId="06b4fd64-77a6-4415-8315-83d3104b1ff1" providerId="ADAL" clId="{E733A828-1911-4642-9E4B-333490898DBC}" dt="2024-12-28T20:54:23.762" v="41" actId="1076"/>
          <ac:grpSpMkLst>
            <pc:docMk/>
            <pc:sldMk cId="1016969144" sldId="268"/>
            <ac:grpSpMk id="22" creationId="{1BB2C045-C949-0876-8508-952742D06AAB}"/>
          </ac:grpSpMkLst>
        </pc:grpChg>
        <pc:grpChg chg="mod">
          <ac:chgData name="Lucie Reczková" userId="06b4fd64-77a6-4415-8315-83d3104b1ff1" providerId="ADAL" clId="{E733A828-1911-4642-9E4B-333490898DBC}" dt="2024-12-28T20:54:23.762" v="41" actId="1076"/>
          <ac:grpSpMkLst>
            <pc:docMk/>
            <pc:sldMk cId="1016969144" sldId="268"/>
            <ac:grpSpMk id="24" creationId="{9A78AB96-73C8-540F-A951-380FC9C49315}"/>
          </ac:grpSpMkLst>
        </pc:grpChg>
      </pc:sldChg>
      <pc:sldChg chg="addSp delSp modSp mod">
        <pc:chgData name="Lucie Reczková" userId="06b4fd64-77a6-4415-8315-83d3104b1ff1" providerId="ADAL" clId="{E733A828-1911-4642-9E4B-333490898DBC}" dt="2024-12-28T20:54:56.159" v="46" actId="1076"/>
        <pc:sldMkLst>
          <pc:docMk/>
          <pc:sldMk cId="2313399417" sldId="269"/>
        </pc:sldMkLst>
        <pc:spChg chg="mod">
          <ac:chgData name="Lucie Reczková" userId="06b4fd64-77a6-4415-8315-83d3104b1ff1" providerId="ADAL" clId="{E733A828-1911-4642-9E4B-333490898DBC}" dt="2024-12-28T20:54:41.748" v="42"/>
          <ac:spMkLst>
            <pc:docMk/>
            <pc:sldMk cId="2313399417" sldId="269"/>
            <ac:spMk id="6" creationId="{C9831E31-749E-4EAE-B5DD-438BFA73E46E}"/>
          </ac:spMkLst>
        </pc:spChg>
        <pc:picChg chg="add mod">
          <ac:chgData name="Lucie Reczková" userId="06b4fd64-77a6-4415-8315-83d3104b1ff1" providerId="ADAL" clId="{E733A828-1911-4642-9E4B-333490898DBC}" dt="2024-12-28T20:54:56.159" v="46" actId="1076"/>
          <ac:picMkLst>
            <pc:docMk/>
            <pc:sldMk cId="2313399417" sldId="269"/>
            <ac:picMk id="5" creationId="{BEC620D1-CBFA-176A-2D04-18600FD36982}"/>
          </ac:picMkLst>
        </pc:picChg>
      </pc:sldChg>
      <pc:sldChg chg="addSp delSp modSp mod">
        <pc:chgData name="Lucie Reczková" userId="06b4fd64-77a6-4415-8315-83d3104b1ff1" providerId="ADAL" clId="{E733A828-1911-4642-9E4B-333490898DBC}" dt="2024-12-30T14:50:38.492" v="477" actId="113"/>
        <pc:sldMkLst>
          <pc:docMk/>
          <pc:sldMk cId="1058679703" sldId="272"/>
        </pc:sldMkLst>
      </pc:sldChg>
      <pc:sldChg chg="modSp mod">
        <pc:chgData name="Lucie Reczková" userId="06b4fd64-77a6-4415-8315-83d3104b1ff1" providerId="ADAL" clId="{E733A828-1911-4642-9E4B-333490898DBC}" dt="2024-12-30T21:49:24.230" v="1098" actId="20577"/>
        <pc:sldMkLst>
          <pc:docMk/>
          <pc:sldMk cId="3099664554" sldId="319"/>
        </pc:sldMkLst>
        <pc:spChg chg="mod">
          <ac:chgData name="Lucie Reczková" userId="06b4fd64-77a6-4415-8315-83d3104b1ff1" providerId="ADAL" clId="{E733A828-1911-4642-9E4B-333490898DBC}" dt="2024-12-30T21:49:24.230" v="1098" actId="20577"/>
          <ac:spMkLst>
            <pc:docMk/>
            <pc:sldMk cId="3099664554" sldId="319"/>
            <ac:spMk id="3" creationId="{FE86EABA-1459-07F9-C160-484E1E4BD40E}"/>
          </ac:spMkLst>
        </pc:spChg>
      </pc:sldChg>
      <pc:sldChg chg="addSp delSp modSp mod delAnim modAnim">
        <pc:chgData name="Lucie Reczková" userId="06b4fd64-77a6-4415-8315-83d3104b1ff1" providerId="ADAL" clId="{E733A828-1911-4642-9E4B-333490898DBC}" dt="2025-01-09T17:15:24.602" v="1242" actId="1076"/>
        <pc:sldMkLst>
          <pc:docMk/>
          <pc:sldMk cId="4286314864" sldId="323"/>
        </pc:sldMkLst>
        <pc:picChg chg="add mod">
          <ac:chgData name="Lucie Reczková" userId="06b4fd64-77a6-4415-8315-83d3104b1ff1" providerId="ADAL" clId="{E733A828-1911-4642-9E4B-333490898DBC}" dt="2024-12-28T20:52:25.108" v="13" actId="1076"/>
          <ac:picMkLst>
            <pc:docMk/>
            <pc:sldMk cId="4286314864" sldId="323"/>
            <ac:picMk id="13" creationId="{8D5FDE30-BDF8-D098-9464-E503BF358060}"/>
          </ac:picMkLst>
        </pc:picChg>
      </pc:sldChg>
      <pc:sldChg chg="modSp mod">
        <pc:chgData name="Lucie Reczková" userId="06b4fd64-77a6-4415-8315-83d3104b1ff1" providerId="ADAL" clId="{E733A828-1911-4642-9E4B-333490898DBC}" dt="2025-01-09T17:17:15.367" v="1251" actId="20577"/>
        <pc:sldMkLst>
          <pc:docMk/>
          <pc:sldMk cId="4128326178" sldId="324"/>
        </pc:sldMkLst>
        <pc:spChg chg="mod">
          <ac:chgData name="Lucie Reczková" userId="06b4fd64-77a6-4415-8315-83d3104b1ff1" providerId="ADAL" clId="{E733A828-1911-4642-9E4B-333490898DBC}" dt="2025-01-09T17:17:15.367" v="1251" actId="20577"/>
          <ac:spMkLst>
            <pc:docMk/>
            <pc:sldMk cId="4128326178" sldId="324"/>
            <ac:spMk id="3" creationId="{3EE58EB9-3061-2DC4-D8A3-BFE4B87CB4B0}"/>
          </ac:spMkLst>
        </pc:spChg>
      </pc:sldChg>
      <pc:sldChg chg="modSp mod">
        <pc:chgData name="Lucie Reczková" userId="06b4fd64-77a6-4415-8315-83d3104b1ff1" providerId="ADAL" clId="{E733A828-1911-4642-9E4B-333490898DBC}" dt="2024-12-28T20:55:33.224" v="51" actId="255"/>
        <pc:sldMkLst>
          <pc:docMk/>
          <pc:sldMk cId="2886664651" sldId="325"/>
        </pc:sldMkLst>
        <pc:spChg chg="mod">
          <ac:chgData name="Lucie Reczková" userId="06b4fd64-77a6-4415-8315-83d3104b1ff1" providerId="ADAL" clId="{E733A828-1911-4642-9E4B-333490898DBC}" dt="2024-12-28T20:55:10.374" v="47"/>
          <ac:spMkLst>
            <pc:docMk/>
            <pc:sldMk cId="2886664651" sldId="325"/>
            <ac:spMk id="6" creationId="{40F21BE6-0C8B-EB25-BD17-3A5917FF1DE1}"/>
          </ac:spMkLst>
        </pc:spChg>
        <pc:spChg chg="mod">
          <ac:chgData name="Lucie Reczková" userId="06b4fd64-77a6-4415-8315-83d3104b1ff1" providerId="ADAL" clId="{E733A828-1911-4642-9E4B-333490898DBC}" dt="2024-12-28T20:55:33.224" v="51" actId="255"/>
          <ac:spMkLst>
            <pc:docMk/>
            <pc:sldMk cId="2886664651" sldId="325"/>
            <ac:spMk id="16" creationId="{2CE79BFF-CDF8-C392-6FCB-CA261B0D5EFB}"/>
          </ac:spMkLst>
        </pc:spChg>
      </pc:sldChg>
      <pc:sldChg chg="addSp modSp mod">
        <pc:chgData name="Lucie Reczková" userId="06b4fd64-77a6-4415-8315-83d3104b1ff1" providerId="ADAL" clId="{E733A828-1911-4642-9E4B-333490898DBC}" dt="2024-12-28T20:57:23.853" v="73" actId="20577"/>
        <pc:sldMkLst>
          <pc:docMk/>
          <pc:sldMk cId="3883873218" sldId="326"/>
        </pc:sldMkLst>
        <pc:spChg chg="add mod">
          <ac:chgData name="Lucie Reczková" userId="06b4fd64-77a6-4415-8315-83d3104b1ff1" providerId="ADAL" clId="{E733A828-1911-4642-9E4B-333490898DBC}" dt="2024-12-28T20:57:08.280" v="70" actId="1076"/>
          <ac:spMkLst>
            <pc:docMk/>
            <pc:sldMk cId="3883873218" sldId="326"/>
            <ac:spMk id="2" creationId="{15B423ED-653F-0FD5-E500-A2BD751052AF}"/>
          </ac:spMkLst>
        </pc:spChg>
        <pc:spChg chg="add mod">
          <ac:chgData name="Lucie Reczková" userId="06b4fd64-77a6-4415-8315-83d3104b1ff1" providerId="ADAL" clId="{E733A828-1911-4642-9E4B-333490898DBC}" dt="2024-12-28T20:57:21.138" v="72" actId="1076"/>
          <ac:spMkLst>
            <pc:docMk/>
            <pc:sldMk cId="3883873218" sldId="326"/>
            <ac:spMk id="3" creationId="{1DA0949D-C156-115D-1A17-7BA3619F7E6B}"/>
          </ac:spMkLst>
        </pc:spChg>
        <pc:spChg chg="mod">
          <ac:chgData name="Lucie Reczková" userId="06b4fd64-77a6-4415-8315-83d3104b1ff1" providerId="ADAL" clId="{E733A828-1911-4642-9E4B-333490898DBC}" dt="2024-12-28T20:56:14.644" v="55"/>
          <ac:spMkLst>
            <pc:docMk/>
            <pc:sldMk cId="3883873218" sldId="326"/>
            <ac:spMk id="6" creationId="{7D2F0BD2-10BA-BF52-A9A0-9C8DDA1C6782}"/>
          </ac:spMkLst>
        </pc:spChg>
        <pc:spChg chg="mod">
          <ac:chgData name="Lucie Reczková" userId="06b4fd64-77a6-4415-8315-83d3104b1ff1" providerId="ADAL" clId="{E733A828-1911-4642-9E4B-333490898DBC}" dt="2024-12-28T20:57:23.853" v="73" actId="20577"/>
          <ac:spMkLst>
            <pc:docMk/>
            <pc:sldMk cId="3883873218" sldId="326"/>
            <ac:spMk id="16" creationId="{450D97C6-CAC2-EA8B-0DD1-44F6D0D74317}"/>
          </ac:spMkLst>
        </pc:spChg>
      </pc:sldChg>
      <pc:sldChg chg="delSp modSp mod">
        <pc:chgData name="Lucie Reczková" userId="06b4fd64-77a6-4415-8315-83d3104b1ff1" providerId="ADAL" clId="{E733A828-1911-4642-9E4B-333490898DBC}" dt="2025-01-09T17:12:46.400" v="1228" actId="20577"/>
        <pc:sldMkLst>
          <pc:docMk/>
          <pc:sldMk cId="1200573303" sldId="343"/>
        </pc:sldMkLst>
      </pc:sldChg>
      <pc:sldChg chg="addSp delSp modSp mod">
        <pc:chgData name="Lucie Reczková" userId="06b4fd64-77a6-4415-8315-83d3104b1ff1" providerId="ADAL" clId="{E733A828-1911-4642-9E4B-333490898DBC}" dt="2025-01-09T17:10:52.939" v="1200" actId="20577"/>
        <pc:sldMkLst>
          <pc:docMk/>
          <pc:sldMk cId="1375496682" sldId="347"/>
        </pc:sldMkLst>
        <pc:spChg chg="mod">
          <ac:chgData name="Lucie Reczková" userId="06b4fd64-77a6-4415-8315-83d3104b1ff1" providerId="ADAL" clId="{E733A828-1911-4642-9E4B-333490898DBC}" dt="2025-01-09T17:10:52.939" v="1200" actId="20577"/>
          <ac:spMkLst>
            <pc:docMk/>
            <pc:sldMk cId="1375496682" sldId="347"/>
            <ac:spMk id="5" creationId="{53F367E9-FA59-3D18-1117-03F434E5461C}"/>
          </ac:spMkLst>
        </pc:spChg>
        <pc:spChg chg="mod">
          <ac:chgData name="Lucie Reczková" userId="06b4fd64-77a6-4415-8315-83d3104b1ff1" providerId="ADAL" clId="{E733A828-1911-4642-9E4B-333490898DBC}" dt="2024-12-30T21:38:16.363" v="1009"/>
          <ac:spMkLst>
            <pc:docMk/>
            <pc:sldMk cId="1375496682" sldId="347"/>
            <ac:spMk id="6" creationId="{B2BE48E4-05EF-FD6F-E97A-605CE42E3632}"/>
          </ac:spMkLst>
        </pc:spChg>
      </pc:sldChg>
      <pc:sldChg chg="modSp add mod">
        <pc:chgData name="Lucie Reczková" userId="06b4fd64-77a6-4415-8315-83d3104b1ff1" providerId="ADAL" clId="{E733A828-1911-4642-9E4B-333490898DBC}" dt="2024-12-28T20:56:00.261" v="54" actId="5793"/>
        <pc:sldMkLst>
          <pc:docMk/>
          <pc:sldMk cId="2619963364" sldId="354"/>
        </pc:sldMkLst>
        <pc:spChg chg="mod">
          <ac:chgData name="Lucie Reczková" userId="06b4fd64-77a6-4415-8315-83d3104b1ff1" providerId="ADAL" clId="{E733A828-1911-4642-9E4B-333490898DBC}" dt="2024-12-28T20:56:00.261" v="54" actId="5793"/>
          <ac:spMkLst>
            <pc:docMk/>
            <pc:sldMk cId="2619963364" sldId="354"/>
            <ac:spMk id="16" creationId="{05C2AC01-1066-FFE8-8945-EC4AE58BF7AF}"/>
          </ac:spMkLst>
        </pc:spChg>
      </pc:sldChg>
      <pc:sldChg chg="delSp modSp add mod">
        <pc:chgData name="Lucie Reczková" userId="06b4fd64-77a6-4415-8315-83d3104b1ff1" providerId="ADAL" clId="{E733A828-1911-4642-9E4B-333490898DBC}" dt="2024-12-28T20:57:54.214" v="79" actId="113"/>
        <pc:sldMkLst>
          <pc:docMk/>
          <pc:sldMk cId="4090196651" sldId="355"/>
        </pc:sldMkLst>
        <pc:spChg chg="mod">
          <ac:chgData name="Lucie Reczková" userId="06b4fd64-77a6-4415-8315-83d3104b1ff1" providerId="ADAL" clId="{E733A828-1911-4642-9E4B-333490898DBC}" dt="2024-12-28T20:57:54.214" v="79" actId="113"/>
          <ac:spMkLst>
            <pc:docMk/>
            <pc:sldMk cId="4090196651" sldId="355"/>
            <ac:spMk id="16" creationId="{F5C99318-23BC-D281-95B9-31FF1FB223D8}"/>
          </ac:spMkLst>
        </pc:spChg>
      </pc:sldChg>
      <pc:sldChg chg="modSp add mod">
        <pc:chgData name="Lucie Reczková" userId="06b4fd64-77a6-4415-8315-83d3104b1ff1" providerId="ADAL" clId="{E733A828-1911-4642-9E4B-333490898DBC}" dt="2024-12-28T20:58:51.340" v="101" actId="20577"/>
        <pc:sldMkLst>
          <pc:docMk/>
          <pc:sldMk cId="2893352758" sldId="356"/>
        </pc:sldMkLst>
        <pc:spChg chg="mod">
          <ac:chgData name="Lucie Reczková" userId="06b4fd64-77a6-4415-8315-83d3104b1ff1" providerId="ADAL" clId="{E733A828-1911-4642-9E4B-333490898DBC}" dt="2024-12-28T20:58:51.340" v="101" actId="20577"/>
          <ac:spMkLst>
            <pc:docMk/>
            <pc:sldMk cId="2893352758" sldId="356"/>
            <ac:spMk id="6" creationId="{7622FE20-264C-3980-008E-BE4AE454B1F6}"/>
          </ac:spMkLst>
        </pc:spChg>
        <pc:spChg chg="mod">
          <ac:chgData name="Lucie Reczková" userId="06b4fd64-77a6-4415-8315-83d3104b1ff1" providerId="ADAL" clId="{E733A828-1911-4642-9E4B-333490898DBC}" dt="2024-12-28T20:58:44.111" v="92" actId="403"/>
          <ac:spMkLst>
            <pc:docMk/>
            <pc:sldMk cId="2893352758" sldId="356"/>
            <ac:spMk id="16" creationId="{77D2BB94-B261-6F43-177B-6E99017D34E6}"/>
          </ac:spMkLst>
        </pc:spChg>
      </pc:sldChg>
      <pc:sldChg chg="modSp add mod">
        <pc:chgData name="Lucie Reczková" userId="06b4fd64-77a6-4415-8315-83d3104b1ff1" providerId="ADAL" clId="{E733A828-1911-4642-9E4B-333490898DBC}" dt="2024-12-28T20:59:15.149" v="108" actId="20577"/>
        <pc:sldMkLst>
          <pc:docMk/>
          <pc:sldMk cId="1785926568" sldId="357"/>
        </pc:sldMkLst>
        <pc:spChg chg="mod">
          <ac:chgData name="Lucie Reczková" userId="06b4fd64-77a6-4415-8315-83d3104b1ff1" providerId="ADAL" clId="{E733A828-1911-4642-9E4B-333490898DBC}" dt="2024-12-28T20:59:15.149" v="108" actId="20577"/>
          <ac:spMkLst>
            <pc:docMk/>
            <pc:sldMk cId="1785926568" sldId="357"/>
            <ac:spMk id="16" creationId="{EB49A79C-4B91-D578-FE84-BD9DA9154900}"/>
          </ac:spMkLst>
        </pc:spChg>
      </pc:sldChg>
      <pc:sldChg chg="addSp modSp add mod">
        <pc:chgData name="Lucie Reczková" userId="06b4fd64-77a6-4415-8315-83d3104b1ff1" providerId="ADAL" clId="{E733A828-1911-4642-9E4B-333490898DBC}" dt="2024-12-28T20:59:35.719" v="114" actId="1076"/>
        <pc:sldMkLst>
          <pc:docMk/>
          <pc:sldMk cId="3481921918" sldId="358"/>
        </pc:sldMkLst>
        <pc:spChg chg="mod">
          <ac:chgData name="Lucie Reczková" userId="06b4fd64-77a6-4415-8315-83d3104b1ff1" providerId="ADAL" clId="{E733A828-1911-4642-9E4B-333490898DBC}" dt="2024-12-28T20:59:27.951" v="111" actId="27636"/>
          <ac:spMkLst>
            <pc:docMk/>
            <pc:sldMk cId="3481921918" sldId="358"/>
            <ac:spMk id="16" creationId="{CEBBAF79-CBA2-95C3-1315-31C48456DC65}"/>
          </ac:spMkLst>
        </pc:spChg>
        <pc:picChg chg="add mod">
          <ac:chgData name="Lucie Reczková" userId="06b4fd64-77a6-4415-8315-83d3104b1ff1" providerId="ADAL" clId="{E733A828-1911-4642-9E4B-333490898DBC}" dt="2024-12-28T20:59:35.719" v="114" actId="1076"/>
          <ac:picMkLst>
            <pc:docMk/>
            <pc:sldMk cId="3481921918" sldId="358"/>
            <ac:picMk id="2" creationId="{D2BED018-18D1-A6EE-7D1F-F2079F7B85E0}"/>
          </ac:picMkLst>
        </pc:picChg>
      </pc:sldChg>
      <pc:sldChg chg="addSp delSp modSp add mod">
        <pc:chgData name="Lucie Reczková" userId="06b4fd64-77a6-4415-8315-83d3104b1ff1" providerId="ADAL" clId="{E733A828-1911-4642-9E4B-333490898DBC}" dt="2024-12-28T21:01:04.359" v="134" actId="1076"/>
        <pc:sldMkLst>
          <pc:docMk/>
          <pc:sldMk cId="3808955291" sldId="359"/>
        </pc:sldMkLst>
        <pc:spChg chg="mod">
          <ac:chgData name="Lucie Reczková" userId="06b4fd64-77a6-4415-8315-83d3104b1ff1" providerId="ADAL" clId="{E733A828-1911-4642-9E4B-333490898DBC}" dt="2024-12-28T20:59:56.501" v="116"/>
          <ac:spMkLst>
            <pc:docMk/>
            <pc:sldMk cId="3808955291" sldId="359"/>
            <ac:spMk id="6" creationId="{E771F20B-1450-9C50-78EF-718711F98037}"/>
          </ac:spMkLst>
        </pc:spChg>
        <pc:spChg chg="mod">
          <ac:chgData name="Lucie Reczková" userId="06b4fd64-77a6-4415-8315-83d3104b1ff1" providerId="ADAL" clId="{E733A828-1911-4642-9E4B-333490898DBC}" dt="2024-12-28T21:00:52.874" v="131" actId="14100"/>
          <ac:spMkLst>
            <pc:docMk/>
            <pc:sldMk cId="3808955291" sldId="359"/>
            <ac:spMk id="16" creationId="{DBBC9532-F289-86BF-A44A-9BB59512D02C}"/>
          </ac:spMkLst>
        </pc:spChg>
        <pc:picChg chg="add mod">
          <ac:chgData name="Lucie Reczková" userId="06b4fd64-77a6-4415-8315-83d3104b1ff1" providerId="ADAL" clId="{E733A828-1911-4642-9E4B-333490898DBC}" dt="2024-12-28T21:01:04.359" v="134" actId="1076"/>
          <ac:picMkLst>
            <pc:docMk/>
            <pc:sldMk cId="3808955291" sldId="359"/>
            <ac:picMk id="5" creationId="{10C2164F-DEDF-95BD-ADF3-52EF2C8B9AEF}"/>
          </ac:picMkLst>
        </pc:picChg>
      </pc:sldChg>
      <pc:sldChg chg="delSp modSp add mod">
        <pc:chgData name="Lucie Reczková" userId="06b4fd64-77a6-4415-8315-83d3104b1ff1" providerId="ADAL" clId="{E733A828-1911-4642-9E4B-333490898DBC}" dt="2024-12-28T21:01:33.438" v="144" actId="5793"/>
        <pc:sldMkLst>
          <pc:docMk/>
          <pc:sldMk cId="3946166337" sldId="360"/>
        </pc:sldMkLst>
        <pc:spChg chg="mod">
          <ac:chgData name="Lucie Reczková" userId="06b4fd64-77a6-4415-8315-83d3104b1ff1" providerId="ADAL" clId="{E733A828-1911-4642-9E4B-333490898DBC}" dt="2024-12-28T21:01:33.438" v="144" actId="5793"/>
          <ac:spMkLst>
            <pc:docMk/>
            <pc:sldMk cId="3946166337" sldId="360"/>
            <ac:spMk id="16" creationId="{C9683128-0870-ED29-10D3-D24806CE2183}"/>
          </ac:spMkLst>
        </pc:spChg>
      </pc:sldChg>
      <pc:sldChg chg="modSp add mod">
        <pc:chgData name="Lucie Reczková" userId="06b4fd64-77a6-4415-8315-83d3104b1ff1" providerId="ADAL" clId="{E733A828-1911-4642-9E4B-333490898DBC}" dt="2024-12-28T21:01:59.241" v="148" actId="12"/>
        <pc:sldMkLst>
          <pc:docMk/>
          <pc:sldMk cId="1015157916" sldId="361"/>
        </pc:sldMkLst>
        <pc:spChg chg="mod">
          <ac:chgData name="Lucie Reczková" userId="06b4fd64-77a6-4415-8315-83d3104b1ff1" providerId="ADAL" clId="{E733A828-1911-4642-9E4B-333490898DBC}" dt="2024-12-28T21:01:59.241" v="148" actId="12"/>
          <ac:spMkLst>
            <pc:docMk/>
            <pc:sldMk cId="1015157916" sldId="361"/>
            <ac:spMk id="16" creationId="{B26D1460-FF4F-CC40-0828-AE23C4BD2F65}"/>
          </ac:spMkLst>
        </pc:spChg>
      </pc:sldChg>
      <pc:sldChg chg="modSp add mod">
        <pc:chgData name="Lucie Reczková" userId="06b4fd64-77a6-4415-8315-83d3104b1ff1" providerId="ADAL" clId="{E733A828-1911-4642-9E4B-333490898DBC}" dt="2024-12-28T21:02:21.104" v="151" actId="12"/>
        <pc:sldMkLst>
          <pc:docMk/>
          <pc:sldMk cId="4285746587" sldId="362"/>
        </pc:sldMkLst>
        <pc:spChg chg="mod">
          <ac:chgData name="Lucie Reczková" userId="06b4fd64-77a6-4415-8315-83d3104b1ff1" providerId="ADAL" clId="{E733A828-1911-4642-9E4B-333490898DBC}" dt="2024-12-28T21:02:21.104" v="151" actId="12"/>
          <ac:spMkLst>
            <pc:docMk/>
            <pc:sldMk cId="4285746587" sldId="362"/>
            <ac:spMk id="16" creationId="{D3FDD1AF-206A-12EA-04F9-FB2474233864}"/>
          </ac:spMkLst>
        </pc:spChg>
      </pc:sldChg>
      <pc:sldChg chg="modSp add mod">
        <pc:chgData name="Lucie Reczková" userId="06b4fd64-77a6-4415-8315-83d3104b1ff1" providerId="ADAL" clId="{E733A828-1911-4642-9E4B-333490898DBC}" dt="2024-12-28T21:26:08.350" v="184" actId="27636"/>
        <pc:sldMkLst>
          <pc:docMk/>
          <pc:sldMk cId="1301925323" sldId="363"/>
        </pc:sldMkLst>
        <pc:spChg chg="mod">
          <ac:chgData name="Lucie Reczková" userId="06b4fd64-77a6-4415-8315-83d3104b1ff1" providerId="ADAL" clId="{E733A828-1911-4642-9E4B-333490898DBC}" dt="2024-12-28T21:26:08.350" v="184" actId="27636"/>
          <ac:spMkLst>
            <pc:docMk/>
            <pc:sldMk cId="1301925323" sldId="363"/>
            <ac:spMk id="16" creationId="{749DD8F7-3128-C15F-4C09-7C8355C0720E}"/>
          </ac:spMkLst>
        </pc:spChg>
      </pc:sldChg>
      <pc:sldChg chg="modSp add mod">
        <pc:chgData name="Lucie Reczková" userId="06b4fd64-77a6-4415-8315-83d3104b1ff1" providerId="ADAL" clId="{E733A828-1911-4642-9E4B-333490898DBC}" dt="2024-12-28T21:26:51.988" v="190" actId="115"/>
        <pc:sldMkLst>
          <pc:docMk/>
          <pc:sldMk cId="2142872734" sldId="364"/>
        </pc:sldMkLst>
        <pc:spChg chg="mod">
          <ac:chgData name="Lucie Reczková" userId="06b4fd64-77a6-4415-8315-83d3104b1ff1" providerId="ADAL" clId="{E733A828-1911-4642-9E4B-333490898DBC}" dt="2024-12-28T21:26:32.980" v="187" actId="14100"/>
          <ac:spMkLst>
            <pc:docMk/>
            <pc:sldMk cId="2142872734" sldId="364"/>
            <ac:spMk id="6" creationId="{9EC50298-EBF2-47BC-B649-168A9E596C41}"/>
          </ac:spMkLst>
        </pc:spChg>
        <pc:spChg chg="mod">
          <ac:chgData name="Lucie Reczková" userId="06b4fd64-77a6-4415-8315-83d3104b1ff1" providerId="ADAL" clId="{E733A828-1911-4642-9E4B-333490898DBC}" dt="2024-12-28T21:26:51.988" v="190" actId="115"/>
          <ac:spMkLst>
            <pc:docMk/>
            <pc:sldMk cId="2142872734" sldId="364"/>
            <ac:spMk id="16" creationId="{73F1A033-6A15-BAED-014A-EE8FA44E25B7}"/>
          </ac:spMkLst>
        </pc:spChg>
      </pc:sldChg>
      <pc:sldChg chg="modSp add mod">
        <pc:chgData name="Lucie Reczková" userId="06b4fd64-77a6-4415-8315-83d3104b1ff1" providerId="ADAL" clId="{E733A828-1911-4642-9E4B-333490898DBC}" dt="2024-12-28T21:27:14.142" v="193" actId="115"/>
        <pc:sldMkLst>
          <pc:docMk/>
          <pc:sldMk cId="3348611350" sldId="365"/>
        </pc:sldMkLst>
        <pc:spChg chg="mod">
          <ac:chgData name="Lucie Reczková" userId="06b4fd64-77a6-4415-8315-83d3104b1ff1" providerId="ADAL" clId="{E733A828-1911-4642-9E4B-333490898DBC}" dt="2024-12-28T21:27:14.142" v="193" actId="115"/>
          <ac:spMkLst>
            <pc:docMk/>
            <pc:sldMk cId="3348611350" sldId="365"/>
            <ac:spMk id="16" creationId="{39F09099-212B-5F0F-63ED-E216A49A1A1C}"/>
          </ac:spMkLst>
        </pc:spChg>
      </pc:sldChg>
      <pc:sldChg chg="modSp add mod">
        <pc:chgData name="Lucie Reczková" userId="06b4fd64-77a6-4415-8315-83d3104b1ff1" providerId="ADAL" clId="{E733A828-1911-4642-9E4B-333490898DBC}" dt="2024-12-28T21:27:40.600" v="197" actId="12"/>
        <pc:sldMkLst>
          <pc:docMk/>
          <pc:sldMk cId="3367138130" sldId="366"/>
        </pc:sldMkLst>
        <pc:spChg chg="mod">
          <ac:chgData name="Lucie Reczková" userId="06b4fd64-77a6-4415-8315-83d3104b1ff1" providerId="ADAL" clId="{E733A828-1911-4642-9E4B-333490898DBC}" dt="2024-12-28T21:27:40.600" v="197" actId="12"/>
          <ac:spMkLst>
            <pc:docMk/>
            <pc:sldMk cId="3367138130" sldId="366"/>
            <ac:spMk id="16" creationId="{CF7DFE43-235F-C948-5A8F-61CDFE8BAB3E}"/>
          </ac:spMkLst>
        </pc:spChg>
      </pc:sldChg>
      <pc:sldChg chg="modSp add mod">
        <pc:chgData name="Lucie Reczková" userId="06b4fd64-77a6-4415-8315-83d3104b1ff1" providerId="ADAL" clId="{E733A828-1911-4642-9E4B-333490898DBC}" dt="2024-12-28T21:28:23.788" v="204" actId="27636"/>
        <pc:sldMkLst>
          <pc:docMk/>
          <pc:sldMk cId="4005088035" sldId="367"/>
        </pc:sldMkLst>
        <pc:spChg chg="mod">
          <ac:chgData name="Lucie Reczková" userId="06b4fd64-77a6-4415-8315-83d3104b1ff1" providerId="ADAL" clId="{E733A828-1911-4642-9E4B-333490898DBC}" dt="2024-12-28T21:28:03.873" v="199"/>
          <ac:spMkLst>
            <pc:docMk/>
            <pc:sldMk cId="4005088035" sldId="367"/>
            <ac:spMk id="6" creationId="{EEDD0984-0DF9-F748-E5ED-4B7637C5C366}"/>
          </ac:spMkLst>
        </pc:spChg>
        <pc:spChg chg="mod">
          <ac:chgData name="Lucie Reczková" userId="06b4fd64-77a6-4415-8315-83d3104b1ff1" providerId="ADAL" clId="{E733A828-1911-4642-9E4B-333490898DBC}" dt="2024-12-28T21:28:23.788" v="204" actId="27636"/>
          <ac:spMkLst>
            <pc:docMk/>
            <pc:sldMk cId="4005088035" sldId="367"/>
            <ac:spMk id="16" creationId="{14400824-4EAB-2A4F-5159-79018D676C30}"/>
          </ac:spMkLst>
        </pc:spChg>
      </pc:sldChg>
      <pc:sldChg chg="modSp add mod">
        <pc:chgData name="Lucie Reczková" userId="06b4fd64-77a6-4415-8315-83d3104b1ff1" providerId="ADAL" clId="{E733A828-1911-4642-9E4B-333490898DBC}" dt="2024-12-28T21:29:52.806" v="211" actId="27636"/>
        <pc:sldMkLst>
          <pc:docMk/>
          <pc:sldMk cId="2360153915" sldId="368"/>
        </pc:sldMkLst>
        <pc:spChg chg="mod">
          <ac:chgData name="Lucie Reczková" userId="06b4fd64-77a6-4415-8315-83d3104b1ff1" providerId="ADAL" clId="{E733A828-1911-4642-9E4B-333490898DBC}" dt="2024-12-28T21:29:42.109" v="209"/>
          <ac:spMkLst>
            <pc:docMk/>
            <pc:sldMk cId="2360153915" sldId="368"/>
            <ac:spMk id="6" creationId="{27BE4668-193E-85C9-4ED9-14D006E73A39}"/>
          </ac:spMkLst>
        </pc:spChg>
        <pc:spChg chg="mod">
          <ac:chgData name="Lucie Reczková" userId="06b4fd64-77a6-4415-8315-83d3104b1ff1" providerId="ADAL" clId="{E733A828-1911-4642-9E4B-333490898DBC}" dt="2024-12-28T21:29:52.806" v="211" actId="27636"/>
          <ac:spMkLst>
            <pc:docMk/>
            <pc:sldMk cId="2360153915" sldId="368"/>
            <ac:spMk id="16" creationId="{5097A7F2-FDB1-66F0-74AC-DE3FAE9BA974}"/>
          </ac:spMkLst>
        </pc:spChg>
      </pc:sldChg>
      <pc:sldChg chg="modSp add mod">
        <pc:chgData name="Lucie Reczková" userId="06b4fd64-77a6-4415-8315-83d3104b1ff1" providerId="ADAL" clId="{E733A828-1911-4642-9E4B-333490898DBC}" dt="2024-12-28T21:30:17.346" v="213"/>
        <pc:sldMkLst>
          <pc:docMk/>
          <pc:sldMk cId="3116053860" sldId="369"/>
        </pc:sldMkLst>
        <pc:spChg chg="mod">
          <ac:chgData name="Lucie Reczková" userId="06b4fd64-77a6-4415-8315-83d3104b1ff1" providerId="ADAL" clId="{E733A828-1911-4642-9E4B-333490898DBC}" dt="2024-12-28T21:30:17.346" v="213"/>
          <ac:spMkLst>
            <pc:docMk/>
            <pc:sldMk cId="3116053860" sldId="369"/>
            <ac:spMk id="16" creationId="{59E6E72B-1FBD-2301-085A-A0D106BC32C1}"/>
          </ac:spMkLst>
        </pc:spChg>
      </pc:sldChg>
      <pc:sldChg chg="add">
        <pc:chgData name="Lucie Reczková" userId="06b4fd64-77a6-4415-8315-83d3104b1ff1" providerId="ADAL" clId="{E733A828-1911-4642-9E4B-333490898DBC}" dt="2024-12-28T21:35:12.429" v="265" actId="2890"/>
        <pc:sldMkLst>
          <pc:docMk/>
          <pc:sldMk cId="1357428345" sldId="370"/>
        </pc:sldMkLst>
      </pc:sldChg>
      <pc:sldChg chg="modSp add mod">
        <pc:chgData name="Lucie Reczková" userId="06b4fd64-77a6-4415-8315-83d3104b1ff1" providerId="ADAL" clId="{E733A828-1911-4642-9E4B-333490898DBC}" dt="2024-12-30T20:23:29.541" v="633" actId="113"/>
        <pc:sldMkLst>
          <pc:docMk/>
          <pc:sldMk cId="1097254551" sldId="372"/>
        </pc:sldMkLst>
        <pc:spChg chg="mod">
          <ac:chgData name="Lucie Reczková" userId="06b4fd64-77a6-4415-8315-83d3104b1ff1" providerId="ADAL" clId="{E733A828-1911-4642-9E4B-333490898DBC}" dt="2024-12-30T20:23:29.541" v="633" actId="113"/>
          <ac:spMkLst>
            <pc:docMk/>
            <pc:sldMk cId="1097254551" sldId="372"/>
            <ac:spMk id="3" creationId="{7B188F24-1447-4CD6-7628-B2CC014D88AC}"/>
          </ac:spMkLst>
        </pc:spChg>
      </pc:sldChg>
      <pc:sldChg chg="modSp add mod">
        <pc:chgData name="Lucie Reczková" userId="06b4fd64-77a6-4415-8315-83d3104b1ff1" providerId="ADAL" clId="{E733A828-1911-4642-9E4B-333490898DBC}" dt="2025-01-09T17:10:05.841" v="1193" actId="20577"/>
        <pc:sldMkLst>
          <pc:docMk/>
          <pc:sldMk cId="2981611393" sldId="373"/>
        </pc:sldMkLst>
        <pc:spChg chg="mod">
          <ac:chgData name="Lucie Reczková" userId="06b4fd64-77a6-4415-8315-83d3104b1ff1" providerId="ADAL" clId="{E733A828-1911-4642-9E4B-333490898DBC}" dt="2025-01-09T17:10:05.841" v="1193" actId="20577"/>
          <ac:spMkLst>
            <pc:docMk/>
            <pc:sldMk cId="2981611393" sldId="373"/>
            <ac:spMk id="3" creationId="{D42BCF00-338A-9585-E54A-1C0D2EA49D21}"/>
          </ac:spMkLst>
        </pc:spChg>
      </pc:sldChg>
      <pc:sldChg chg="modSp add mod">
        <pc:chgData name="Lucie Reczková" userId="06b4fd64-77a6-4415-8315-83d3104b1ff1" providerId="ADAL" clId="{E733A828-1911-4642-9E4B-333490898DBC}" dt="2024-12-30T20:26:22.160" v="681" actId="20577"/>
        <pc:sldMkLst>
          <pc:docMk/>
          <pc:sldMk cId="2104294" sldId="374"/>
        </pc:sldMkLst>
        <pc:spChg chg="mod">
          <ac:chgData name="Lucie Reczková" userId="06b4fd64-77a6-4415-8315-83d3104b1ff1" providerId="ADAL" clId="{E733A828-1911-4642-9E4B-333490898DBC}" dt="2024-12-30T20:26:22.160" v="681" actId="20577"/>
          <ac:spMkLst>
            <pc:docMk/>
            <pc:sldMk cId="2104294" sldId="374"/>
            <ac:spMk id="3" creationId="{1AB8E1FF-2E25-B8F2-7599-D22435F8E76A}"/>
          </ac:spMkLst>
        </pc:spChg>
      </pc:sldChg>
      <pc:sldChg chg="modSp add mod">
        <pc:chgData name="Lucie Reczková" userId="06b4fd64-77a6-4415-8315-83d3104b1ff1" providerId="ADAL" clId="{E733A828-1911-4642-9E4B-333490898DBC}" dt="2025-01-09T17:11:51.692" v="1210" actId="5793"/>
        <pc:sldMkLst>
          <pc:docMk/>
          <pc:sldMk cId="3065794641" sldId="375"/>
        </pc:sldMkLst>
      </pc:sldChg>
      <pc:sldChg chg="modSp add mod">
        <pc:chgData name="Lucie Reczková" userId="06b4fd64-77a6-4415-8315-83d3104b1ff1" providerId="ADAL" clId="{E733A828-1911-4642-9E4B-333490898DBC}" dt="2025-01-09T17:11:36.469" v="1206" actId="20577"/>
        <pc:sldMkLst>
          <pc:docMk/>
          <pc:sldMk cId="1277201504" sldId="376"/>
        </pc:sldMkLst>
      </pc:sldChg>
      <pc:sldChg chg="modSp add mod">
        <pc:chgData name="Lucie Reczková" userId="06b4fd64-77a6-4415-8315-83d3104b1ff1" providerId="ADAL" clId="{E733A828-1911-4642-9E4B-333490898DBC}" dt="2024-12-30T21:27:37.496" v="919" actId="115"/>
        <pc:sldMkLst>
          <pc:docMk/>
          <pc:sldMk cId="3954374980" sldId="377"/>
        </pc:sldMkLst>
      </pc:sldChg>
      <pc:sldChg chg="modSp add mod">
        <pc:chgData name="Lucie Reczková" userId="06b4fd64-77a6-4415-8315-83d3104b1ff1" providerId="ADAL" clId="{E733A828-1911-4642-9E4B-333490898DBC}" dt="2025-01-09T17:11:24.427" v="1205" actId="33524"/>
        <pc:sldMkLst>
          <pc:docMk/>
          <pc:sldMk cId="1802632904" sldId="378"/>
        </pc:sldMkLst>
      </pc:sldChg>
      <pc:sldChg chg="modSp add mod">
        <pc:chgData name="Lucie Reczková" userId="06b4fd64-77a6-4415-8315-83d3104b1ff1" providerId="ADAL" clId="{E733A828-1911-4642-9E4B-333490898DBC}" dt="2025-01-09T17:11:11.061" v="1201" actId="20577"/>
        <pc:sldMkLst>
          <pc:docMk/>
          <pc:sldMk cId="4025092900" sldId="379"/>
        </pc:sldMkLst>
      </pc:sldChg>
      <pc:sldChg chg="modSp add mod">
        <pc:chgData name="Lucie Reczková" userId="06b4fd64-77a6-4415-8315-83d3104b1ff1" providerId="ADAL" clId="{E733A828-1911-4642-9E4B-333490898DBC}" dt="2025-01-09T17:10:31.542" v="1198" actId="14100"/>
        <pc:sldMkLst>
          <pc:docMk/>
          <pc:sldMk cId="3013410882" sldId="380"/>
        </pc:sldMkLst>
        <pc:spChg chg="mod">
          <ac:chgData name="Lucie Reczková" userId="06b4fd64-77a6-4415-8315-83d3104b1ff1" providerId="ADAL" clId="{E733A828-1911-4642-9E4B-333490898DBC}" dt="2025-01-09T17:10:31.542" v="1198" actId="14100"/>
          <ac:spMkLst>
            <pc:docMk/>
            <pc:sldMk cId="3013410882" sldId="380"/>
            <ac:spMk id="5" creationId="{92DD68F5-296E-3FD7-0A3B-1BB716C8002C}"/>
          </ac:spMkLst>
        </pc:spChg>
      </pc:sldChg>
      <pc:sldChg chg="modSp add mod ord">
        <pc:chgData name="Lucie Reczková" userId="06b4fd64-77a6-4415-8315-83d3104b1ff1" providerId="ADAL" clId="{E733A828-1911-4642-9E4B-333490898DBC}" dt="2024-12-30T21:43:02.741" v="1046" actId="20577"/>
        <pc:sldMkLst>
          <pc:docMk/>
          <pc:sldMk cId="2807105664" sldId="381"/>
        </pc:sldMkLst>
        <pc:spChg chg="mod">
          <ac:chgData name="Lucie Reczková" userId="06b4fd64-77a6-4415-8315-83d3104b1ff1" providerId="ADAL" clId="{E733A828-1911-4642-9E4B-333490898DBC}" dt="2024-12-30T21:43:02.741" v="1046" actId="20577"/>
          <ac:spMkLst>
            <pc:docMk/>
            <pc:sldMk cId="2807105664" sldId="381"/>
            <ac:spMk id="2" creationId="{8B352E92-5DDB-5020-C1E2-228F9DE45151}"/>
          </ac:spMkLst>
        </pc:spChg>
        <pc:spChg chg="mod">
          <ac:chgData name="Lucie Reczková" userId="06b4fd64-77a6-4415-8315-83d3104b1ff1" providerId="ADAL" clId="{E733A828-1911-4642-9E4B-333490898DBC}" dt="2024-12-30T21:42:11.358" v="1017" actId="14100"/>
          <ac:spMkLst>
            <pc:docMk/>
            <pc:sldMk cId="2807105664" sldId="381"/>
            <ac:spMk id="6" creationId="{D6C643B2-9B8A-35C7-27DD-EA1260F13770}"/>
          </ac:spMkLst>
        </pc:spChg>
      </pc:sldChg>
      <pc:sldChg chg="modSp add mod">
        <pc:chgData name="Lucie Reczková" userId="06b4fd64-77a6-4415-8315-83d3104b1ff1" providerId="ADAL" clId="{E733A828-1911-4642-9E4B-333490898DBC}" dt="2024-12-30T21:48:52.947" v="1095" actId="27636"/>
        <pc:sldMkLst>
          <pc:docMk/>
          <pc:sldMk cId="1967937147" sldId="382"/>
        </pc:sldMkLst>
        <pc:spChg chg="mod">
          <ac:chgData name="Lucie Reczková" userId="06b4fd64-77a6-4415-8315-83d3104b1ff1" providerId="ADAL" clId="{E733A828-1911-4642-9E4B-333490898DBC}" dt="2024-12-30T21:48:52.947" v="1095" actId="27636"/>
          <ac:spMkLst>
            <pc:docMk/>
            <pc:sldMk cId="1967937147" sldId="382"/>
            <ac:spMk id="2" creationId="{7B16D13D-B762-FCEF-E8E7-F01BFDEC2FF2}"/>
          </ac:spMkLst>
        </pc:spChg>
      </pc:sldChg>
      <pc:sldChg chg="modSp add mod">
        <pc:chgData name="Lucie Reczková" userId="06b4fd64-77a6-4415-8315-83d3104b1ff1" providerId="ADAL" clId="{E733A828-1911-4642-9E4B-333490898DBC}" dt="2024-12-30T21:48:42.502" v="1093" actId="20577"/>
        <pc:sldMkLst>
          <pc:docMk/>
          <pc:sldMk cId="2433930334" sldId="383"/>
        </pc:sldMkLst>
        <pc:spChg chg="mod">
          <ac:chgData name="Lucie Reczková" userId="06b4fd64-77a6-4415-8315-83d3104b1ff1" providerId="ADAL" clId="{E733A828-1911-4642-9E4B-333490898DBC}" dt="2024-12-30T21:48:42.502" v="1093" actId="20577"/>
          <ac:spMkLst>
            <pc:docMk/>
            <pc:sldMk cId="2433930334" sldId="383"/>
            <ac:spMk id="2" creationId="{A4ED7E4E-E110-C94D-5A58-0E39DA8128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25.02.2025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E0A6F-9077-E9CE-3F44-F6F3997E69A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D9936E5-0ED4-37A3-8FA2-058F9AFD82B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D2DC21A-9B40-CDCB-1CDE-89FD2A708DB9}"/>
              </a:ext>
            </a:extLst>
          </p:cNvPr>
          <p:cNvSpPr>
            <a:spLocks noGrp="1"/>
          </p:cNvSpPr>
          <p:nvPr>
            <p:ph type="body" idx="1"/>
          </p:nvPr>
        </p:nvSpPr>
        <p:spPr/>
        <p:txBody>
          <a:bodyPr/>
          <a:lstStyle/>
          <a:p>
            <a:r>
              <a:rPr lang="cs-CZ" dirty="0"/>
              <a:t>https://www.sciencedirect.com/topics/computer-science/political-system</a:t>
            </a:r>
          </a:p>
        </p:txBody>
      </p:sp>
      <p:sp>
        <p:nvSpPr>
          <p:cNvPr id="4" name="Zástupný symbol pro číslo snímku 3">
            <a:extLst>
              <a:ext uri="{FF2B5EF4-FFF2-40B4-BE49-F238E27FC236}">
                <a16:creationId xmlns:a16="http://schemas.microsoft.com/office/drawing/2014/main" id="{BFCBCE16-560B-3CEB-263B-06BA266D6838}"/>
              </a:ext>
            </a:extLst>
          </p:cNvPr>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69513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1F1A5-E404-0296-7FB5-EC771B060FA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4A68F86-4623-3E3A-8ADF-3B32E2C0F68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DEDDAE9-9127-3F71-9347-D94BA2E7749D}"/>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9F5536F6-1A32-2383-7ABC-1DDA204D475C}"/>
              </a:ext>
            </a:extLst>
          </p:cNvPr>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90248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CF3D7-3520-B0D2-ABC8-2BCC7A15AD0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D7B198A-86B9-3EDE-BDC0-51AF117FFDC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95DF612-8554-17FE-2C9F-C6AA16BDA72F}"/>
              </a:ext>
            </a:extLst>
          </p:cNvPr>
          <p:cNvSpPr>
            <a:spLocks noGrp="1"/>
          </p:cNvSpPr>
          <p:nvPr>
            <p:ph type="body" idx="1"/>
          </p:nvPr>
        </p:nvSpPr>
        <p:spPr/>
        <p:txBody>
          <a:bodyPr/>
          <a:lstStyle/>
          <a:p>
            <a:r>
              <a:rPr lang="cs-CZ" dirty="0"/>
              <a:t>https://www.researchgate.net/publication/240724456_The_Impact_of_Public_Opinion_on_Public_Policy_A_Review_and_an_Agenda</a:t>
            </a:r>
          </a:p>
        </p:txBody>
      </p:sp>
      <p:sp>
        <p:nvSpPr>
          <p:cNvPr id="4" name="Zástupný symbol pro číslo snímku 3">
            <a:extLst>
              <a:ext uri="{FF2B5EF4-FFF2-40B4-BE49-F238E27FC236}">
                <a16:creationId xmlns:a16="http://schemas.microsoft.com/office/drawing/2014/main" id="{9292D72A-2873-1CA5-E85B-29F274AF2800}"/>
              </a:ext>
            </a:extLst>
          </p:cNvPr>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93087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4FC72-3CFB-2B00-D0FE-650AA18AE23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147EE27-6A78-0992-0628-43D6C84A775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BCDD840-54E0-5B13-4A28-D96560A5973D}"/>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064D3D6D-F4A4-315B-A994-8B4529BDF8A4}"/>
              </a:ext>
            </a:extLst>
          </p:cNvPr>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68451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58516-A0D0-12E7-7112-A08C77A8C0B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61EC181-3EE0-FC2B-00E7-CC177673D47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285CA9F-A1E4-8620-F093-EBDE931A67BC}"/>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B1CE65C-CA54-0F70-3993-56CEAEB5F2C3}"/>
              </a:ext>
            </a:extLst>
          </p:cNvPr>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054048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E477A-DADC-89E9-E67B-81D39CA472F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C089F05-ECB3-C05C-3448-9996C97CB6F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42387F0-91E9-E60B-D68B-41B30A024E9C}"/>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04BDCAF-3C17-81B1-4347-6D5ED519D65E}"/>
              </a:ext>
            </a:extLst>
          </p:cNvPr>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298305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4830C-1B16-9431-AA53-A35460635BF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AF56445-A3D0-8F11-E90C-FE63C360079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7AA73A3-4D8A-E672-3B50-659602B27C36}"/>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51FA649D-8731-5C00-E042-A9E0CC9412BD}"/>
              </a:ext>
            </a:extLst>
          </p:cNvPr>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80569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9E99E-008B-A770-CEC7-BF5D5633CD3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2849BE3-C312-779A-C583-552EA6BCE97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B8FA4C8-D55F-A329-850C-75F90DCE7B07}"/>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CA40EF2-C675-C784-5B89-0649F21473CE}"/>
              </a:ext>
            </a:extLst>
          </p:cNvPr>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52588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92CA2-3615-353F-5474-B402C65DA52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2A06A31-331F-9B18-9A4D-01AD95A890C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307CA38-0FFB-FFE9-7A9C-9AB704AF45F3}"/>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82173854-60BB-A3AB-0D5C-7FE948FCA611}"/>
              </a:ext>
            </a:extLst>
          </p:cNvPr>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95878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A6576-01EE-8858-0920-3F81B7CC281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915CABE-A814-FCFF-88C4-5F5D8C51AF2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1E5BBBD-6DAD-4C37-7959-B014DC3E2DC4}"/>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BB04CE07-7F65-06F6-2211-E2C130A1DC10}"/>
              </a:ext>
            </a:extLst>
          </p:cNvPr>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61059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19A21-6F87-488B-3DB0-1E7CB0D51C0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7C34398-0341-EF18-E9E5-B129FCBE291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2D7E446-3CEF-B9E8-2C79-4C486D77F778}"/>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0C60E092-C391-3C62-4037-46968BC0E8C4}"/>
              </a:ext>
            </a:extLst>
          </p:cNvPr>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275452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8B02E-5E94-7FDE-FB96-E12D4255EF8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25E68A8-003F-B60E-37C0-2BE0D39856C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E8F00C0-CD6F-CA84-BF71-F5A410E3FF23}"/>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79ADAF8D-06BC-BABA-791A-204E99B2516A}"/>
              </a:ext>
            </a:extLst>
          </p:cNvPr>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828764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103BC-0FE3-654B-D04C-0F71D0344EB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D5C9795-65C6-3CE2-8C80-96E59238910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C09B03E-DDBB-5AF0-88BA-92C942A059F2}"/>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3508D7C0-C4CA-DDBA-AC06-1D4B591022AD}"/>
              </a:ext>
            </a:extLst>
          </p:cNvPr>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407615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CA481-8C71-8414-5016-4378913AFEC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1EF49EA-5641-4AC6-57A5-6B6C7C63086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0D5A4BF-3E8C-7DFD-40AE-039ECFFC0C25}"/>
              </a:ext>
            </a:extLst>
          </p:cNvPr>
          <p:cNvSpPr>
            <a:spLocks noGrp="1"/>
          </p:cNvSpPr>
          <p:nvPr>
            <p:ph type="body" idx="1"/>
          </p:nvPr>
        </p:nvSpPr>
        <p:spPr/>
        <p:txBody>
          <a:bodyPr/>
          <a:lstStyle/>
          <a:p>
            <a:r>
              <a:rPr lang="cs-CZ" dirty="0"/>
              <a:t>https://www.instagram.com/reel/DGb04tnITAy/?igsh=QkE2ZVRMYmNiRA%3D%3D</a:t>
            </a:r>
          </a:p>
        </p:txBody>
      </p:sp>
      <p:sp>
        <p:nvSpPr>
          <p:cNvPr id="4" name="Zástupný symbol pro číslo snímku 3">
            <a:extLst>
              <a:ext uri="{FF2B5EF4-FFF2-40B4-BE49-F238E27FC236}">
                <a16:creationId xmlns:a16="http://schemas.microsoft.com/office/drawing/2014/main" id="{BE910735-5B46-917E-5539-7F848068779A}"/>
              </a:ext>
            </a:extLst>
          </p:cNvPr>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570643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ED3BB-DDC6-AE15-922A-DEC1F873303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0F796E6-3593-D816-BBEA-4BF77DF0720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4F9EA26-8472-A160-31A3-5AF5CAA92737}"/>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CE810A28-6767-BD53-F78C-ACC5BFE070EC}"/>
              </a:ext>
            </a:extLst>
          </p:cNvPr>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008647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A8C4B-CB8B-1157-6E47-5E94FA964A4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5C04920-4AB7-33FD-BBC8-0A577E539A2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79A2961-8036-D6AA-63EB-CF175F716306}"/>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E845FB5A-19BD-E8FD-8328-2F163369F480}"/>
              </a:ext>
            </a:extLst>
          </p:cNvPr>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881138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0BBE5-C70B-BC2A-4A35-05A6D5B1C3B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27744BD-903A-C245-2294-831A62E8E44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4CEA01D-D1E6-50F1-3E8A-F8AA2549A659}"/>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958B928C-9C31-B766-754E-D125276B169B}"/>
              </a:ext>
            </a:extLst>
          </p:cNvPr>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114763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43F02-B3C4-60B8-908B-E2F5844B39E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5652B74-AD9A-9CC3-3720-D1C6E3FCA34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9DE453A-EE14-8663-ACBA-25D2F3D6C25C}"/>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77D7A2E5-B966-8660-63D8-F36D6A303AC5}"/>
              </a:ext>
            </a:extLst>
          </p:cNvPr>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4134172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82F13-3319-8AC3-2D9A-41D73CC9B12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9DEB8E3-6D75-2BB3-4041-8BEE90AE7FA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FFE6013-B882-ABAC-8584-9A3C48BAE52E}"/>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7CDBE078-F9BE-AA6B-2784-18033FDF0FC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2792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02E72-588D-EC7F-7A5D-79F0B595DB2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C79543C-C6B7-4498-409D-4BAA9E1FB0B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2459C09-DD8C-0584-1BD1-A2E7B6A51527}"/>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C9B14B1-622F-D923-22E7-82EF9A8DF8A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9357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0D81E-5CB5-1430-FD7F-F71C7991A5E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EAA4073-A6C5-CFC0-A386-2D549C7688B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52767C0-9992-6877-4BEC-E6F99D3EDC0E}"/>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5961E2E2-66A6-0B82-0F3B-37772114006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24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1B4B4-21F7-6A87-07B4-056769A6CBD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51EECC2-E194-4CC1-7E62-4019B3C16EE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6DDDEAC-4E89-1BCC-1933-F3C1B79F405F}"/>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30F795C5-68FA-5CD1-7CFD-F66760423F4B}"/>
              </a:ext>
            </a:extLst>
          </p:cNvPr>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480786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36A7B-3FBB-9725-4E76-73F0D65AB2C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63AE870-905A-DC63-6E0B-048CB60D36F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AFE1274-A94E-C4E4-392F-D2CBCC1C303F}"/>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CEEB7679-4A14-AD4F-2CB7-22575DD0F69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8747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C7F74-7092-466D-2ABF-E0BFCC05BA0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90381D9-3591-6613-5BAB-CA2EF99452F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BCF71F8-7979-B11B-37F8-E17450721364}"/>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6F40E122-AFE9-3300-1771-0650AEB13EF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6111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BB2F7-3473-E9BB-36F1-295E4E70460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4826B58-1FD0-FB4E-BDAB-45816BE056B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07C816B-8907-6100-B494-245BF8D46683}"/>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01131E26-5271-66A5-85B4-429789B4262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6012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76DB7-1187-46C0-12AD-156AC047AD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8A802D5-8DB4-6689-A55C-3A3C974C46D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41461B7-D8E9-9BE0-228A-BAFB2C456757}"/>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1C5FE08C-76D6-6DFC-B6D0-FD02126717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7163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C1D53-47E8-CC21-5927-EFDD342FB08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06414FE-6B7A-16A6-B181-B9339A7AB3D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6205A20-FF7A-6811-F131-558ACD10272E}"/>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3E4DFC9-B52E-959D-3E1B-66FEDC775DD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243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4F706-92F4-6A61-1D79-3EE5D902D34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FB7D027-677C-B4E2-ACA8-09C84DCA571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D62D6AD-55E5-201C-0EF5-A3445D2D1E6E}"/>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AB197EF-EA62-B085-F221-75E4946C423E}"/>
              </a:ext>
            </a:extLst>
          </p:cNvPr>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573617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01C9-5C1A-E59C-ADF6-9D7B29F5802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14CF1C5-0CC6-6C0F-F203-A8AB6DA7E69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DC00421-5C52-3E61-4566-2FBAAA074C59}"/>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BB82BF1-94F3-2645-4D53-1BBA529C704B}"/>
              </a:ext>
            </a:extLst>
          </p:cNvPr>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1548158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44F63-AC5B-D481-EF20-CE1370B6FAD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29C9782-BCD3-3045-B25F-29F0523BABC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72DB360-6F78-9921-8974-37AA10609BD5}"/>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89108909-766B-2DAC-B591-E9197AAA7A98}"/>
              </a:ext>
            </a:extLst>
          </p:cNvPr>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11935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7D719-084A-8808-E620-442EBBC47E9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386B4D8-BAF5-560E-6EC5-D1EB912F815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C860ED2-29BD-9A4E-EDC1-57E888C5D001}"/>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D33D918B-B910-9755-6CBB-00B65AD68499}"/>
              </a:ext>
            </a:extLst>
          </p:cNvPr>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435885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78B25-D09A-3E25-B68F-40EF27E48F5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466891B-DF54-42B3-745B-9B74EA04CDE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76ED5EB-3863-A6E7-C305-F820AB4F1DD9}"/>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C4FF7BA6-4AAA-E7EB-7AFA-E85B7C405B12}"/>
              </a:ext>
            </a:extLst>
          </p:cNvPr>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405600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B6651-11B4-605A-DFFD-D84FBA1C312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96FD99F-FB5D-717B-CE2A-AF803BF14B5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17E593E-B68C-C3D2-6A8F-BFD39975F859}"/>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7E5E5978-95EB-9D3F-CED9-DB75652A188A}"/>
              </a:ext>
            </a:extLst>
          </p:cNvPr>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11070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28346-AD8C-6C0A-9F69-3082FCE3B0D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8DA1BF9-9DD6-4D9C-176D-1303AC893D9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D9F47AC-8FF0-731D-6F5C-BC07FBCAF809}"/>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3457BC7E-74F8-E9F6-ABF5-7B280BA21F73}"/>
              </a:ext>
            </a:extLst>
          </p:cNvPr>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2938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966FC-7D54-012D-7F22-B759C3DFA8B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3E31F2A-1809-9FE1-EA12-07A2BD05B52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78A0CB8-8BB4-B440-6A6B-09FFF2650EE9}"/>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F62F8993-CA9F-1E3A-266D-28CCE5F7CA2E}"/>
              </a:ext>
            </a:extLst>
          </p:cNvPr>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850454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5A5BF-4D33-9D2D-A00D-1828D387CE9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4384132-82FD-2DF0-0CE2-633D1851DB0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FD27138-C004-FE61-CD89-C8A5CB4AE450}"/>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8F94908C-A0FC-F15A-6E8C-32C5FCD27E24}"/>
              </a:ext>
            </a:extLst>
          </p:cNvPr>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48602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ata.worldbank.org/indicator/IC.BUS.EASE.X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finance.ec.europa.eu/sustainable-finance/tools-and-standards/eu-taxonomy-sustainable-activities/eu-taxonomys-uptake-ground_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ideo" Target="https://www.youtube.com/embed/WNdR808jMSA?feature=oembed" TargetMode="Externa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1O6YCCbHvHc" TargetMode="External"/><Relationship Id="rId2" Type="http://schemas.openxmlformats.org/officeDocument/2006/relationships/slideLayout" Target="../slideLayouts/slideLayout2.xml"/><Relationship Id="rId1" Type="http://schemas.openxmlformats.org/officeDocument/2006/relationships/video" Target="https://www.youtube.com/embed/1O6YCCbHvHc?feature=oembed" TargetMode="Externa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unep.org/interactive/global-environment-outlook/" TargetMode="External"/><Relationship Id="rId2" Type="http://schemas.openxmlformats.org/officeDocument/2006/relationships/hyperlink" Target="https://finance.ec.europa.eu/sustainable-finance/tools-and-standards/eu-taxonomy-sustainable-activities/eu-taxonomys-uptake-ground_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External Business Environment – part 1</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Lucie </a:t>
            </a:r>
            <a:r>
              <a:rPr lang="cs-CZ" altLang="cs-CZ" sz="900" b="1" dirty="0" err="1">
                <a:solidFill>
                  <a:srgbClr val="307871"/>
                </a:solidFill>
                <a:latin typeface="Times New Roman" panose="02020603050405020304" pitchFamily="18" charset="0"/>
                <a:cs typeface="Times New Roman" panose="02020603050405020304" pitchFamily="18" charset="0"/>
              </a:rPr>
              <a:t>Reczková</a:t>
            </a:r>
            <a:endParaRPr lang="cs-CZ" altLang="cs-CZ" sz="900" b="1" dirty="0">
              <a:solidFill>
                <a:srgbClr val="307871"/>
              </a:solidFill>
              <a:latin typeface="Times New Roman" panose="02020603050405020304" pitchFamily="18" charset="0"/>
              <a:cs typeface="Times New Roman" panose="02020603050405020304" pitchFamily="18" charset="0"/>
            </a:endParaRPr>
          </a:p>
          <a:p>
            <a:pPr algn="r"/>
            <a:endParaRPr lang="cs-CZ" altLang="cs-CZ" sz="900" dirty="0">
              <a:solidFill>
                <a:srgbClr val="307871"/>
              </a:solidFill>
              <a:latin typeface="Times New Roman" panose="02020603050405020304" pitchFamily="18" charset="0"/>
              <a:cs typeface="Times New Roman" panose="02020603050405020304" pitchFamily="18" charset="0"/>
            </a:endParaRPr>
          </a:p>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761C48DA-7B75-4EEE-BD5C-DDA9D5DBD4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520" y="3565763"/>
            <a:ext cx="5616624" cy="1309575"/>
          </a:xfrm>
          <a:prstGeom prst="rect">
            <a:avLst/>
          </a:prstGeom>
        </p:spPr>
      </p:pic>
      <p:sp>
        <p:nvSpPr>
          <p:cNvPr id="6" name="Rectangle 2">
            <a:extLst>
              <a:ext uri="{FF2B5EF4-FFF2-40B4-BE49-F238E27FC236}">
                <a16:creationId xmlns:a16="http://schemas.microsoft.com/office/drawing/2014/main" id="{2B8D5AC5-56B8-4769-B4B9-EF6E38FF95A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1025" name="Obrázek 10">
            <a:hlinkClick r:id="rId4"/>
            <a:extLst>
              <a:ext uri="{FF2B5EF4-FFF2-40B4-BE49-F238E27FC236}">
                <a16:creationId xmlns:a16="http://schemas.microsoft.com/office/drawing/2014/main" id="{7267DA14-DD4A-437A-9F0F-2AE3E3E54D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546" y="4447381"/>
            <a:ext cx="12287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AF691-649F-82BC-A428-79516FB258E8}"/>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F5C99318-23BC-D281-95B9-31FF1FB223D8}"/>
              </a:ext>
            </a:extLst>
          </p:cNvPr>
          <p:cNvSpPr txBox="1">
            <a:spLocks/>
          </p:cNvSpPr>
          <p:nvPr/>
        </p:nvSpPr>
        <p:spPr>
          <a:xfrm>
            <a:off x="363148" y="915566"/>
            <a:ext cx="7449211" cy="33123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PESTEL analysis answers four key questions: </a:t>
            </a:r>
          </a:p>
          <a:p>
            <a:pPr marL="0" indent="0">
              <a:buNone/>
            </a:pPr>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dirty="0">
                <a:solidFill>
                  <a:srgbClr val="002060"/>
                </a:solidFill>
                <a:latin typeface="Times New Roman" panose="02020603050405020304" pitchFamily="18" charset="0"/>
                <a:cs typeface="Times New Roman" panose="02020603050405020304" pitchFamily="18" charset="0"/>
              </a:rPr>
              <a:t>1. What environmental factors are affecting the industry/</a:t>
            </a:r>
            <a:r>
              <a:rPr lang="en-US" sz="1800" dirty="0" err="1">
                <a:solidFill>
                  <a:srgbClr val="002060"/>
                </a:solidFill>
                <a:latin typeface="Times New Roman" panose="02020603050405020304" pitchFamily="18" charset="0"/>
                <a:cs typeface="Times New Roman" panose="02020603050405020304" pitchFamily="18" charset="0"/>
              </a:rPr>
              <a:t>organisation</a:t>
            </a:r>
            <a:r>
              <a:rPr lang="en-US" sz="1800" dirty="0">
                <a:solidFill>
                  <a:srgbClr val="002060"/>
                </a:solidFill>
                <a:latin typeface="Times New Roman" panose="02020603050405020304" pitchFamily="18" charset="0"/>
                <a:cs typeface="Times New Roman" panose="02020603050405020304" pitchFamily="18" charset="0"/>
              </a:rPr>
              <a:t>?</a:t>
            </a:r>
          </a:p>
          <a:p>
            <a:pPr marL="0" indent="0">
              <a:buNone/>
            </a:pPr>
            <a:endParaRPr lang="en-US" sz="1800"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dirty="0">
                <a:solidFill>
                  <a:srgbClr val="002060"/>
                </a:solidFill>
                <a:latin typeface="Times New Roman" panose="02020603050405020304" pitchFamily="18" charset="0"/>
                <a:cs typeface="Times New Roman" panose="02020603050405020304" pitchFamily="18" charset="0"/>
              </a:rPr>
              <a:t>2. Which of these are the most important</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for</a:t>
            </a:r>
            <a:r>
              <a:rPr lang="cs-CZ" sz="1800" dirty="0">
                <a:solidFill>
                  <a:srgbClr val="002060"/>
                </a:solidFill>
                <a:latin typeface="Times New Roman" panose="02020603050405020304" pitchFamily="18" charset="0"/>
                <a:cs typeface="Times New Roman" panose="02020603050405020304" pitchFamily="18" charset="0"/>
              </a:rPr>
              <a:t> a </a:t>
            </a:r>
            <a:r>
              <a:rPr lang="cs-CZ" sz="1800" dirty="0" err="1">
                <a:solidFill>
                  <a:srgbClr val="002060"/>
                </a:solidFill>
                <a:latin typeface="Times New Roman" panose="02020603050405020304" pitchFamily="18" charset="0"/>
                <a:cs typeface="Times New Roman" panose="02020603050405020304" pitchFamily="18" charset="0"/>
              </a:rPr>
              <a:t>company</a:t>
            </a:r>
            <a:r>
              <a:rPr lang="en-US" sz="1800" dirty="0">
                <a:solidFill>
                  <a:srgbClr val="002060"/>
                </a:solidFill>
                <a:latin typeface="Times New Roman" panose="02020603050405020304" pitchFamily="18" charset="0"/>
                <a:cs typeface="Times New Roman" panose="02020603050405020304" pitchFamily="18" charset="0"/>
              </a:rPr>
              <a:t> at the present time?</a:t>
            </a:r>
          </a:p>
          <a:p>
            <a:pPr marL="0" indent="0">
              <a:buNone/>
            </a:pPr>
            <a:endParaRPr lang="en-US" sz="1800"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dirty="0">
                <a:solidFill>
                  <a:srgbClr val="002060"/>
                </a:solidFill>
                <a:latin typeface="Times New Roman" panose="02020603050405020304" pitchFamily="18" charset="0"/>
                <a:cs typeface="Times New Roman" panose="02020603050405020304" pitchFamily="18" charset="0"/>
              </a:rPr>
              <a:t>3. Which will be the most important</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for</a:t>
            </a:r>
            <a:r>
              <a:rPr lang="cs-CZ" sz="1800" dirty="0">
                <a:solidFill>
                  <a:srgbClr val="002060"/>
                </a:solidFill>
                <a:latin typeface="Times New Roman" panose="02020603050405020304" pitchFamily="18" charset="0"/>
                <a:cs typeface="Times New Roman" panose="02020603050405020304" pitchFamily="18" charset="0"/>
              </a:rPr>
              <a:t> a </a:t>
            </a:r>
            <a:r>
              <a:rPr lang="cs-CZ" sz="1800" dirty="0" err="1">
                <a:solidFill>
                  <a:srgbClr val="002060"/>
                </a:solidFill>
                <a:latin typeface="Times New Roman" panose="02020603050405020304" pitchFamily="18" charset="0"/>
                <a:cs typeface="Times New Roman" panose="02020603050405020304" pitchFamily="18" charset="0"/>
              </a:rPr>
              <a:t>company</a:t>
            </a:r>
            <a:r>
              <a:rPr lang="en-US" sz="1800" dirty="0">
                <a:solidFill>
                  <a:srgbClr val="002060"/>
                </a:solidFill>
                <a:latin typeface="Times New Roman" panose="02020603050405020304" pitchFamily="18" charset="0"/>
                <a:cs typeface="Times New Roman" panose="02020603050405020304" pitchFamily="18" charset="0"/>
              </a:rPr>
              <a:t> in the next few years?</a:t>
            </a:r>
          </a:p>
          <a:p>
            <a:pPr marL="0" indent="0">
              <a:buNone/>
            </a:pPr>
            <a:endParaRPr lang="en-US" sz="1800"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dirty="0">
                <a:solidFill>
                  <a:srgbClr val="002060"/>
                </a:solidFill>
                <a:latin typeface="Times New Roman" panose="02020603050405020304" pitchFamily="18" charset="0"/>
                <a:cs typeface="Times New Roman" panose="02020603050405020304" pitchFamily="18" charset="0"/>
              </a:rPr>
              <a:t>4. What factors might represent opportunities or threats for a </a:t>
            </a:r>
            <a:r>
              <a:rPr lang="cs-CZ" sz="1800" dirty="0" err="1">
                <a:solidFill>
                  <a:srgbClr val="002060"/>
                </a:solidFill>
                <a:latin typeface="Times New Roman" panose="02020603050405020304" pitchFamily="18" charset="0"/>
                <a:cs typeface="Times New Roman" panose="02020603050405020304" pitchFamily="18" charset="0"/>
              </a:rPr>
              <a:t>company</a:t>
            </a:r>
            <a:r>
              <a:rPr lang="en-US" sz="1800" dirty="0">
                <a:solidFill>
                  <a:srgbClr val="002060"/>
                </a:solidFill>
                <a:latin typeface="Times New Roman" panose="02020603050405020304" pitchFamily="18" charset="0"/>
                <a:cs typeface="Times New Roman" panose="02020603050405020304" pitchFamily="18" charset="0"/>
              </a:rPr>
              <a:t> (used in SWOT analysis)?</a:t>
            </a: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4738DFBA-557F-CF71-2228-DFCCF7F08C71}"/>
              </a:ext>
            </a:extLst>
          </p:cNvPr>
          <p:cNvSpPr>
            <a:spLocks noGrp="1"/>
          </p:cNvSpPr>
          <p:nvPr>
            <p:ph type="title"/>
          </p:nvPr>
        </p:nvSpPr>
        <p:spPr>
          <a:xfrm>
            <a:off x="179512" y="195486"/>
            <a:ext cx="5760640" cy="507703"/>
          </a:xfrm>
        </p:spPr>
        <p:txBody>
          <a:bodyPr/>
          <a:lstStyle/>
          <a:p>
            <a:r>
              <a:rPr lang="cs-CZ" dirty="0"/>
              <a:t>Macroenvironmental </a:t>
            </a:r>
            <a:r>
              <a:rPr lang="cs-CZ" dirty="0" err="1"/>
              <a:t>factors</a:t>
            </a:r>
            <a:r>
              <a:rPr lang="cs-CZ" dirty="0"/>
              <a:t> </a:t>
            </a:r>
          </a:p>
        </p:txBody>
      </p:sp>
    </p:spTree>
    <p:extLst>
      <p:ext uri="{BB962C8B-B14F-4D97-AF65-F5344CB8AC3E}">
        <p14:creationId xmlns:p14="http://schemas.microsoft.com/office/powerpoint/2010/main" val="4090196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87DEE-DA4E-AB71-2A89-F84E56D61401}"/>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77D2BB94-B261-6F43-177B-6E99017D34E6}"/>
              </a:ext>
            </a:extLst>
          </p:cNvPr>
          <p:cNvSpPr txBox="1">
            <a:spLocks/>
          </p:cNvSpPr>
          <p:nvPr/>
        </p:nvSpPr>
        <p:spPr>
          <a:xfrm>
            <a:off x="363148" y="771550"/>
            <a:ext cx="7449211"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What is the political situation? </a:t>
            </a:r>
            <a:r>
              <a:rPr lang="cs-CZ" sz="2400" b="1" dirty="0">
                <a:solidFill>
                  <a:srgbClr val="002060"/>
                </a:solidFill>
                <a:latin typeface="Times New Roman" panose="02020603050405020304" pitchFamily="18" charset="0"/>
                <a:cs typeface="Times New Roman" panose="02020603050405020304" pitchFamily="18" charset="0"/>
              </a:rPr>
              <a:t>H</a:t>
            </a:r>
            <a:r>
              <a:rPr lang="en-US" sz="2400" b="1" dirty="0">
                <a:solidFill>
                  <a:srgbClr val="002060"/>
                </a:solidFill>
                <a:latin typeface="Times New Roman" panose="02020603050405020304" pitchFamily="18" charset="0"/>
                <a:cs typeface="Times New Roman" panose="02020603050405020304" pitchFamily="18" charset="0"/>
              </a:rPr>
              <a:t>ow can it affect us?</a:t>
            </a:r>
            <a:endParaRPr lang="cs-CZ" sz="2400" b="1"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A Politics</a:t>
            </a:r>
            <a:r>
              <a:rPr lang="en-GB" sz="2000" dirty="0">
                <a:solidFill>
                  <a:srgbClr val="002060"/>
                </a:solidFill>
                <a:latin typeface="Times New Roman" panose="02020603050405020304" pitchFamily="18" charset="0"/>
                <a:cs typeface="Times New Roman" panose="02020603050405020304" pitchFamily="18" charset="0"/>
              </a:rPr>
              <a:t> - is </a:t>
            </a:r>
            <a:r>
              <a:rPr lang="cs-CZ" sz="2000" dirty="0">
                <a:solidFill>
                  <a:srgbClr val="002060"/>
                </a:solidFill>
                <a:latin typeface="Times New Roman" panose="02020603050405020304" pitchFamily="18" charset="0"/>
                <a:cs typeface="Times New Roman" panose="02020603050405020304" pitchFamily="18" charset="0"/>
              </a:rPr>
              <a:t>a universal </a:t>
            </a:r>
            <a:r>
              <a:rPr lang="en-GB" sz="2000" dirty="0">
                <a:solidFill>
                  <a:srgbClr val="002060"/>
                </a:solidFill>
                <a:latin typeface="Times New Roman" panose="02020603050405020304" pitchFamily="18" charset="0"/>
                <a:cs typeface="Times New Roman" panose="02020603050405020304" pitchFamily="18" charset="0"/>
              </a:rPr>
              <a:t>activity to resolve any conflicts or problems at the state level that affects (not only) businesses of all types and sizes.</a:t>
            </a:r>
          </a:p>
          <a:p>
            <a:r>
              <a:rPr lang="en-GB" sz="2000" b="1" dirty="0">
                <a:solidFill>
                  <a:srgbClr val="002060"/>
                </a:solidFill>
                <a:latin typeface="Times New Roman" panose="02020603050405020304" pitchFamily="18" charset="0"/>
                <a:cs typeface="Times New Roman" panose="02020603050405020304" pitchFamily="18" charset="0"/>
              </a:rPr>
              <a:t>A Government </a:t>
            </a:r>
            <a:r>
              <a:rPr lang="en-GB" sz="2000" dirty="0">
                <a:solidFill>
                  <a:srgbClr val="002060"/>
                </a:solidFill>
                <a:latin typeface="Times New Roman" panose="02020603050405020304" pitchFamily="18" charset="0"/>
                <a:cs typeface="Times New Roman" panose="02020603050405020304" pitchFamily="18" charset="0"/>
              </a:rPr>
              <a:t>- refers to the institutions through which power tends to be formally and legitimately exercised.</a:t>
            </a:r>
          </a:p>
          <a:p>
            <a:r>
              <a:rPr lang="en-GB" sz="2000" dirty="0">
                <a:solidFill>
                  <a:srgbClr val="002060"/>
                </a:solidFill>
                <a:latin typeface="Times New Roman" panose="02020603050405020304" pitchFamily="18" charset="0"/>
                <a:cs typeface="Times New Roman" panose="02020603050405020304" pitchFamily="18" charset="0"/>
              </a:rPr>
              <a:t>Government can be cabinets, parliaments, councils, committees or congresses.</a:t>
            </a:r>
          </a:p>
          <a:p>
            <a:r>
              <a:rPr lang="en-GB" sz="2000" dirty="0">
                <a:solidFill>
                  <a:srgbClr val="002060"/>
                </a:solidFill>
                <a:latin typeface="Times New Roman" panose="02020603050405020304" pitchFamily="18" charset="0"/>
                <a:cs typeface="Times New Roman" panose="02020603050405020304" pitchFamily="18" charset="0"/>
              </a:rPr>
              <a:t>Government comprises of individuals and groups who at a particular time have the responsibility for controlling the state.</a:t>
            </a: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7622FE20-264C-3980-008E-BE4AE454B1F6}"/>
              </a:ext>
            </a:extLst>
          </p:cNvPr>
          <p:cNvSpPr>
            <a:spLocks noGrp="1"/>
          </p:cNvSpPr>
          <p:nvPr>
            <p:ph type="title"/>
          </p:nvPr>
        </p:nvSpPr>
        <p:spPr>
          <a:xfrm>
            <a:off x="179512" y="195486"/>
            <a:ext cx="5760640" cy="507703"/>
          </a:xfrm>
        </p:spPr>
        <p:txBody>
          <a:bodyPr/>
          <a:lstStyle/>
          <a:p>
            <a:r>
              <a:rPr lang="en-GB" dirty="0"/>
              <a:t>PESTEL - </a:t>
            </a:r>
            <a:r>
              <a:rPr lang="en-GB" b="1" dirty="0"/>
              <a:t>Political factors</a:t>
            </a:r>
          </a:p>
        </p:txBody>
      </p:sp>
    </p:spTree>
    <p:extLst>
      <p:ext uri="{BB962C8B-B14F-4D97-AF65-F5344CB8AC3E}">
        <p14:creationId xmlns:p14="http://schemas.microsoft.com/office/powerpoint/2010/main" val="28933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1000"/>
                                        <p:tgtEl>
                                          <p:spTgt spid="16">
                                            <p:txEl>
                                              <p:pRg st="3" end="3"/>
                                            </p:txEl>
                                          </p:spTgt>
                                        </p:tgtEl>
                                      </p:cBhvr>
                                    </p:animEffect>
                                    <p:anim calcmode="lin" valueType="num">
                                      <p:cBhvr>
                                        <p:cTn id="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4" end="4"/>
                                            </p:txEl>
                                          </p:spTgt>
                                        </p:tgtEl>
                                        <p:attrNameLst>
                                          <p:attrName>style.visibility</p:attrName>
                                        </p:attrNameLst>
                                      </p:cBhvr>
                                      <p:to>
                                        <p:strVal val="visible"/>
                                      </p:to>
                                    </p:set>
                                    <p:animEffect transition="in" filter="fade">
                                      <p:cBhvr>
                                        <p:cTn id="14" dur="1000"/>
                                        <p:tgtEl>
                                          <p:spTgt spid="16">
                                            <p:txEl>
                                              <p:pRg st="4" end="4"/>
                                            </p:txEl>
                                          </p:spTgt>
                                        </p:tgtEl>
                                      </p:cBhvr>
                                    </p:animEffect>
                                    <p:anim calcmode="lin" valueType="num">
                                      <p:cBhvr>
                                        <p:cTn id="15"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1000"/>
                                        <p:tgtEl>
                                          <p:spTgt spid="16">
                                            <p:txEl>
                                              <p:pRg st="5" end="5"/>
                                            </p:txEl>
                                          </p:spTgt>
                                        </p:tgtEl>
                                      </p:cBhvr>
                                    </p:animEffect>
                                    <p:anim calcmode="lin" valueType="num">
                                      <p:cBhvr>
                                        <p:cTn id="2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427B8-6B8C-FB6D-18E8-D73D614750F2}"/>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927515C4-8B8A-6961-7B1E-2897653ADBB9}"/>
              </a:ext>
            </a:extLst>
          </p:cNvPr>
          <p:cNvSpPr txBox="1">
            <a:spLocks/>
          </p:cNvSpPr>
          <p:nvPr/>
        </p:nvSpPr>
        <p:spPr>
          <a:xfrm>
            <a:off x="363148" y="915566"/>
            <a:ext cx="7449211" cy="331236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b="1"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Government’s direct and indirect activities influence business activities. </a:t>
            </a:r>
          </a:p>
          <a:p>
            <a:r>
              <a:rPr lang="en-US" sz="2400" dirty="0">
                <a:solidFill>
                  <a:srgbClr val="002060"/>
                </a:solidFill>
                <a:latin typeface="Times New Roman" panose="02020603050405020304" pitchFamily="18" charset="0"/>
                <a:cs typeface="Times New Roman" panose="02020603050405020304" pitchFamily="18" charset="0"/>
              </a:rPr>
              <a:t>Government can be seen as the biggest business on the national level.</a:t>
            </a:r>
          </a:p>
          <a:p>
            <a:endParaRPr lang="en-US"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US" sz="2400" u="sng" dirty="0">
                <a:solidFill>
                  <a:srgbClr val="002060"/>
                </a:solidFill>
                <a:latin typeface="Times New Roman" panose="02020603050405020304" pitchFamily="18" charset="0"/>
                <a:cs typeface="Times New Roman" panose="02020603050405020304" pitchFamily="18" charset="0"/>
              </a:rPr>
              <a:t>The nature of political system and its institutions </a:t>
            </a:r>
            <a:r>
              <a:rPr lang="en-US" sz="2400" dirty="0">
                <a:solidFill>
                  <a:srgbClr val="002060"/>
                </a:solidFill>
                <a:latin typeface="Times New Roman" panose="02020603050405020304" pitchFamily="18" charset="0"/>
                <a:cs typeface="Times New Roman" panose="02020603050405020304" pitchFamily="18" charset="0"/>
              </a:rPr>
              <a:t>– </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A political system refers to the organization and structure through which a society governs itself, encompassing various institutions and processes that manage power, authority, and decision-making within a community.</a:t>
            </a:r>
          </a:p>
          <a:p>
            <a:pPr marL="0" indent="0">
              <a:buNone/>
            </a:pPr>
            <a:endParaRPr lang="en-US" sz="24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en-US" sz="2400" u="sng" dirty="0">
                <a:solidFill>
                  <a:srgbClr val="002060"/>
                </a:solidFill>
                <a:latin typeface="Times New Roman" panose="02020603050405020304" pitchFamily="18" charset="0"/>
                <a:cs typeface="Times New Roman" panose="02020603050405020304" pitchFamily="18" charset="0"/>
              </a:rPr>
              <a:t>Stable government system </a:t>
            </a:r>
            <a:r>
              <a:rPr lang="en-US" sz="2400" dirty="0">
                <a:solidFill>
                  <a:srgbClr val="002060"/>
                </a:solidFill>
                <a:latin typeface="Times New Roman" panose="02020603050405020304" pitchFamily="18" charset="0"/>
                <a:cs typeface="Times New Roman" panose="02020603050405020304" pitchFamily="18" charset="0"/>
              </a:rPr>
              <a:t>– is one that survives through crises without internal warfare (engagement in war or conflict)</a:t>
            </a: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99B8761B-FB0A-F5C0-D016-DB2A047CD8D2}"/>
              </a:ext>
            </a:extLst>
          </p:cNvPr>
          <p:cNvSpPr>
            <a:spLocks noGrp="1"/>
          </p:cNvSpPr>
          <p:nvPr>
            <p:ph type="title"/>
          </p:nvPr>
        </p:nvSpPr>
        <p:spPr>
          <a:xfrm>
            <a:off x="179512" y="195486"/>
            <a:ext cx="5760640" cy="507703"/>
          </a:xfrm>
        </p:spPr>
        <p:txBody>
          <a:bodyPr/>
          <a:lstStyle/>
          <a:p>
            <a:r>
              <a:rPr lang="en-GB" dirty="0"/>
              <a:t>PESTEL - </a:t>
            </a:r>
            <a:r>
              <a:rPr lang="cs-CZ" b="1" dirty="0"/>
              <a:t>Political </a:t>
            </a:r>
            <a:r>
              <a:rPr lang="cs-CZ" b="1" dirty="0" err="1"/>
              <a:t>factors</a:t>
            </a:r>
            <a:endParaRPr lang="cs-CZ" b="1" dirty="0"/>
          </a:p>
        </p:txBody>
      </p:sp>
    </p:spTree>
    <p:extLst>
      <p:ext uri="{BB962C8B-B14F-4D97-AF65-F5344CB8AC3E}">
        <p14:creationId xmlns:p14="http://schemas.microsoft.com/office/powerpoint/2010/main" val="60675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5" end="5"/>
                                            </p:txEl>
                                          </p:spTgt>
                                        </p:tgtEl>
                                        <p:attrNameLst>
                                          <p:attrName>style.visibility</p:attrName>
                                        </p:attrNameLst>
                                      </p:cBhvr>
                                      <p:to>
                                        <p:strVal val="visible"/>
                                      </p:to>
                                    </p:set>
                                    <p:animEffect transition="in" filter="fade">
                                      <p:cBhvr>
                                        <p:cTn id="7" dur="1000"/>
                                        <p:tgtEl>
                                          <p:spTgt spid="16">
                                            <p:txEl>
                                              <p:pRg st="5" end="5"/>
                                            </p:txEl>
                                          </p:spTgt>
                                        </p:tgtEl>
                                      </p:cBhvr>
                                    </p:animEffect>
                                    <p:anim calcmode="lin" valueType="num">
                                      <p:cBhvr>
                                        <p:cTn id="8"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9B171-3C20-7B41-67A4-FCE61DC6A543}"/>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EB49A79C-4B91-D578-FE84-BD9DA9154900}"/>
              </a:ext>
            </a:extLst>
          </p:cNvPr>
          <p:cNvSpPr txBox="1">
            <a:spLocks/>
          </p:cNvSpPr>
          <p:nvPr/>
        </p:nvSpPr>
        <p:spPr>
          <a:xfrm>
            <a:off x="363148" y="915566"/>
            <a:ext cx="7449211"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startAt="3"/>
            </a:pPr>
            <a:r>
              <a:rPr lang="en-US" sz="2000" u="sng" dirty="0">
                <a:solidFill>
                  <a:srgbClr val="002060"/>
                </a:solidFill>
                <a:latin typeface="Times New Roman" panose="02020603050405020304" pitchFamily="18" charset="0"/>
                <a:cs typeface="Times New Roman" panose="02020603050405020304" pitchFamily="18" charset="0"/>
              </a:rPr>
              <a:t>Ease of doing business </a:t>
            </a:r>
            <a:r>
              <a:rPr lang="en-US" sz="2000" dirty="0">
                <a:solidFill>
                  <a:srgbClr val="002060"/>
                </a:solidFill>
                <a:latin typeface="Times New Roman" panose="02020603050405020304" pitchFamily="18" charset="0"/>
                <a:cs typeface="Times New Roman" panose="02020603050405020304" pitchFamily="18" charset="0"/>
              </a:rPr>
              <a:t>- measures an economy’s performance with respect to a measure of regulatory best practices</a:t>
            </a:r>
          </a:p>
          <a:p>
            <a:pPr marL="0" indent="0">
              <a:buNone/>
            </a:pPr>
            <a:endParaRPr lang="en-US"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dirty="0">
                <a:solidFill>
                  <a:srgbClr val="002060"/>
                </a:solidFill>
                <a:latin typeface="Times New Roman" panose="02020603050405020304" pitchFamily="18" charset="0"/>
                <a:cs typeface="Times New Roman" panose="02020603050405020304" pitchFamily="18" charset="0"/>
              </a:rPr>
              <a:t>Easy of doing business by World Bank, discontinued from 202, awaiting new form of assessing business and investment.</a:t>
            </a:r>
          </a:p>
          <a:p>
            <a:pPr marL="0" indent="0">
              <a:buNone/>
            </a:pP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hlinkClick r:id="rId3"/>
              </a:rPr>
              <a:t>https://data.worldbank.org/indicator/IC.BUS.EASE.XQ</a:t>
            </a:r>
            <a:endParaRPr lang="en-US"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dirty="0">
                <a:solidFill>
                  <a:srgbClr val="002060"/>
                </a:solidFill>
                <a:latin typeface="Times New Roman" panose="02020603050405020304" pitchFamily="18" charset="0"/>
                <a:cs typeface="Times New Roman" panose="02020603050405020304" pitchFamily="18" charset="0"/>
              </a:rPr>
              <a:t>Czech Republic – rank 41</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Can you find out how is your country doing?</a:t>
            </a:r>
          </a:p>
        </p:txBody>
      </p:sp>
      <p:sp>
        <p:nvSpPr>
          <p:cNvPr id="6" name="Nadpis 5">
            <a:extLst>
              <a:ext uri="{FF2B5EF4-FFF2-40B4-BE49-F238E27FC236}">
                <a16:creationId xmlns:a16="http://schemas.microsoft.com/office/drawing/2014/main" id="{19DFE080-81FD-216C-ABD5-60D4B3A53643}"/>
              </a:ext>
            </a:extLst>
          </p:cNvPr>
          <p:cNvSpPr>
            <a:spLocks noGrp="1"/>
          </p:cNvSpPr>
          <p:nvPr>
            <p:ph type="title"/>
          </p:nvPr>
        </p:nvSpPr>
        <p:spPr>
          <a:xfrm>
            <a:off x="179512" y="195486"/>
            <a:ext cx="5760640" cy="507703"/>
          </a:xfrm>
        </p:spPr>
        <p:txBody>
          <a:bodyPr/>
          <a:lstStyle/>
          <a:p>
            <a:r>
              <a:rPr lang="en-GB" dirty="0"/>
              <a:t>PESTEL - </a:t>
            </a:r>
            <a:r>
              <a:rPr lang="cs-CZ" b="1" dirty="0"/>
              <a:t>Political </a:t>
            </a:r>
            <a:r>
              <a:rPr lang="cs-CZ" b="1" dirty="0" err="1"/>
              <a:t>factors</a:t>
            </a:r>
            <a:endParaRPr lang="cs-CZ" b="1" dirty="0"/>
          </a:p>
        </p:txBody>
      </p:sp>
    </p:spTree>
    <p:extLst>
      <p:ext uri="{BB962C8B-B14F-4D97-AF65-F5344CB8AC3E}">
        <p14:creationId xmlns:p14="http://schemas.microsoft.com/office/powerpoint/2010/main" val="178592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41D23-F414-1C82-5A62-AF8F4200DAF4}"/>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5F85D012-E86C-2DE4-A87C-19904D9811C4}"/>
              </a:ext>
            </a:extLst>
          </p:cNvPr>
          <p:cNvSpPr txBox="1">
            <a:spLocks/>
          </p:cNvSpPr>
          <p:nvPr/>
        </p:nvSpPr>
        <p:spPr>
          <a:xfrm>
            <a:off x="363148" y="915566"/>
            <a:ext cx="7449211" cy="331236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startAt="4"/>
            </a:pPr>
            <a:r>
              <a:rPr lang="en-US" sz="2400" dirty="0">
                <a:solidFill>
                  <a:srgbClr val="002060"/>
                </a:solidFill>
                <a:latin typeface="Times New Roman" panose="02020603050405020304" pitchFamily="18" charset="0"/>
                <a:cs typeface="Times New Roman" panose="02020603050405020304" pitchFamily="18" charset="0"/>
              </a:rPr>
              <a:t>Influence of public opinion on political policy – </a:t>
            </a:r>
          </a:p>
          <a:p>
            <a:pPr marL="457200" indent="-457200">
              <a:buAutoNum type="arabicParenBoth"/>
            </a:pPr>
            <a:r>
              <a:rPr lang="en-US" sz="2400" dirty="0">
                <a:solidFill>
                  <a:srgbClr val="002060"/>
                </a:solidFill>
                <a:latin typeface="Times New Roman" panose="02020603050405020304" pitchFamily="18" charset="0"/>
                <a:cs typeface="Times New Roman" panose="02020603050405020304" pitchFamily="18" charset="0"/>
              </a:rPr>
              <a:t>how much impact it has; </a:t>
            </a:r>
          </a:p>
          <a:p>
            <a:pPr marL="457200" indent="-457200">
              <a:buAutoNum type="arabicParenBoth"/>
            </a:pPr>
            <a:r>
              <a:rPr lang="en-US" sz="2400" dirty="0">
                <a:solidFill>
                  <a:srgbClr val="002060"/>
                </a:solidFill>
                <a:latin typeface="Times New Roman" panose="02020603050405020304" pitchFamily="18" charset="0"/>
                <a:cs typeface="Times New Roman" panose="02020603050405020304" pitchFamily="18" charset="0"/>
              </a:rPr>
              <a:t>how much the impact increases as the importance of issues increases; </a:t>
            </a:r>
          </a:p>
          <a:p>
            <a:pPr marL="457200" indent="-457200">
              <a:buAutoNum type="arabicParenBoth"/>
            </a:pPr>
            <a:r>
              <a:rPr lang="en-US" sz="2400" dirty="0">
                <a:solidFill>
                  <a:srgbClr val="002060"/>
                </a:solidFill>
                <a:latin typeface="Times New Roman" panose="02020603050405020304" pitchFamily="18" charset="0"/>
                <a:cs typeface="Times New Roman" panose="02020603050405020304" pitchFamily="18" charset="0"/>
              </a:rPr>
              <a:t>to what extent the impact of public opinion may be negated by interest groups, social movement organizations, political parties, and elites; </a:t>
            </a:r>
          </a:p>
          <a:p>
            <a:pPr marL="457200" indent="-457200">
              <a:buAutoNum type="arabicParenBoth"/>
            </a:pPr>
            <a:r>
              <a:rPr lang="en-US" sz="2400" dirty="0">
                <a:solidFill>
                  <a:srgbClr val="002060"/>
                </a:solidFill>
                <a:latin typeface="Times New Roman" panose="02020603050405020304" pitchFamily="18" charset="0"/>
                <a:cs typeface="Times New Roman" panose="02020603050405020304" pitchFamily="18" charset="0"/>
              </a:rPr>
              <a:t>whether responsiveness of governments to public opinion has changed over time.</a:t>
            </a: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F622B96B-305F-0A03-4EE1-8BD549802716}"/>
              </a:ext>
            </a:extLst>
          </p:cNvPr>
          <p:cNvSpPr>
            <a:spLocks noGrp="1"/>
          </p:cNvSpPr>
          <p:nvPr>
            <p:ph type="title"/>
          </p:nvPr>
        </p:nvSpPr>
        <p:spPr>
          <a:xfrm>
            <a:off x="179512" y="195486"/>
            <a:ext cx="5760640" cy="507703"/>
          </a:xfrm>
        </p:spPr>
        <p:txBody>
          <a:bodyPr/>
          <a:lstStyle/>
          <a:p>
            <a:r>
              <a:rPr lang="en-GB" dirty="0"/>
              <a:t>PESTEL - </a:t>
            </a:r>
            <a:r>
              <a:rPr lang="cs-CZ" b="1" dirty="0"/>
              <a:t>Political </a:t>
            </a:r>
            <a:r>
              <a:rPr lang="cs-CZ" b="1" dirty="0" err="1"/>
              <a:t>factors</a:t>
            </a:r>
            <a:endParaRPr lang="cs-CZ" b="1" dirty="0"/>
          </a:p>
        </p:txBody>
      </p:sp>
    </p:spTree>
    <p:extLst>
      <p:ext uri="{BB962C8B-B14F-4D97-AF65-F5344CB8AC3E}">
        <p14:creationId xmlns:p14="http://schemas.microsoft.com/office/powerpoint/2010/main" val="257459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AB525-D639-C174-522D-40E259E4CE88}"/>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CEBBAF79-CBA2-95C3-1315-31C48456DC65}"/>
              </a:ext>
            </a:extLst>
          </p:cNvPr>
          <p:cNvSpPr txBox="1">
            <a:spLocks/>
          </p:cNvSpPr>
          <p:nvPr/>
        </p:nvSpPr>
        <p:spPr>
          <a:xfrm>
            <a:off x="363148" y="915566"/>
            <a:ext cx="7449211"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b="1" dirty="0">
              <a:solidFill>
                <a:srgbClr val="002060"/>
              </a:solidFill>
              <a:latin typeface="Times New Roman" panose="02020603050405020304" pitchFamily="18" charset="0"/>
              <a:cs typeface="Times New Roman" panose="02020603050405020304" pitchFamily="18" charset="0"/>
            </a:endParaRP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5A29A645-4A40-204B-34E0-EF085E7682A5}"/>
              </a:ext>
            </a:extLst>
          </p:cNvPr>
          <p:cNvSpPr>
            <a:spLocks noGrp="1"/>
          </p:cNvSpPr>
          <p:nvPr>
            <p:ph type="title"/>
          </p:nvPr>
        </p:nvSpPr>
        <p:spPr>
          <a:xfrm>
            <a:off x="179512" y="195486"/>
            <a:ext cx="5760640" cy="507703"/>
          </a:xfrm>
        </p:spPr>
        <p:txBody>
          <a:bodyPr/>
          <a:lstStyle/>
          <a:p>
            <a:r>
              <a:rPr lang="en-GB" dirty="0"/>
              <a:t>PESTEL - </a:t>
            </a:r>
            <a:r>
              <a:rPr lang="cs-CZ" b="1" dirty="0"/>
              <a:t>Political </a:t>
            </a:r>
            <a:r>
              <a:rPr lang="cs-CZ" b="1" dirty="0" err="1"/>
              <a:t>factors</a:t>
            </a:r>
            <a:endParaRPr lang="cs-CZ" b="1" dirty="0"/>
          </a:p>
        </p:txBody>
      </p:sp>
      <p:pic>
        <p:nvPicPr>
          <p:cNvPr id="2" name="Obrázek 1">
            <a:extLst>
              <a:ext uri="{FF2B5EF4-FFF2-40B4-BE49-F238E27FC236}">
                <a16:creationId xmlns:a16="http://schemas.microsoft.com/office/drawing/2014/main" id="{D2BED018-18D1-A6EE-7D1F-F2079F7B85E0}"/>
              </a:ext>
            </a:extLst>
          </p:cNvPr>
          <p:cNvPicPr>
            <a:picLocks noChangeAspect="1"/>
          </p:cNvPicPr>
          <p:nvPr/>
        </p:nvPicPr>
        <p:blipFill>
          <a:blip r:embed="rId3"/>
          <a:stretch>
            <a:fillRect/>
          </a:stretch>
        </p:blipFill>
        <p:spPr>
          <a:xfrm>
            <a:off x="539552" y="947214"/>
            <a:ext cx="6779964" cy="3532748"/>
          </a:xfrm>
          <a:prstGeom prst="rect">
            <a:avLst/>
          </a:prstGeom>
        </p:spPr>
      </p:pic>
    </p:spTree>
    <p:extLst>
      <p:ext uri="{BB962C8B-B14F-4D97-AF65-F5344CB8AC3E}">
        <p14:creationId xmlns:p14="http://schemas.microsoft.com/office/powerpoint/2010/main" val="3481921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BDF2A-6B53-170F-5DD5-9458A1A79E81}"/>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DBBC9532-F289-86BF-A44A-9BB59512D02C}"/>
              </a:ext>
            </a:extLst>
          </p:cNvPr>
          <p:cNvSpPr txBox="1">
            <a:spLocks/>
          </p:cNvSpPr>
          <p:nvPr/>
        </p:nvSpPr>
        <p:spPr>
          <a:xfrm>
            <a:off x="363149" y="915566"/>
            <a:ext cx="5144956"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What are the prevalent economic factors?</a:t>
            </a: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Economic system is  very closely related to the political system</a:t>
            </a:r>
            <a:endParaRPr lang="cs-CZ" sz="2000" dirty="0">
              <a:solidFill>
                <a:srgbClr val="002060"/>
              </a:solidFill>
              <a:latin typeface="Times New Roman" panose="02020603050405020304" pitchFamily="18" charset="0"/>
              <a:cs typeface="Times New Roman" panose="02020603050405020304" pitchFamily="18" charset="0"/>
            </a:endParaRPr>
          </a:p>
          <a:p>
            <a:endParaRPr lang="en-US" sz="2000" dirty="0">
              <a:solidFill>
                <a:srgbClr val="002060"/>
              </a:solidFill>
              <a:latin typeface="Times New Roman" panose="02020603050405020304" pitchFamily="18" charset="0"/>
              <a:cs typeface="Times New Roman" panose="02020603050405020304" pitchFamily="18" charset="0"/>
            </a:endParaRPr>
          </a:p>
          <a:p>
            <a:r>
              <a:rPr lang="en-US" sz="2000" u="sng" dirty="0">
                <a:solidFill>
                  <a:srgbClr val="002060"/>
                </a:solidFill>
                <a:latin typeface="Times New Roman" panose="02020603050405020304" pitchFamily="18" charset="0"/>
                <a:cs typeface="Times New Roman" panose="02020603050405020304" pitchFamily="18" charset="0"/>
              </a:rPr>
              <a:t>Political system </a:t>
            </a:r>
            <a:r>
              <a:rPr lang="en-US" sz="2000" dirty="0">
                <a:solidFill>
                  <a:srgbClr val="002060"/>
                </a:solidFill>
                <a:latin typeface="Times New Roman" panose="02020603050405020304" pitchFamily="18" charset="0"/>
                <a:cs typeface="Times New Roman" panose="02020603050405020304" pitchFamily="18" charset="0"/>
              </a:rPr>
              <a:t>–  Degree of public involvement in decision making</a:t>
            </a:r>
          </a:p>
          <a:p>
            <a:r>
              <a:rPr lang="en-US" sz="2000" u="sng" dirty="0">
                <a:solidFill>
                  <a:srgbClr val="002060"/>
                </a:solidFill>
                <a:latin typeface="Times New Roman" panose="02020603050405020304" pitchFamily="18" charset="0"/>
                <a:cs typeface="Times New Roman" panose="02020603050405020304" pitchFamily="18" charset="0"/>
              </a:rPr>
              <a:t>Economic system </a:t>
            </a:r>
            <a:r>
              <a:rPr lang="en-US" sz="2000" dirty="0">
                <a:solidFill>
                  <a:srgbClr val="002060"/>
                </a:solidFill>
                <a:latin typeface="Times New Roman" panose="02020603050405020304" pitchFamily="18" charset="0"/>
                <a:cs typeface="Times New Roman" panose="02020603050405020304" pitchFamily="18" charset="0"/>
              </a:rPr>
              <a:t>– the level of state intervention in process of allocation of resources</a:t>
            </a:r>
          </a:p>
          <a:p>
            <a:pPr marL="0" indent="0">
              <a:buNone/>
            </a:pPr>
            <a:endParaRPr lang="en-US" sz="1800" dirty="0">
              <a:solidFill>
                <a:srgbClr val="002060"/>
              </a:solidFill>
              <a:latin typeface="Times New Roman" panose="02020603050405020304" pitchFamily="18" charset="0"/>
              <a:cs typeface="Times New Roman" panose="02020603050405020304" pitchFamily="18" charset="0"/>
            </a:endParaRP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E771F20B-1450-9C50-78EF-718711F98037}"/>
              </a:ext>
            </a:extLst>
          </p:cNvPr>
          <p:cNvSpPr>
            <a:spLocks noGrp="1"/>
          </p:cNvSpPr>
          <p:nvPr>
            <p:ph type="title"/>
          </p:nvPr>
        </p:nvSpPr>
        <p:spPr>
          <a:xfrm>
            <a:off x="179512" y="195486"/>
            <a:ext cx="5760640" cy="507703"/>
          </a:xfrm>
        </p:spPr>
        <p:txBody>
          <a:bodyPr/>
          <a:lstStyle/>
          <a:p>
            <a:r>
              <a:rPr lang="en-GB" dirty="0"/>
              <a:t>PESTEL - </a:t>
            </a:r>
            <a:r>
              <a:rPr lang="cs-CZ" b="1" dirty="0"/>
              <a:t>Economic </a:t>
            </a:r>
            <a:r>
              <a:rPr lang="cs-CZ" b="1" dirty="0" err="1"/>
              <a:t>factors</a:t>
            </a:r>
            <a:endParaRPr lang="cs-CZ" b="1" dirty="0"/>
          </a:p>
        </p:txBody>
      </p:sp>
      <p:pic>
        <p:nvPicPr>
          <p:cNvPr id="5" name="Obrázek 4">
            <a:extLst>
              <a:ext uri="{FF2B5EF4-FFF2-40B4-BE49-F238E27FC236}">
                <a16:creationId xmlns:a16="http://schemas.microsoft.com/office/drawing/2014/main" id="{10C2164F-DEDF-95BD-ADF3-52EF2C8B9AEF}"/>
              </a:ext>
            </a:extLst>
          </p:cNvPr>
          <p:cNvPicPr>
            <a:picLocks noChangeAspect="1"/>
          </p:cNvPicPr>
          <p:nvPr/>
        </p:nvPicPr>
        <p:blipFill>
          <a:blip r:embed="rId3"/>
          <a:stretch>
            <a:fillRect/>
          </a:stretch>
        </p:blipFill>
        <p:spPr>
          <a:xfrm>
            <a:off x="5399584" y="1426898"/>
            <a:ext cx="3744416" cy="3013413"/>
          </a:xfrm>
          <a:prstGeom prst="rect">
            <a:avLst/>
          </a:prstGeom>
        </p:spPr>
      </p:pic>
    </p:spTree>
    <p:extLst>
      <p:ext uri="{BB962C8B-B14F-4D97-AF65-F5344CB8AC3E}">
        <p14:creationId xmlns:p14="http://schemas.microsoft.com/office/powerpoint/2010/main" val="380895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1B952-35E3-5BDF-829E-9EC05F749DBA}"/>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C9683128-0870-ED29-10D3-D24806CE2183}"/>
              </a:ext>
            </a:extLst>
          </p:cNvPr>
          <p:cNvSpPr txBox="1">
            <a:spLocks/>
          </p:cNvSpPr>
          <p:nvPr/>
        </p:nvSpPr>
        <p:spPr>
          <a:xfrm>
            <a:off x="363148" y="915566"/>
            <a:ext cx="7449211" cy="331236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rgbClr val="002060"/>
                </a:solidFill>
                <a:latin typeface="Times New Roman" panose="02020603050405020304" pitchFamily="18" charset="0"/>
                <a:cs typeface="Times New Roman" panose="02020603050405020304" pitchFamily="18" charset="0"/>
              </a:rPr>
              <a:t>What kind of resources the government has to satisfy the needs of the society and how it is going to distribute/allocate them.</a:t>
            </a:r>
          </a:p>
          <a:p>
            <a:pPr marL="0" indent="0">
              <a:buNone/>
            </a:pPr>
            <a:r>
              <a:rPr lang="en-US" sz="2400" b="1" dirty="0">
                <a:solidFill>
                  <a:srgbClr val="002060"/>
                </a:solidFill>
                <a:latin typeface="Times New Roman" panose="02020603050405020304" pitchFamily="18" charset="0"/>
                <a:cs typeface="Times New Roman" panose="02020603050405020304" pitchFamily="18" charset="0"/>
              </a:rPr>
              <a:t>Example: </a:t>
            </a:r>
            <a:r>
              <a:rPr lang="en-US" sz="2400" dirty="0">
                <a:solidFill>
                  <a:srgbClr val="002060"/>
                </a:solidFill>
                <a:latin typeface="Times New Roman" panose="02020603050405020304" pitchFamily="18" charset="0"/>
                <a:cs typeface="Times New Roman" panose="02020603050405020304" pitchFamily="18" charset="0"/>
              </a:rPr>
              <a:t>spending on healthcare, building/maintaining roads…</a:t>
            </a:r>
          </a:p>
          <a:p>
            <a:endParaRPr lang="en-US"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400" u="sng" dirty="0">
                <a:solidFill>
                  <a:srgbClr val="002060"/>
                </a:solidFill>
                <a:latin typeface="Times New Roman" panose="02020603050405020304" pitchFamily="18" charset="0"/>
                <a:cs typeface="Times New Roman" panose="02020603050405020304" pitchFamily="18" charset="0"/>
              </a:rPr>
              <a:t>3 main questions:</a:t>
            </a:r>
          </a:p>
          <a:p>
            <a:r>
              <a:rPr lang="en-US" sz="2400" dirty="0">
                <a:solidFill>
                  <a:srgbClr val="002060"/>
                </a:solidFill>
                <a:latin typeface="Times New Roman" panose="02020603050405020304" pitchFamily="18" charset="0"/>
                <a:cs typeface="Times New Roman" panose="02020603050405020304" pitchFamily="18" charset="0"/>
              </a:rPr>
              <a:t>What to use the resources for?</a:t>
            </a:r>
          </a:p>
          <a:p>
            <a:r>
              <a:rPr lang="en-US" sz="2400" dirty="0">
                <a:solidFill>
                  <a:srgbClr val="002060"/>
                </a:solidFill>
                <a:latin typeface="Times New Roman" panose="02020603050405020304" pitchFamily="18" charset="0"/>
                <a:cs typeface="Times New Roman" panose="02020603050405020304" pitchFamily="18" charset="0"/>
              </a:rPr>
              <a:t>How to use those resources in the best way?</a:t>
            </a:r>
          </a:p>
          <a:p>
            <a:r>
              <a:rPr lang="en-US" sz="2400" dirty="0">
                <a:solidFill>
                  <a:srgbClr val="002060"/>
                </a:solidFill>
                <a:latin typeface="Times New Roman" panose="02020603050405020304" pitchFamily="18" charset="0"/>
                <a:cs typeface="Times New Roman" panose="02020603050405020304" pitchFamily="18" charset="0"/>
              </a:rPr>
              <a:t>How to distribute the products and services made out of those resources?</a:t>
            </a:r>
          </a:p>
          <a:p>
            <a:pPr marL="0" indent="0">
              <a:buNone/>
            </a:pPr>
            <a:endParaRPr lang="en-US" sz="1800" dirty="0">
              <a:solidFill>
                <a:srgbClr val="002060"/>
              </a:solidFill>
              <a:latin typeface="Times New Roman" panose="02020603050405020304" pitchFamily="18" charset="0"/>
              <a:cs typeface="Times New Roman" panose="02020603050405020304" pitchFamily="18" charset="0"/>
            </a:endParaRP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DDAB70AC-FCEC-3DE6-BC2D-A27889A2054F}"/>
              </a:ext>
            </a:extLst>
          </p:cNvPr>
          <p:cNvSpPr>
            <a:spLocks noGrp="1"/>
          </p:cNvSpPr>
          <p:nvPr>
            <p:ph type="title"/>
          </p:nvPr>
        </p:nvSpPr>
        <p:spPr>
          <a:xfrm>
            <a:off x="179512" y="195486"/>
            <a:ext cx="5760640" cy="507703"/>
          </a:xfrm>
        </p:spPr>
        <p:txBody>
          <a:bodyPr/>
          <a:lstStyle/>
          <a:p>
            <a:r>
              <a:rPr lang="en-GB" dirty="0"/>
              <a:t>PESTEL - </a:t>
            </a:r>
            <a:r>
              <a:rPr lang="cs-CZ" b="1" dirty="0"/>
              <a:t>Economic </a:t>
            </a:r>
            <a:r>
              <a:rPr lang="cs-CZ" b="1" dirty="0" err="1"/>
              <a:t>factors</a:t>
            </a:r>
            <a:endParaRPr lang="cs-CZ" b="1" dirty="0"/>
          </a:p>
        </p:txBody>
      </p:sp>
    </p:spTree>
    <p:extLst>
      <p:ext uri="{BB962C8B-B14F-4D97-AF65-F5344CB8AC3E}">
        <p14:creationId xmlns:p14="http://schemas.microsoft.com/office/powerpoint/2010/main" val="394616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65A8-5BC6-CE2A-0C42-8E20E792EC99}"/>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B26D1460-FF4F-CC40-0828-AE23C4BD2F65}"/>
              </a:ext>
            </a:extLst>
          </p:cNvPr>
          <p:cNvSpPr txBox="1">
            <a:spLocks/>
          </p:cNvSpPr>
          <p:nvPr/>
        </p:nvSpPr>
        <p:spPr>
          <a:xfrm>
            <a:off x="363148" y="915566"/>
            <a:ext cx="7449211"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u="sng" dirty="0">
                <a:solidFill>
                  <a:srgbClr val="002060"/>
                </a:solidFill>
                <a:latin typeface="Times New Roman" panose="02020603050405020304" pitchFamily="18" charset="0"/>
                <a:cs typeface="Times New Roman" panose="02020603050405020304" pitchFamily="18" charset="0"/>
              </a:rPr>
              <a:t>Centrally planned economy</a:t>
            </a:r>
          </a:p>
          <a:p>
            <a:r>
              <a:rPr lang="en-US" sz="2400" dirty="0">
                <a:solidFill>
                  <a:srgbClr val="002060"/>
                </a:solidFill>
                <a:latin typeface="Times New Roman" panose="02020603050405020304" pitchFamily="18" charset="0"/>
                <a:cs typeface="Times New Roman" panose="02020603050405020304" pitchFamily="18" charset="0"/>
              </a:rPr>
              <a:t>Owns and controls the main economic resources</a:t>
            </a:r>
          </a:p>
          <a:p>
            <a:r>
              <a:rPr lang="en-US" sz="2400" dirty="0">
                <a:solidFill>
                  <a:srgbClr val="002060"/>
                </a:solidFill>
                <a:latin typeface="Times New Roman" panose="02020603050405020304" pitchFamily="18" charset="0"/>
                <a:cs typeface="Times New Roman" panose="02020603050405020304" pitchFamily="18" charset="0"/>
              </a:rPr>
              <a:t>Establish priorities in the use of the resources</a:t>
            </a:r>
          </a:p>
          <a:p>
            <a:r>
              <a:rPr lang="en-US" sz="2400" dirty="0">
                <a:solidFill>
                  <a:srgbClr val="002060"/>
                </a:solidFill>
                <a:latin typeface="Times New Roman" panose="02020603050405020304" pitchFamily="18" charset="0"/>
                <a:cs typeface="Times New Roman" panose="02020603050405020304" pitchFamily="18" charset="0"/>
              </a:rPr>
              <a:t>Sets output targets for businesses, largely under state ownership and control</a:t>
            </a:r>
          </a:p>
          <a:p>
            <a:r>
              <a:rPr lang="en-US" sz="2400" dirty="0">
                <a:solidFill>
                  <a:srgbClr val="002060"/>
                </a:solidFill>
                <a:latin typeface="Times New Roman" panose="02020603050405020304" pitchFamily="18" charset="0"/>
                <a:cs typeface="Times New Roman" panose="02020603050405020304" pitchFamily="18" charset="0"/>
              </a:rPr>
              <a:t>Directs resources in an effort to achieve these targets</a:t>
            </a:r>
          </a:p>
          <a:p>
            <a:r>
              <a:rPr lang="en-US" sz="2400" dirty="0">
                <a:solidFill>
                  <a:srgbClr val="002060"/>
                </a:solidFill>
                <a:latin typeface="Times New Roman" panose="02020603050405020304" pitchFamily="18" charset="0"/>
                <a:cs typeface="Times New Roman" panose="02020603050405020304" pitchFamily="18" charset="0"/>
              </a:rPr>
              <a:t>Sets to coordinate production </a:t>
            </a:r>
          </a:p>
          <a:p>
            <a:pPr marL="0" indent="0">
              <a:buNone/>
            </a:pPr>
            <a:endParaRPr lang="en-US" sz="1800" dirty="0">
              <a:solidFill>
                <a:srgbClr val="002060"/>
              </a:solidFill>
              <a:latin typeface="Times New Roman" panose="02020603050405020304" pitchFamily="18" charset="0"/>
              <a:cs typeface="Times New Roman" panose="02020603050405020304" pitchFamily="18" charset="0"/>
            </a:endParaRP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05AC4CC7-5574-3497-5B97-EECEBF040E74}"/>
              </a:ext>
            </a:extLst>
          </p:cNvPr>
          <p:cNvSpPr>
            <a:spLocks noGrp="1"/>
          </p:cNvSpPr>
          <p:nvPr>
            <p:ph type="title"/>
          </p:nvPr>
        </p:nvSpPr>
        <p:spPr>
          <a:xfrm>
            <a:off x="179512" y="195486"/>
            <a:ext cx="5760640" cy="507703"/>
          </a:xfrm>
        </p:spPr>
        <p:txBody>
          <a:bodyPr/>
          <a:lstStyle/>
          <a:p>
            <a:r>
              <a:rPr lang="en-GB" dirty="0"/>
              <a:t>PESTEL - </a:t>
            </a:r>
            <a:r>
              <a:rPr lang="cs-CZ" b="1" dirty="0"/>
              <a:t>Economic </a:t>
            </a:r>
            <a:r>
              <a:rPr lang="cs-CZ" b="1" dirty="0" err="1"/>
              <a:t>factors</a:t>
            </a:r>
            <a:endParaRPr lang="cs-CZ" b="1" dirty="0"/>
          </a:p>
        </p:txBody>
      </p:sp>
    </p:spTree>
    <p:extLst>
      <p:ext uri="{BB962C8B-B14F-4D97-AF65-F5344CB8AC3E}">
        <p14:creationId xmlns:p14="http://schemas.microsoft.com/office/powerpoint/2010/main" val="101515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40B3E-E320-E1D6-EDB6-D436E6FE2849}"/>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D3FDD1AF-206A-12EA-04F9-FB2474233864}"/>
              </a:ext>
            </a:extLst>
          </p:cNvPr>
          <p:cNvSpPr txBox="1">
            <a:spLocks/>
          </p:cNvSpPr>
          <p:nvPr/>
        </p:nvSpPr>
        <p:spPr>
          <a:xfrm>
            <a:off x="363148" y="915566"/>
            <a:ext cx="7449211"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u="sng" dirty="0">
                <a:solidFill>
                  <a:srgbClr val="002060"/>
                </a:solidFill>
                <a:latin typeface="Times New Roman" panose="02020603050405020304" pitchFamily="18" charset="0"/>
                <a:cs typeface="Times New Roman" panose="02020603050405020304" pitchFamily="18" charset="0"/>
              </a:rPr>
              <a:t>Free market economy</a:t>
            </a:r>
          </a:p>
          <a:p>
            <a:r>
              <a:rPr lang="en-US" sz="2400" dirty="0">
                <a:solidFill>
                  <a:srgbClr val="002060"/>
                </a:solidFill>
                <a:latin typeface="Times New Roman" panose="02020603050405020304" pitchFamily="18" charset="0"/>
                <a:cs typeface="Times New Roman" panose="02020603050405020304" pitchFamily="18" charset="0"/>
              </a:rPr>
              <a:t>Resources and firms in private ownership</a:t>
            </a:r>
          </a:p>
          <a:p>
            <a:r>
              <a:rPr lang="en-US" sz="2400" dirty="0">
                <a:solidFill>
                  <a:srgbClr val="002060"/>
                </a:solidFill>
                <a:latin typeface="Times New Roman" panose="02020603050405020304" pitchFamily="18" charset="0"/>
                <a:cs typeface="Times New Roman" panose="02020603050405020304" pitchFamily="18" charset="0"/>
              </a:rPr>
              <a:t>They are free to use those resources as they wish</a:t>
            </a:r>
          </a:p>
          <a:p>
            <a:r>
              <a:rPr lang="en-US" sz="2400" dirty="0">
                <a:solidFill>
                  <a:srgbClr val="002060"/>
                </a:solidFill>
                <a:latin typeface="Times New Roman" panose="02020603050405020304" pitchFamily="18" charset="0"/>
                <a:cs typeface="Times New Roman" panose="02020603050405020304" pitchFamily="18" charset="0"/>
              </a:rPr>
              <a:t>Decisions on resources allocation result of system of markets and prices</a:t>
            </a:r>
          </a:p>
          <a:p>
            <a:r>
              <a:rPr lang="en-US" sz="2400" dirty="0">
                <a:solidFill>
                  <a:srgbClr val="002060"/>
                </a:solidFill>
                <a:latin typeface="Times New Roman" panose="02020603050405020304" pitchFamily="18" charset="0"/>
                <a:cs typeface="Times New Roman" panose="02020603050405020304" pitchFamily="18" charset="0"/>
              </a:rPr>
              <a:t>Consumers dictate the patterns of supply and such also the pattern of resources allocation</a:t>
            </a:r>
          </a:p>
          <a:p>
            <a:endParaRPr lang="en-US" sz="1800" dirty="0">
              <a:solidFill>
                <a:srgbClr val="002060"/>
              </a:solidFill>
              <a:latin typeface="Times New Roman" panose="02020603050405020304" pitchFamily="18" charset="0"/>
              <a:cs typeface="Times New Roman" panose="02020603050405020304" pitchFamily="18" charset="0"/>
            </a:endParaRP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770DBC37-F571-D158-69E0-53F2C425228E}"/>
              </a:ext>
            </a:extLst>
          </p:cNvPr>
          <p:cNvSpPr>
            <a:spLocks noGrp="1"/>
          </p:cNvSpPr>
          <p:nvPr>
            <p:ph type="title"/>
          </p:nvPr>
        </p:nvSpPr>
        <p:spPr>
          <a:xfrm>
            <a:off x="179512" y="195486"/>
            <a:ext cx="5760640" cy="507703"/>
          </a:xfrm>
        </p:spPr>
        <p:txBody>
          <a:bodyPr/>
          <a:lstStyle/>
          <a:p>
            <a:r>
              <a:rPr lang="en-GB" dirty="0"/>
              <a:t>PESTEL - </a:t>
            </a:r>
            <a:r>
              <a:rPr lang="cs-CZ" b="1" dirty="0"/>
              <a:t>Economic </a:t>
            </a:r>
            <a:r>
              <a:rPr lang="cs-CZ" b="1" dirty="0" err="1"/>
              <a:t>factors</a:t>
            </a:r>
            <a:endParaRPr lang="cs-CZ" b="1" dirty="0"/>
          </a:p>
        </p:txBody>
      </p:sp>
    </p:spTree>
    <p:extLst>
      <p:ext uri="{BB962C8B-B14F-4D97-AF65-F5344CB8AC3E}">
        <p14:creationId xmlns:p14="http://schemas.microsoft.com/office/powerpoint/2010/main" val="428574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600400"/>
          </a:xfrm>
          <a:prstGeom prst="rect">
            <a:avLst/>
          </a:prstGeom>
        </p:spPr>
        <p:txBody>
          <a:bodyPr>
            <a:noAutofit/>
          </a:bodyPr>
          <a:lstStyle/>
          <a:p>
            <a:r>
              <a:rPr lang="en-US" sz="1400" b="1" dirty="0">
                <a:solidFill>
                  <a:srgbClr val="307871"/>
                </a:solidFill>
                <a:latin typeface="Times New Roman" panose="02020603050405020304" pitchFamily="18" charset="0"/>
                <a:cs typeface="Times New Roman" panose="02020603050405020304" pitchFamily="18" charset="0"/>
              </a:rPr>
              <a:t>External business environment</a:t>
            </a:r>
          </a:p>
          <a:p>
            <a:r>
              <a:rPr lang="en-US" sz="1400" b="1" dirty="0">
                <a:solidFill>
                  <a:srgbClr val="307871"/>
                </a:solidFill>
                <a:latin typeface="Times New Roman" panose="02020603050405020304" pitchFamily="18" charset="0"/>
                <a:cs typeface="Times New Roman" panose="02020603050405020304" pitchFamily="18" charset="0"/>
              </a:rPr>
              <a:t>General business environment</a:t>
            </a:r>
          </a:p>
          <a:p>
            <a:r>
              <a:rPr lang="en-US" sz="1400" b="1" dirty="0">
                <a:solidFill>
                  <a:srgbClr val="307871"/>
                </a:solidFill>
                <a:latin typeface="Times New Roman" panose="02020603050405020304" pitchFamily="18" charset="0"/>
                <a:cs typeface="Times New Roman" panose="02020603050405020304" pitchFamily="18" charset="0"/>
              </a:rPr>
              <a:t>PESTEL</a:t>
            </a:r>
          </a:p>
          <a:p>
            <a:r>
              <a:rPr lang="en-US" sz="1400" b="1" dirty="0">
                <a:solidFill>
                  <a:srgbClr val="307871"/>
                </a:solidFill>
                <a:latin typeface="Times New Roman" panose="02020603050405020304" pitchFamily="18" charset="0"/>
                <a:cs typeface="Times New Roman" panose="02020603050405020304" pitchFamily="18" charset="0"/>
              </a:rPr>
              <a:t>The impact of business on the environment; the environment influencing business</a:t>
            </a:r>
          </a:p>
          <a:p>
            <a:r>
              <a:rPr lang="en-US" sz="1400" b="1" dirty="0">
                <a:solidFill>
                  <a:srgbClr val="307871"/>
                </a:solidFill>
                <a:latin typeface="Times New Roman" panose="02020603050405020304" pitchFamily="18" charset="0"/>
                <a:cs typeface="Times New Roman" panose="02020603050405020304" pitchFamily="18" charset="0"/>
              </a:rPr>
              <a:t>The future of the relationship between environment and business</a:t>
            </a:r>
          </a:p>
          <a:p>
            <a:r>
              <a:rPr lang="en-US" sz="1400" b="1" dirty="0">
                <a:solidFill>
                  <a:srgbClr val="307871"/>
                </a:solidFill>
                <a:latin typeface="Times New Roman" panose="02020603050405020304" pitchFamily="18" charset="0"/>
                <a:cs typeface="Times New Roman" panose="02020603050405020304" pitchFamily="18" charset="0"/>
              </a:rPr>
              <a:t>EU Taxonomy</a:t>
            </a:r>
          </a:p>
          <a:p>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Lecture</a:t>
            </a:r>
            <a:r>
              <a:rPr lang="cs-CZ" dirty="0"/>
              <a:t> </a:t>
            </a:r>
            <a:r>
              <a:rPr lang="cs-CZ" dirty="0" err="1"/>
              <a:t>outline</a:t>
            </a:r>
            <a:endParaRPr lang="cs-CZ" dirty="0"/>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CA7C4-0D87-979E-D98D-63DE0D61FE0B}"/>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749DD8F7-3128-C15F-4C09-7C8355C0720E}"/>
              </a:ext>
            </a:extLst>
          </p:cNvPr>
          <p:cNvSpPr txBox="1">
            <a:spLocks/>
          </p:cNvSpPr>
          <p:nvPr/>
        </p:nvSpPr>
        <p:spPr>
          <a:xfrm>
            <a:off x="363148" y="915566"/>
            <a:ext cx="7449211" cy="381642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rgbClr val="002060"/>
                </a:solidFill>
                <a:latin typeface="Times New Roman" panose="02020603050405020304" pitchFamily="18" charset="0"/>
                <a:cs typeface="Times New Roman" panose="02020603050405020304" pitchFamily="18" charset="0"/>
              </a:rPr>
              <a:t>1. General economic confidence,  economic cycle- where is the economy now</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2. Government statements, plans, spending, taxes</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3. Employment – levels, prospects, common beliefs</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4. Housing market </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5. Interest rates </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6. Exchange rates </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7. Inflation rates </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8. Disposable income level (disposable income - income remaining after deduction of taxes and social security charges, available to be spent or saved as one wishes)</a:t>
            </a:r>
          </a:p>
          <a:p>
            <a:endParaRPr lang="en-US" sz="1800" dirty="0">
              <a:solidFill>
                <a:srgbClr val="002060"/>
              </a:solidFill>
              <a:latin typeface="Times New Roman" panose="02020603050405020304" pitchFamily="18" charset="0"/>
              <a:cs typeface="Times New Roman" panose="02020603050405020304" pitchFamily="18" charset="0"/>
            </a:endParaRP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ECBE1450-81B6-17B5-FD57-D3BAB742CF27}"/>
              </a:ext>
            </a:extLst>
          </p:cNvPr>
          <p:cNvSpPr>
            <a:spLocks noGrp="1"/>
          </p:cNvSpPr>
          <p:nvPr>
            <p:ph type="title"/>
          </p:nvPr>
        </p:nvSpPr>
        <p:spPr>
          <a:xfrm>
            <a:off x="179512" y="195486"/>
            <a:ext cx="5760640" cy="507703"/>
          </a:xfrm>
        </p:spPr>
        <p:txBody>
          <a:bodyPr/>
          <a:lstStyle/>
          <a:p>
            <a:r>
              <a:rPr lang="en-GB" dirty="0"/>
              <a:t>PESTEL - </a:t>
            </a:r>
            <a:r>
              <a:rPr lang="cs-CZ" b="1" dirty="0"/>
              <a:t>Economic </a:t>
            </a:r>
            <a:r>
              <a:rPr lang="cs-CZ" b="1" dirty="0" err="1"/>
              <a:t>factors</a:t>
            </a:r>
            <a:endParaRPr lang="cs-CZ" b="1" dirty="0"/>
          </a:p>
        </p:txBody>
      </p:sp>
    </p:spTree>
    <p:extLst>
      <p:ext uri="{BB962C8B-B14F-4D97-AF65-F5344CB8AC3E}">
        <p14:creationId xmlns:p14="http://schemas.microsoft.com/office/powerpoint/2010/main" val="130192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A2A1B-645F-CD1A-AEA4-78311CC8EAC4}"/>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73F1A033-6A15-BAED-014A-EE8FA44E25B7}"/>
              </a:ext>
            </a:extLst>
          </p:cNvPr>
          <p:cNvSpPr txBox="1">
            <a:spLocks/>
          </p:cNvSpPr>
          <p:nvPr/>
        </p:nvSpPr>
        <p:spPr>
          <a:xfrm>
            <a:off x="363148" y="915566"/>
            <a:ext cx="7449211" cy="37444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What are the determinant social attitudes, trends, and behaviors?</a:t>
            </a:r>
            <a:r>
              <a:rPr lang="cs-CZ" sz="2400" b="1" dirty="0">
                <a:solidFill>
                  <a:srgbClr val="002060"/>
                </a:solidFill>
                <a:latin typeface="Times New Roman" panose="02020603050405020304" pitchFamily="18" charset="0"/>
                <a:cs typeface="Times New Roman" panose="02020603050405020304" pitchFamily="18" charset="0"/>
              </a:rPr>
              <a:t> </a:t>
            </a:r>
            <a:r>
              <a:rPr lang="cs-CZ" sz="2400" b="1" dirty="0" err="1">
                <a:solidFill>
                  <a:srgbClr val="002060"/>
                </a:solidFill>
                <a:latin typeface="Times New Roman" panose="02020603050405020304" pitchFamily="18" charset="0"/>
                <a:cs typeface="Times New Roman" panose="02020603050405020304" pitchFamily="18" charset="0"/>
              </a:rPr>
              <a:t>What</a:t>
            </a:r>
            <a:r>
              <a:rPr lang="cs-CZ" sz="2400" b="1" dirty="0">
                <a:solidFill>
                  <a:srgbClr val="002060"/>
                </a:solidFill>
                <a:latin typeface="Times New Roman" panose="02020603050405020304" pitchFamily="18" charset="0"/>
                <a:cs typeface="Times New Roman" panose="02020603050405020304" pitchFamily="18" charset="0"/>
              </a:rPr>
              <a:t> (</a:t>
            </a:r>
            <a:r>
              <a:rPr lang="cs-CZ" sz="2400" b="1" dirty="0" err="1">
                <a:solidFill>
                  <a:srgbClr val="002060"/>
                </a:solidFill>
                <a:latin typeface="Times New Roman" panose="02020603050405020304" pitchFamily="18" charset="0"/>
                <a:cs typeface="Times New Roman" panose="02020603050405020304" pitchFamily="18" charset="0"/>
              </a:rPr>
              <a:t>were</a:t>
            </a:r>
            <a:r>
              <a:rPr lang="cs-CZ" sz="2400" b="1" dirty="0">
                <a:solidFill>
                  <a:srgbClr val="002060"/>
                </a:solidFill>
                <a:latin typeface="Times New Roman" panose="02020603050405020304" pitchFamily="18" charset="0"/>
                <a:cs typeface="Times New Roman" panose="02020603050405020304" pitchFamily="18" charset="0"/>
              </a:rPr>
              <a:t>) are </a:t>
            </a:r>
            <a:r>
              <a:rPr lang="cs-CZ" sz="2400" b="1" dirty="0" err="1">
                <a:solidFill>
                  <a:srgbClr val="002060"/>
                </a:solidFill>
                <a:latin typeface="Times New Roman" panose="02020603050405020304" pitchFamily="18" charset="0"/>
                <a:cs typeface="Times New Roman" panose="02020603050405020304" pitchFamily="18" charset="0"/>
              </a:rPr>
              <a:t>the</a:t>
            </a:r>
            <a:r>
              <a:rPr lang="cs-CZ" sz="2400" b="1" dirty="0">
                <a:solidFill>
                  <a:srgbClr val="002060"/>
                </a:solidFill>
                <a:latin typeface="Times New Roman" panose="02020603050405020304" pitchFamily="18" charset="0"/>
                <a:cs typeface="Times New Roman" panose="02020603050405020304" pitchFamily="18" charset="0"/>
              </a:rPr>
              <a:t> </a:t>
            </a:r>
            <a:r>
              <a:rPr lang="cs-CZ" sz="2400" b="1" dirty="0" err="1">
                <a:solidFill>
                  <a:srgbClr val="002060"/>
                </a:solidFill>
                <a:latin typeface="Times New Roman" panose="02020603050405020304" pitchFamily="18" charset="0"/>
                <a:cs typeface="Times New Roman" panose="02020603050405020304" pitchFamily="18" charset="0"/>
              </a:rPr>
              <a:t>demographic</a:t>
            </a:r>
            <a:r>
              <a:rPr lang="cs-CZ" sz="2400" b="1" dirty="0">
                <a:solidFill>
                  <a:srgbClr val="002060"/>
                </a:solidFill>
                <a:latin typeface="Times New Roman" panose="02020603050405020304" pitchFamily="18" charset="0"/>
                <a:cs typeface="Times New Roman" panose="02020603050405020304" pitchFamily="18" charset="0"/>
              </a:rPr>
              <a:t> </a:t>
            </a:r>
            <a:r>
              <a:rPr lang="cs-CZ" sz="2400" b="1" dirty="0" err="1">
                <a:solidFill>
                  <a:srgbClr val="002060"/>
                </a:solidFill>
                <a:latin typeface="Times New Roman" panose="02020603050405020304" pitchFamily="18" charset="0"/>
                <a:cs typeface="Times New Roman" panose="02020603050405020304" pitchFamily="18" charset="0"/>
              </a:rPr>
              <a:t>trends</a:t>
            </a:r>
            <a:r>
              <a:rPr lang="cs-CZ" sz="2400" b="1" dirty="0">
                <a:solidFill>
                  <a:srgbClr val="00206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 How much does these affect us as a company?</a:t>
            </a: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2400" u="sng" dirty="0">
                <a:solidFill>
                  <a:srgbClr val="002060"/>
                </a:solidFill>
                <a:latin typeface="Times New Roman" panose="02020603050405020304" pitchFamily="18" charset="0"/>
                <a:cs typeface="Times New Roman" panose="02020603050405020304" pitchFamily="18" charset="0"/>
              </a:rPr>
              <a:t>Demographic factors</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1. The size of the population – implications on workforce, size of the market, public expenditure etc.</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2. Age and gender distribution – western population is ageing, demographic time bomb – implications for demand for public and private goods</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3. Population change – the birth rate, the death rate, net migration</a:t>
            </a:r>
          </a:p>
          <a:p>
            <a:endParaRPr lang="en-US" sz="1800" dirty="0">
              <a:solidFill>
                <a:srgbClr val="002060"/>
              </a:solidFill>
              <a:latin typeface="Times New Roman" panose="02020603050405020304" pitchFamily="18" charset="0"/>
              <a:cs typeface="Times New Roman" panose="02020603050405020304" pitchFamily="18" charset="0"/>
            </a:endParaRP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9EC50298-EBF2-47BC-B649-168A9E596C41}"/>
              </a:ext>
            </a:extLst>
          </p:cNvPr>
          <p:cNvSpPr>
            <a:spLocks noGrp="1"/>
          </p:cNvSpPr>
          <p:nvPr>
            <p:ph type="title"/>
          </p:nvPr>
        </p:nvSpPr>
        <p:spPr>
          <a:xfrm>
            <a:off x="179512" y="195486"/>
            <a:ext cx="7344816" cy="507703"/>
          </a:xfrm>
        </p:spPr>
        <p:txBody>
          <a:bodyPr/>
          <a:lstStyle/>
          <a:p>
            <a:r>
              <a:rPr lang="en-GB" dirty="0"/>
              <a:t>PESTEL - </a:t>
            </a:r>
            <a:r>
              <a:rPr lang="cs-CZ" b="1" dirty="0"/>
              <a:t>Social-cultural and </a:t>
            </a:r>
            <a:r>
              <a:rPr lang="cs-CZ" b="1" dirty="0" err="1"/>
              <a:t>demographic</a:t>
            </a:r>
            <a:r>
              <a:rPr lang="cs-CZ" b="1" dirty="0"/>
              <a:t> </a:t>
            </a:r>
            <a:r>
              <a:rPr lang="cs-CZ" b="1" dirty="0" err="1"/>
              <a:t>factors</a:t>
            </a:r>
            <a:endParaRPr lang="cs-CZ" b="1" dirty="0"/>
          </a:p>
        </p:txBody>
      </p:sp>
    </p:spTree>
    <p:extLst>
      <p:ext uri="{BB962C8B-B14F-4D97-AF65-F5344CB8AC3E}">
        <p14:creationId xmlns:p14="http://schemas.microsoft.com/office/powerpoint/2010/main" val="214287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2EA62-1602-643A-EC43-B75E073E712E}"/>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39F09099-212B-5F0F-63ED-E216A49A1A1C}"/>
              </a:ext>
            </a:extLst>
          </p:cNvPr>
          <p:cNvSpPr txBox="1">
            <a:spLocks/>
          </p:cNvSpPr>
          <p:nvPr/>
        </p:nvSpPr>
        <p:spPr>
          <a:xfrm>
            <a:off x="363148" y="915566"/>
            <a:ext cx="7449211"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u="sng" dirty="0">
                <a:solidFill>
                  <a:srgbClr val="002060"/>
                </a:solidFill>
                <a:latin typeface="Times New Roman" panose="02020603050405020304" pitchFamily="18" charset="0"/>
                <a:cs typeface="Times New Roman" panose="02020603050405020304" pitchFamily="18" charset="0"/>
              </a:rPr>
              <a:t>Social factors</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1. Social class – education, income, occupation</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2. Lifestyle – the way we live, how we spend money</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3. Family life cycle – changing pattern of consumption from being a child in a family to being a parent</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4. Reference groups – individuals or groups of people that influence us during our lifetime in terms of opinions, values, attitudes.</a:t>
            </a:r>
          </a:p>
          <a:p>
            <a:endParaRPr lang="en-US" sz="1800" dirty="0">
              <a:solidFill>
                <a:srgbClr val="002060"/>
              </a:solidFill>
              <a:latin typeface="Times New Roman" panose="02020603050405020304" pitchFamily="18" charset="0"/>
              <a:cs typeface="Times New Roman" panose="02020603050405020304" pitchFamily="18" charset="0"/>
            </a:endParaRP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19467220-10A8-B04C-B272-C241A480AAD1}"/>
              </a:ext>
            </a:extLst>
          </p:cNvPr>
          <p:cNvSpPr>
            <a:spLocks noGrp="1"/>
          </p:cNvSpPr>
          <p:nvPr>
            <p:ph type="title"/>
          </p:nvPr>
        </p:nvSpPr>
        <p:spPr>
          <a:xfrm>
            <a:off x="179512" y="195486"/>
            <a:ext cx="7128792" cy="507703"/>
          </a:xfrm>
        </p:spPr>
        <p:txBody>
          <a:bodyPr/>
          <a:lstStyle/>
          <a:p>
            <a:r>
              <a:rPr lang="en-GB" dirty="0"/>
              <a:t>PESTEL - </a:t>
            </a:r>
            <a:r>
              <a:rPr lang="cs-CZ" b="1" dirty="0"/>
              <a:t>Social-cultural and </a:t>
            </a:r>
            <a:r>
              <a:rPr lang="cs-CZ" b="1" dirty="0" err="1"/>
              <a:t>demographic</a:t>
            </a:r>
            <a:r>
              <a:rPr lang="cs-CZ" b="1" dirty="0"/>
              <a:t> </a:t>
            </a:r>
            <a:r>
              <a:rPr lang="cs-CZ" b="1" dirty="0" err="1"/>
              <a:t>factors</a:t>
            </a:r>
            <a:endParaRPr lang="cs-CZ" b="1" dirty="0"/>
          </a:p>
        </p:txBody>
      </p:sp>
    </p:spTree>
    <p:extLst>
      <p:ext uri="{BB962C8B-B14F-4D97-AF65-F5344CB8AC3E}">
        <p14:creationId xmlns:p14="http://schemas.microsoft.com/office/powerpoint/2010/main" val="334861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1E999-F204-6C43-BB72-0A0349FC2373}"/>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CF7DFE43-235F-C948-5A8F-61CDFE8BAB3E}"/>
              </a:ext>
            </a:extLst>
          </p:cNvPr>
          <p:cNvSpPr txBox="1">
            <a:spLocks/>
          </p:cNvSpPr>
          <p:nvPr/>
        </p:nvSpPr>
        <p:spPr>
          <a:xfrm>
            <a:off x="363148" y="915566"/>
            <a:ext cx="7449211"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u="sng" dirty="0">
                <a:solidFill>
                  <a:srgbClr val="002060"/>
                </a:solidFill>
                <a:latin typeface="Times New Roman" panose="02020603050405020304" pitchFamily="18" charset="0"/>
                <a:cs typeface="Times New Roman" panose="02020603050405020304" pitchFamily="18" charset="0"/>
              </a:rPr>
              <a:t>Cultural factors</a:t>
            </a: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Influence on individual’s response to product and nature of buying and selling process.</a:t>
            </a: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Set of values, norms, beliefs, attitudes, customs, systems and artifacts.</a:t>
            </a: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Some parts of culture can be changed, but some can’t.</a:t>
            </a:r>
          </a:p>
          <a:p>
            <a:endParaRPr lang="en-US" sz="1800" dirty="0">
              <a:solidFill>
                <a:srgbClr val="002060"/>
              </a:solidFill>
              <a:latin typeface="Times New Roman" panose="02020603050405020304" pitchFamily="18" charset="0"/>
              <a:cs typeface="Times New Roman" panose="02020603050405020304" pitchFamily="18" charset="0"/>
            </a:endParaRP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8A37F177-11B2-5FC4-416E-95C2A89ECFB9}"/>
              </a:ext>
            </a:extLst>
          </p:cNvPr>
          <p:cNvSpPr>
            <a:spLocks noGrp="1"/>
          </p:cNvSpPr>
          <p:nvPr>
            <p:ph type="title"/>
          </p:nvPr>
        </p:nvSpPr>
        <p:spPr>
          <a:xfrm>
            <a:off x="179512" y="195486"/>
            <a:ext cx="7200800" cy="507703"/>
          </a:xfrm>
        </p:spPr>
        <p:txBody>
          <a:bodyPr/>
          <a:lstStyle/>
          <a:p>
            <a:r>
              <a:rPr lang="en-GB" dirty="0"/>
              <a:t>PESTEL - </a:t>
            </a:r>
            <a:r>
              <a:rPr lang="cs-CZ" b="1" dirty="0"/>
              <a:t>Social-cultural and </a:t>
            </a:r>
            <a:r>
              <a:rPr lang="cs-CZ" b="1" dirty="0" err="1"/>
              <a:t>demographic</a:t>
            </a:r>
            <a:r>
              <a:rPr lang="cs-CZ" b="1" dirty="0"/>
              <a:t> </a:t>
            </a:r>
            <a:r>
              <a:rPr lang="cs-CZ" b="1" dirty="0" err="1"/>
              <a:t>factors</a:t>
            </a:r>
            <a:endParaRPr lang="cs-CZ" b="1" dirty="0"/>
          </a:p>
        </p:txBody>
      </p:sp>
    </p:spTree>
    <p:extLst>
      <p:ext uri="{BB962C8B-B14F-4D97-AF65-F5344CB8AC3E}">
        <p14:creationId xmlns:p14="http://schemas.microsoft.com/office/powerpoint/2010/main" val="3367138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D34E6-3742-8D14-1015-7B3E2FAE834D}"/>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14400824-4EAB-2A4F-5159-79018D676C30}"/>
              </a:ext>
            </a:extLst>
          </p:cNvPr>
          <p:cNvSpPr txBox="1">
            <a:spLocks/>
          </p:cNvSpPr>
          <p:nvPr/>
        </p:nvSpPr>
        <p:spPr>
          <a:xfrm>
            <a:off x="363148" y="703189"/>
            <a:ext cx="7449211" cy="417281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What technological advances and innovations we should be looking at?</a:t>
            </a: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2400" b="1" dirty="0" err="1">
                <a:solidFill>
                  <a:srgbClr val="002060"/>
                </a:solidFill>
                <a:latin typeface="Times New Roman" panose="02020603050405020304" pitchFamily="18" charset="0"/>
                <a:cs typeface="Times New Roman" panose="02020603050405020304" pitchFamily="18" charset="0"/>
              </a:rPr>
              <a:t>What</a:t>
            </a:r>
            <a:r>
              <a:rPr lang="cs-CZ" sz="2400" b="1" dirty="0">
                <a:solidFill>
                  <a:srgbClr val="002060"/>
                </a:solidFill>
                <a:latin typeface="Times New Roman" panose="02020603050405020304" pitchFamily="18" charset="0"/>
                <a:cs typeface="Times New Roman" panose="02020603050405020304" pitchFamily="18" charset="0"/>
              </a:rPr>
              <a:t> natural </a:t>
            </a:r>
            <a:r>
              <a:rPr lang="cs-CZ" sz="2400" b="1" dirty="0" err="1">
                <a:solidFill>
                  <a:srgbClr val="002060"/>
                </a:solidFill>
                <a:latin typeface="Times New Roman" panose="02020603050405020304" pitchFamily="18" charset="0"/>
                <a:cs typeface="Times New Roman" panose="02020603050405020304" pitchFamily="18" charset="0"/>
              </a:rPr>
              <a:t>resources</a:t>
            </a:r>
            <a:r>
              <a:rPr lang="cs-CZ" sz="2400" b="1" dirty="0">
                <a:solidFill>
                  <a:srgbClr val="002060"/>
                </a:solidFill>
                <a:latin typeface="Times New Roman" panose="02020603050405020304" pitchFamily="18" charset="0"/>
                <a:cs typeface="Times New Roman" panose="02020603050405020304" pitchFamily="18" charset="0"/>
              </a:rPr>
              <a:t> do </a:t>
            </a:r>
            <a:r>
              <a:rPr lang="cs-CZ" sz="2400" b="1" dirty="0" err="1">
                <a:solidFill>
                  <a:srgbClr val="002060"/>
                </a:solidFill>
                <a:latin typeface="Times New Roman" panose="02020603050405020304" pitchFamily="18" charset="0"/>
                <a:cs typeface="Times New Roman" panose="02020603050405020304" pitchFamily="18" charset="0"/>
              </a:rPr>
              <a:t>we</a:t>
            </a:r>
            <a:r>
              <a:rPr lang="cs-CZ" sz="2400" b="1" dirty="0">
                <a:solidFill>
                  <a:srgbClr val="002060"/>
                </a:solidFill>
                <a:latin typeface="Times New Roman" panose="02020603050405020304" pitchFamily="18" charset="0"/>
                <a:cs typeface="Times New Roman" panose="02020603050405020304" pitchFamily="18" charset="0"/>
              </a:rPr>
              <a:t> </a:t>
            </a:r>
            <a:r>
              <a:rPr lang="cs-CZ" sz="2400" b="1" dirty="0" err="1">
                <a:solidFill>
                  <a:srgbClr val="002060"/>
                </a:solidFill>
                <a:latin typeface="Times New Roman" panose="02020603050405020304" pitchFamily="18" charset="0"/>
                <a:cs typeface="Times New Roman" panose="02020603050405020304" pitchFamily="18" charset="0"/>
              </a:rPr>
              <a:t>need</a:t>
            </a:r>
            <a:r>
              <a:rPr lang="cs-CZ" sz="2400" b="1" dirty="0">
                <a:solidFill>
                  <a:srgbClr val="002060"/>
                </a:solidFill>
                <a:latin typeface="Times New Roman" panose="02020603050405020304" pitchFamily="18" charset="0"/>
                <a:cs typeface="Times New Roman" panose="02020603050405020304" pitchFamily="18" charset="0"/>
              </a:rPr>
              <a:t> and </a:t>
            </a:r>
            <a:r>
              <a:rPr lang="cs-CZ" sz="2400" b="1" dirty="0" err="1">
                <a:solidFill>
                  <a:srgbClr val="002060"/>
                </a:solidFill>
                <a:latin typeface="Times New Roman" panose="02020603050405020304" pitchFamily="18" charset="0"/>
                <a:cs typeface="Times New Roman" panose="02020603050405020304" pitchFamily="18" charset="0"/>
              </a:rPr>
              <a:t>how</a:t>
            </a:r>
            <a:r>
              <a:rPr lang="cs-CZ" sz="2400" b="1" dirty="0">
                <a:solidFill>
                  <a:srgbClr val="002060"/>
                </a:solidFill>
                <a:latin typeface="Times New Roman" panose="02020603050405020304" pitchFamily="18" charset="0"/>
                <a:cs typeface="Times New Roman" panose="02020603050405020304" pitchFamily="18" charset="0"/>
              </a:rPr>
              <a:t> do </a:t>
            </a:r>
            <a:r>
              <a:rPr lang="cs-CZ" sz="2400" b="1" dirty="0" err="1">
                <a:solidFill>
                  <a:srgbClr val="002060"/>
                </a:solidFill>
                <a:latin typeface="Times New Roman" panose="02020603050405020304" pitchFamily="18" charset="0"/>
                <a:cs typeface="Times New Roman" panose="02020603050405020304" pitchFamily="18" charset="0"/>
              </a:rPr>
              <a:t>we</a:t>
            </a:r>
            <a:r>
              <a:rPr lang="cs-CZ" sz="2400" b="1" dirty="0">
                <a:solidFill>
                  <a:srgbClr val="002060"/>
                </a:solidFill>
                <a:latin typeface="Times New Roman" panose="02020603050405020304" pitchFamily="18" charset="0"/>
                <a:cs typeface="Times New Roman" panose="02020603050405020304" pitchFamily="18" charset="0"/>
              </a:rPr>
              <a:t> </a:t>
            </a:r>
            <a:r>
              <a:rPr lang="cs-CZ" sz="2400" b="1" dirty="0" err="1">
                <a:solidFill>
                  <a:srgbClr val="002060"/>
                </a:solidFill>
                <a:latin typeface="Times New Roman" panose="02020603050405020304" pitchFamily="18" charset="0"/>
                <a:cs typeface="Times New Roman" panose="02020603050405020304" pitchFamily="18" charset="0"/>
              </a:rPr>
              <a:t>get</a:t>
            </a:r>
            <a:r>
              <a:rPr lang="cs-CZ" sz="2400" b="1" dirty="0">
                <a:solidFill>
                  <a:srgbClr val="002060"/>
                </a:solidFill>
                <a:latin typeface="Times New Roman" panose="02020603050405020304" pitchFamily="18" charset="0"/>
                <a:cs typeface="Times New Roman" panose="02020603050405020304" pitchFamily="18" charset="0"/>
              </a:rPr>
              <a:t> </a:t>
            </a:r>
            <a:r>
              <a:rPr lang="cs-CZ" sz="2400" b="1" dirty="0" err="1">
                <a:solidFill>
                  <a:srgbClr val="002060"/>
                </a:solidFill>
                <a:latin typeface="Times New Roman" panose="02020603050405020304" pitchFamily="18" charset="0"/>
                <a:cs typeface="Times New Roman" panose="02020603050405020304" pitchFamily="18" charset="0"/>
              </a:rPr>
              <a:t>them</a:t>
            </a:r>
            <a:r>
              <a:rPr lang="cs-CZ" sz="2400" b="1" dirty="0">
                <a:solidFill>
                  <a:srgbClr val="002060"/>
                </a:solidFill>
                <a:latin typeface="Times New Roman" panose="02020603050405020304" pitchFamily="18" charset="0"/>
                <a:cs typeface="Times New Roman" panose="02020603050405020304" pitchFamily="18" charset="0"/>
              </a:rPr>
              <a:t>?</a:t>
            </a:r>
          </a:p>
          <a:p>
            <a:pPr marL="457200" indent="-457200">
              <a:buFont typeface="+mj-lt"/>
              <a:buAutoNum type="arabicPeriod"/>
            </a:pPr>
            <a:endParaRPr lang="cs-CZ" sz="24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Technological change – information technology, new materials, biotechnology, energy</a:t>
            </a: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Technology and investment – product and process innovation</a:t>
            </a: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Research and development – base for technological change</a:t>
            </a: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Limits to a technological change – high level of unemployment and exhaustion of natural resources</a:t>
            </a: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Natural resources – uneven distribution can lead to use as economic and political weapons (Trump –Ukraine and Greenland, Congo)</a:t>
            </a:r>
            <a:endParaRPr lang="cs-CZ" sz="24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cs-CZ" sz="2400" dirty="0">
                <a:solidFill>
                  <a:srgbClr val="002060"/>
                </a:solidFill>
                <a:latin typeface="Times New Roman" panose="02020603050405020304" pitchFamily="18" charset="0"/>
                <a:cs typeface="Times New Roman" panose="02020603050405020304" pitchFamily="18" charset="0"/>
              </a:rPr>
              <a:t>Use </a:t>
            </a:r>
            <a:r>
              <a:rPr lang="cs-CZ" sz="2400" dirty="0" err="1">
                <a:solidFill>
                  <a:srgbClr val="002060"/>
                </a:solidFill>
                <a:latin typeface="Times New Roman" panose="02020603050405020304" pitchFamily="18" charset="0"/>
                <a:cs typeface="Times New Roman" panose="02020603050405020304" pitchFamily="18" charset="0"/>
              </a:rPr>
              <a:t>of</a:t>
            </a:r>
            <a:r>
              <a:rPr lang="cs-CZ" sz="2400" dirty="0">
                <a:solidFill>
                  <a:srgbClr val="002060"/>
                </a:solidFill>
                <a:latin typeface="Times New Roman" panose="02020603050405020304" pitchFamily="18" charset="0"/>
                <a:cs typeface="Times New Roman" panose="02020603050405020304" pitchFamily="18" charset="0"/>
              </a:rPr>
              <a:t> AI and AI development</a:t>
            </a:r>
            <a:r>
              <a:rPr lang="en-GB" sz="2400" dirty="0">
                <a:solidFill>
                  <a:srgbClr val="002060"/>
                </a:solidFill>
                <a:latin typeface="Times New Roman" panose="02020603050405020304" pitchFamily="18" charset="0"/>
                <a:cs typeface="Times New Roman" panose="02020603050405020304" pitchFamily="18" charset="0"/>
              </a:rPr>
              <a:t> (https://www.instagram.com/reel/DGb04tnITAy/?igsh=QkE2ZVRMYmNiRA%3D%3D)</a:t>
            </a:r>
            <a:endParaRPr lang="cs-CZ" sz="2400"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EEDD0984-0DF9-F748-E5ED-4B7637C5C366}"/>
              </a:ext>
            </a:extLst>
          </p:cNvPr>
          <p:cNvSpPr>
            <a:spLocks noGrp="1"/>
          </p:cNvSpPr>
          <p:nvPr>
            <p:ph type="title"/>
          </p:nvPr>
        </p:nvSpPr>
        <p:spPr>
          <a:xfrm>
            <a:off x="179512" y="195486"/>
            <a:ext cx="7128792" cy="507703"/>
          </a:xfrm>
        </p:spPr>
        <p:txBody>
          <a:bodyPr/>
          <a:lstStyle/>
          <a:p>
            <a:r>
              <a:rPr lang="en-GB" dirty="0"/>
              <a:t>PESTEL - </a:t>
            </a:r>
            <a:r>
              <a:rPr lang="en-US" b="1" dirty="0"/>
              <a:t>Technology and natural resources factors</a:t>
            </a:r>
            <a:endParaRPr lang="cs-CZ" b="1" dirty="0"/>
          </a:p>
        </p:txBody>
      </p:sp>
    </p:spTree>
    <p:extLst>
      <p:ext uri="{BB962C8B-B14F-4D97-AF65-F5344CB8AC3E}">
        <p14:creationId xmlns:p14="http://schemas.microsoft.com/office/powerpoint/2010/main" val="4005088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28F63-FDCF-4ABC-34EA-ED0CC6515688}"/>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5097A7F2-FDB1-66F0-74AC-DE3FAE9BA974}"/>
              </a:ext>
            </a:extLst>
          </p:cNvPr>
          <p:cNvSpPr txBox="1">
            <a:spLocks/>
          </p:cNvSpPr>
          <p:nvPr/>
        </p:nvSpPr>
        <p:spPr>
          <a:xfrm>
            <a:off x="363148" y="915566"/>
            <a:ext cx="7449211" cy="374441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How might environmental changes help or hinder our strategy?</a:t>
            </a: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4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Global warming</a:t>
            </a: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Pollution and waste</a:t>
            </a: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Environmental legislation - Carbon trading, environmental taxes, environmental subsidies</a:t>
            </a: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Pressure groups – social media increases reach and impact</a:t>
            </a: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Eco-label – environmentally safe product</a:t>
            </a: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27BE4668-193E-85C9-4ED9-14D006E73A39}"/>
              </a:ext>
            </a:extLst>
          </p:cNvPr>
          <p:cNvSpPr>
            <a:spLocks noGrp="1"/>
          </p:cNvSpPr>
          <p:nvPr>
            <p:ph type="title"/>
          </p:nvPr>
        </p:nvSpPr>
        <p:spPr>
          <a:xfrm>
            <a:off x="179512" y="195486"/>
            <a:ext cx="6696744" cy="507703"/>
          </a:xfrm>
        </p:spPr>
        <p:txBody>
          <a:bodyPr/>
          <a:lstStyle/>
          <a:p>
            <a:r>
              <a:rPr lang="en-GB" dirty="0"/>
              <a:t>PESTEL - </a:t>
            </a:r>
            <a:r>
              <a:rPr lang="en-US" b="1" dirty="0"/>
              <a:t>Ecological and Ethical factors</a:t>
            </a:r>
            <a:endParaRPr lang="cs-CZ" b="1" dirty="0"/>
          </a:p>
        </p:txBody>
      </p:sp>
    </p:spTree>
    <p:extLst>
      <p:ext uri="{BB962C8B-B14F-4D97-AF65-F5344CB8AC3E}">
        <p14:creationId xmlns:p14="http://schemas.microsoft.com/office/powerpoint/2010/main" val="2360153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AE581-D65F-F676-6688-6CE78E6FC85E}"/>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59E6E72B-1FBD-2301-085A-A0D106BC32C1}"/>
              </a:ext>
            </a:extLst>
          </p:cNvPr>
          <p:cNvSpPr txBox="1">
            <a:spLocks/>
          </p:cNvSpPr>
          <p:nvPr/>
        </p:nvSpPr>
        <p:spPr>
          <a:xfrm>
            <a:off x="395536" y="915566"/>
            <a:ext cx="7449211" cy="331236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Corporate Social Responsibility – integrate social and environmental concerns in their business operations and interactions with their stakeholders.</a:t>
            </a:r>
          </a:p>
          <a:p>
            <a:pPr marL="457200" indent="-457200">
              <a:buFont typeface="+mj-lt"/>
              <a:buAutoNum type="arabicPeriod"/>
            </a:pPr>
            <a:endParaRPr lang="en-US" sz="24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solidFill>
                  <a:srgbClr val="002060"/>
                </a:solidFill>
                <a:latin typeface="Times New Roman" panose="02020603050405020304" pitchFamily="18" charset="0"/>
                <a:cs typeface="Times New Roman" panose="02020603050405020304" pitchFamily="18" charset="0"/>
              </a:rPr>
              <a:t>Social welfare concerns – public becoming more vocal, fair trading, food miles, child workers.</a:t>
            </a:r>
          </a:p>
          <a:p>
            <a:pPr marL="457200" indent="-457200">
              <a:buFont typeface="+mj-lt"/>
              <a:buAutoNum type="arabicPeriod"/>
            </a:pPr>
            <a:endParaRPr lang="en-US"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400" dirty="0">
                <a:solidFill>
                  <a:srgbClr val="002060"/>
                </a:solidFill>
                <a:latin typeface="Times New Roman" panose="02020603050405020304" pitchFamily="18" charset="0"/>
                <a:cs typeface="Times New Roman" panose="02020603050405020304" pitchFamily="18" charset="0"/>
              </a:rPr>
              <a:t>USA – scraping of DEI (diversity, equity and inclusion) policies mainly in big corporations</a:t>
            </a: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1E5C68FC-D192-AE8E-EA66-0A551D7FEFCF}"/>
              </a:ext>
            </a:extLst>
          </p:cNvPr>
          <p:cNvSpPr>
            <a:spLocks noGrp="1"/>
          </p:cNvSpPr>
          <p:nvPr>
            <p:ph type="title"/>
          </p:nvPr>
        </p:nvSpPr>
        <p:spPr>
          <a:xfrm>
            <a:off x="179512" y="195486"/>
            <a:ext cx="6696744" cy="507703"/>
          </a:xfrm>
        </p:spPr>
        <p:txBody>
          <a:bodyPr/>
          <a:lstStyle/>
          <a:p>
            <a:r>
              <a:rPr lang="en-GB" dirty="0"/>
              <a:t>PESTEL - </a:t>
            </a:r>
            <a:r>
              <a:rPr lang="en-US" b="1" dirty="0"/>
              <a:t>Ecological and Ethical factors</a:t>
            </a:r>
            <a:endParaRPr lang="cs-CZ" b="1" dirty="0"/>
          </a:p>
        </p:txBody>
      </p:sp>
    </p:spTree>
    <p:extLst>
      <p:ext uri="{BB962C8B-B14F-4D97-AF65-F5344CB8AC3E}">
        <p14:creationId xmlns:p14="http://schemas.microsoft.com/office/powerpoint/2010/main" val="3116053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222CC-36C8-F870-38F2-A1466BB5799B}"/>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96FA4040-AE5E-E7F5-A7E6-F35CFEF44188}"/>
              </a:ext>
            </a:extLst>
          </p:cNvPr>
          <p:cNvSpPr txBox="1">
            <a:spLocks/>
          </p:cNvSpPr>
          <p:nvPr/>
        </p:nvSpPr>
        <p:spPr>
          <a:xfrm>
            <a:off x="395536" y="915566"/>
            <a:ext cx="7449211" cy="39604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rgbClr val="002060"/>
                </a:solidFill>
                <a:latin typeface="Times New Roman" panose="02020603050405020304" pitchFamily="18" charset="0"/>
                <a:cs typeface="Times New Roman" panose="02020603050405020304" pitchFamily="18" charset="0"/>
              </a:rPr>
              <a:t>What are the legal factors, limitations or upcoming changes that affect our ability to operate?</a:t>
            </a:r>
            <a:endParaRPr lang="cs-CZ" sz="2000" b="1"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US" sz="1800" dirty="0">
                <a:solidFill>
                  <a:srgbClr val="002060"/>
                </a:solidFill>
                <a:latin typeface="Times New Roman" panose="02020603050405020304" pitchFamily="18" charset="0"/>
                <a:cs typeface="Times New Roman" panose="02020603050405020304" pitchFamily="18" charset="0"/>
              </a:rPr>
              <a:t>Employment legislation</a:t>
            </a:r>
          </a:p>
          <a:p>
            <a:r>
              <a:rPr lang="en-US" sz="1800" dirty="0">
                <a:solidFill>
                  <a:srgbClr val="002060"/>
                </a:solidFill>
                <a:latin typeface="Times New Roman" panose="02020603050405020304" pitchFamily="18" charset="0"/>
                <a:cs typeface="Times New Roman" panose="02020603050405020304" pitchFamily="18" charset="0"/>
              </a:rPr>
              <a:t>Consumer law</a:t>
            </a:r>
          </a:p>
          <a:p>
            <a:r>
              <a:rPr lang="en-US" sz="1800" dirty="0">
                <a:solidFill>
                  <a:srgbClr val="002060"/>
                </a:solidFill>
                <a:latin typeface="Times New Roman" panose="02020603050405020304" pitchFamily="18" charset="0"/>
                <a:cs typeface="Times New Roman" panose="02020603050405020304" pitchFamily="18" charset="0"/>
              </a:rPr>
              <a:t>Healthy and public safety</a:t>
            </a:r>
          </a:p>
          <a:p>
            <a:r>
              <a:rPr lang="en-US" sz="1800" dirty="0">
                <a:solidFill>
                  <a:srgbClr val="002060"/>
                </a:solidFill>
                <a:latin typeface="Times New Roman" panose="02020603050405020304" pitchFamily="18" charset="0"/>
                <a:cs typeface="Times New Roman" panose="02020603050405020304" pitchFamily="18" charset="0"/>
              </a:rPr>
              <a:t>Local trade regulation and restrictions</a:t>
            </a:r>
          </a:p>
          <a:p>
            <a:r>
              <a:rPr lang="en-US" sz="1800" dirty="0">
                <a:solidFill>
                  <a:srgbClr val="002060"/>
                </a:solidFill>
                <a:latin typeface="Times New Roman" panose="02020603050405020304" pitchFamily="18" charset="0"/>
                <a:cs typeface="Times New Roman" panose="02020603050405020304" pitchFamily="18" charset="0"/>
              </a:rPr>
              <a:t>International trade regulation and prohibitions</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a:solidFill>
                  <a:srgbClr val="002060"/>
                </a:solidFill>
                <a:latin typeface="Times New Roman" panose="02020603050405020304" pitchFamily="18" charset="0"/>
                <a:cs typeface="Times New Roman" panose="02020603050405020304" pitchFamily="18" charset="0"/>
              </a:rPr>
              <a:t>It is crucial for an organization to know what is legal and allowed within the territories of the country they operate. They also must be aware of any possible change in laws or legislation in the country and its impact on industry operations.</a:t>
            </a:r>
          </a:p>
        </p:txBody>
      </p:sp>
      <p:sp>
        <p:nvSpPr>
          <p:cNvPr id="6" name="Nadpis 5">
            <a:extLst>
              <a:ext uri="{FF2B5EF4-FFF2-40B4-BE49-F238E27FC236}">
                <a16:creationId xmlns:a16="http://schemas.microsoft.com/office/drawing/2014/main" id="{D3215CFD-7082-59D3-9FFA-FFC27127A04D}"/>
              </a:ext>
            </a:extLst>
          </p:cNvPr>
          <p:cNvSpPr>
            <a:spLocks noGrp="1"/>
          </p:cNvSpPr>
          <p:nvPr>
            <p:ph type="title"/>
          </p:nvPr>
        </p:nvSpPr>
        <p:spPr>
          <a:xfrm>
            <a:off x="179512" y="195486"/>
            <a:ext cx="6696744" cy="507703"/>
          </a:xfrm>
        </p:spPr>
        <p:txBody>
          <a:bodyPr/>
          <a:lstStyle/>
          <a:p>
            <a:r>
              <a:rPr lang="en-GB" dirty="0"/>
              <a:t>PESTEL – </a:t>
            </a:r>
            <a:r>
              <a:rPr lang="cs-CZ" b="1" dirty="0" err="1"/>
              <a:t>Legal</a:t>
            </a:r>
            <a:r>
              <a:rPr lang="cs-CZ" b="1" dirty="0"/>
              <a:t> </a:t>
            </a:r>
            <a:r>
              <a:rPr lang="cs-CZ" b="1" dirty="0" err="1"/>
              <a:t>factors</a:t>
            </a:r>
            <a:endParaRPr lang="cs-CZ" b="1" dirty="0"/>
          </a:p>
        </p:txBody>
      </p:sp>
    </p:spTree>
    <p:extLst>
      <p:ext uri="{BB962C8B-B14F-4D97-AF65-F5344CB8AC3E}">
        <p14:creationId xmlns:p14="http://schemas.microsoft.com/office/powerpoint/2010/main" val="1353681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CC5B7-53D0-A47C-FB43-CA92381E392D}"/>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02451A1E-C1F3-D691-B471-034957518E8B}"/>
              </a:ext>
            </a:extLst>
          </p:cNvPr>
          <p:cNvSpPr txBox="1">
            <a:spLocks/>
          </p:cNvSpPr>
          <p:nvPr/>
        </p:nvSpPr>
        <p:spPr>
          <a:xfrm>
            <a:off x="395536" y="915566"/>
            <a:ext cx="7449211"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endParaRPr lang="en-US" sz="2400" dirty="0">
              <a:solidFill>
                <a:srgbClr val="002060"/>
              </a:solidFill>
              <a:latin typeface="Times New Roman" panose="02020603050405020304" pitchFamily="18" charset="0"/>
              <a:cs typeface="Times New Roman" panose="02020603050405020304" pitchFamily="18" charset="0"/>
            </a:endParaRPr>
          </a:p>
          <a:p>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4939087A-CE1F-0B53-1516-860D2F785E2F}"/>
              </a:ext>
            </a:extLst>
          </p:cNvPr>
          <p:cNvSpPr>
            <a:spLocks noGrp="1"/>
          </p:cNvSpPr>
          <p:nvPr>
            <p:ph type="title"/>
          </p:nvPr>
        </p:nvSpPr>
        <p:spPr>
          <a:xfrm>
            <a:off x="179512" y="195486"/>
            <a:ext cx="6696744" cy="507703"/>
          </a:xfrm>
        </p:spPr>
        <p:txBody>
          <a:bodyPr/>
          <a:lstStyle/>
          <a:p>
            <a:r>
              <a:rPr lang="en-GB" dirty="0"/>
              <a:t>PESTEL </a:t>
            </a:r>
            <a:r>
              <a:rPr lang="cs-CZ" dirty="0"/>
              <a:t>– </a:t>
            </a:r>
            <a:r>
              <a:rPr lang="en-GB" noProof="0" dirty="0"/>
              <a:t>Quiz </a:t>
            </a:r>
            <a:endParaRPr lang="cs-CZ" b="1" dirty="0"/>
          </a:p>
        </p:txBody>
      </p:sp>
      <p:pic>
        <p:nvPicPr>
          <p:cNvPr id="3" name="Obrázek 2">
            <a:extLst>
              <a:ext uri="{FF2B5EF4-FFF2-40B4-BE49-F238E27FC236}">
                <a16:creationId xmlns:a16="http://schemas.microsoft.com/office/drawing/2014/main" id="{39EA30DB-919E-E515-E8BF-14473FDDB30F}"/>
              </a:ext>
            </a:extLst>
          </p:cNvPr>
          <p:cNvPicPr>
            <a:picLocks noChangeAspect="1"/>
          </p:cNvPicPr>
          <p:nvPr/>
        </p:nvPicPr>
        <p:blipFill>
          <a:blip r:embed="rId3"/>
          <a:stretch>
            <a:fillRect/>
          </a:stretch>
        </p:blipFill>
        <p:spPr>
          <a:xfrm>
            <a:off x="611560" y="915566"/>
            <a:ext cx="8028384" cy="3803871"/>
          </a:xfrm>
          <a:prstGeom prst="rect">
            <a:avLst/>
          </a:prstGeom>
        </p:spPr>
      </p:pic>
    </p:spTree>
    <p:extLst>
      <p:ext uri="{BB962C8B-B14F-4D97-AF65-F5344CB8AC3E}">
        <p14:creationId xmlns:p14="http://schemas.microsoft.com/office/powerpoint/2010/main" val="355362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uLnTx/>
              <a:uFillTx/>
              <a:latin typeface="Times New Roman"/>
              <a:ea typeface="+mn-ea"/>
              <a:cs typeface="+mn-cs"/>
            </a:endParaRPr>
          </a:p>
        </p:txBody>
      </p:sp>
      <p:sp>
        <p:nvSpPr>
          <p:cNvPr id="5" name="Zástupný symbol pro obsah 2"/>
          <p:cNvSpPr txBox="1">
            <a:spLocks/>
          </p:cNvSpPr>
          <p:nvPr/>
        </p:nvSpPr>
        <p:spPr>
          <a:xfrm>
            <a:off x="4062442" y="1239602"/>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Environment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=&gt; ‘surroundings’ and this can be interpreted in many ways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Physical environment - to include both the tangible elements and the processes of the physical world</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Environment - factors as the </a:t>
            </a:r>
            <a:r>
              <a:rPr kumimoji="0" lang="en-US" sz="1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behaviour</a:t>
            </a:r>
            <a:r>
              <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of the market, the international economy, the legal framework, competitor activity and consumer </a:t>
            </a:r>
            <a:r>
              <a:rPr kumimoji="0" lang="en-US" sz="1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behaviour</a:t>
            </a:r>
            <a:endPar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The impact of business on the environment; the environment influencing business </a:t>
            </a: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4451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B21F4-2E2A-6B7E-8344-1AB3DB0D0607}"/>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EE58EB9-3061-2DC4-D8A3-BFE4B87CB4B0}"/>
              </a:ext>
            </a:extLst>
          </p:cNvPr>
          <p:cNvSpPr>
            <a:spLocks noGrp="1"/>
          </p:cNvSpPr>
          <p:nvPr>
            <p:ph idx="4294967295"/>
          </p:nvPr>
        </p:nvSpPr>
        <p:spPr>
          <a:xfrm>
            <a:off x="251520" y="987574"/>
            <a:ext cx="8280920" cy="3600400"/>
          </a:xfrm>
          <a:prstGeom prst="rect">
            <a:avLst/>
          </a:prstGeom>
        </p:spPr>
        <p:txBody>
          <a:bodyPr>
            <a:noAutofit/>
          </a:bodyPr>
          <a:lstStyle/>
          <a:p>
            <a:r>
              <a:rPr lang="en-US" sz="1400" b="1" dirty="0" err="1">
                <a:solidFill>
                  <a:srgbClr val="307871"/>
                </a:solidFill>
                <a:latin typeface="Times New Roman" panose="02020603050405020304" pitchFamily="18" charset="0"/>
                <a:cs typeface="Times New Roman" panose="02020603050405020304" pitchFamily="18" charset="0"/>
              </a:rPr>
              <a:t>The_Business_Environment_A_Global_Perspective</a:t>
            </a:r>
            <a:r>
              <a:rPr lang="en-US" sz="1400" b="1" dirty="0">
                <a:solidFill>
                  <a:srgbClr val="307871"/>
                </a:solidFill>
                <a:latin typeface="Times New Roman" panose="02020603050405020304" pitchFamily="18" charset="0"/>
                <a:cs typeface="Times New Roman" panose="02020603050405020304" pitchFamily="18" charset="0"/>
              </a:rPr>
              <a:t>_----1. Chapter External environment</a:t>
            </a:r>
            <a:endParaRPr lang="cs-CZ" sz="1400" b="1" dirty="0">
              <a:solidFill>
                <a:srgbClr val="307871"/>
              </a:solidFill>
              <a:latin typeface="Times New Roman" panose="02020603050405020304" pitchFamily="18" charset="0"/>
              <a:cs typeface="Times New Roman" panose="02020603050405020304" pitchFamily="18" charset="0"/>
            </a:endParaRPr>
          </a:p>
          <a:p>
            <a:endParaRPr lang="cs-CZ" sz="1400" b="1" dirty="0">
              <a:solidFill>
                <a:srgbClr val="307871"/>
              </a:solidFill>
              <a:latin typeface="Times New Roman" panose="02020603050405020304" pitchFamily="18" charset="0"/>
              <a:cs typeface="Times New Roman" panose="02020603050405020304" pitchFamily="18" charset="0"/>
            </a:endParaRPr>
          </a:p>
          <a:p>
            <a:r>
              <a:rPr lang="en-US" sz="1400" b="1" dirty="0">
                <a:solidFill>
                  <a:srgbClr val="307871"/>
                </a:solidFill>
                <a:latin typeface="Times New Roman" panose="02020603050405020304" pitchFamily="18" charset="0"/>
                <a:cs typeface="Times New Roman" panose="02020603050405020304" pitchFamily="18" charset="0"/>
              </a:rPr>
              <a:t>Environment and business- CH1 the nature of the relationships</a:t>
            </a:r>
          </a:p>
          <a:p>
            <a:endParaRPr lang="en-US" sz="1400" b="1" dirty="0">
              <a:solidFill>
                <a:srgbClr val="307871"/>
              </a:solidFill>
              <a:latin typeface="Times New Roman" panose="02020603050405020304" pitchFamily="18" charset="0"/>
              <a:cs typeface="Times New Roman" panose="02020603050405020304" pitchFamily="18" charset="0"/>
            </a:endParaRPr>
          </a:p>
          <a:p>
            <a:r>
              <a:rPr lang="en-US" sz="1400" b="1" dirty="0">
                <a:solidFill>
                  <a:srgbClr val="307871"/>
                </a:solidFill>
                <a:latin typeface="Times New Roman" panose="02020603050405020304" pitchFamily="18" charset="0"/>
                <a:cs typeface="Times New Roman" panose="02020603050405020304" pitchFamily="18" charset="0"/>
                <a:hlinkClick r:id="rId3"/>
              </a:rPr>
              <a:t>https://finance.ec.europa.eu/sustainable-finance/tools-and-standards/eu-taxonomy-sustainable-activities/eu-taxonomys-uptake-ground_en</a:t>
            </a:r>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a:p>
            <a:r>
              <a:rPr lang="en-US" sz="1400" b="1" dirty="0">
                <a:solidFill>
                  <a:srgbClr val="307871"/>
                </a:solidFill>
                <a:latin typeface="Times New Roman" panose="02020603050405020304" pitchFamily="18" charset="0"/>
                <a:cs typeface="Times New Roman" panose="02020603050405020304" pitchFamily="18" charset="0"/>
              </a:rPr>
              <a:t>https://www.unep.org/interactive/global-environment-outlook/</a:t>
            </a:r>
          </a:p>
          <a:p>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a:p>
            <a:endParaRPr lang="en-US"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AA07403B-9A3D-F9F9-22DE-68F21AB0088C}"/>
              </a:ext>
            </a:extLst>
          </p:cNvPr>
          <p:cNvSpPr>
            <a:spLocks noGrp="1"/>
          </p:cNvSpPr>
          <p:nvPr>
            <p:ph type="title"/>
          </p:nvPr>
        </p:nvSpPr>
        <p:spPr>
          <a:xfrm>
            <a:off x="179512" y="195486"/>
            <a:ext cx="3888432" cy="507703"/>
          </a:xfrm>
        </p:spPr>
        <p:txBody>
          <a:bodyPr/>
          <a:lstStyle/>
          <a:p>
            <a:r>
              <a:rPr lang="cs-CZ" dirty="0" err="1"/>
              <a:t>Reading</a:t>
            </a:r>
            <a:r>
              <a:rPr lang="cs-CZ" dirty="0"/>
              <a:t> </a:t>
            </a:r>
            <a:r>
              <a:rPr lang="cs-CZ" dirty="0" err="1"/>
              <a:t>material</a:t>
            </a:r>
            <a:endParaRPr lang="cs-CZ" dirty="0"/>
          </a:p>
        </p:txBody>
      </p:sp>
    </p:spTree>
    <p:extLst>
      <p:ext uri="{BB962C8B-B14F-4D97-AF65-F5344CB8AC3E}">
        <p14:creationId xmlns:p14="http://schemas.microsoft.com/office/powerpoint/2010/main" val="4128326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C46F9-85E3-2927-84E1-2E515686A9E4}"/>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572B04A7-50CA-D52C-E35E-40AEA5DB3F30}"/>
              </a:ext>
            </a:extLst>
          </p:cNvPr>
          <p:cNvSpPr>
            <a:spLocks noGrp="1"/>
          </p:cNvSpPr>
          <p:nvPr>
            <p:ph type="title"/>
          </p:nvPr>
        </p:nvSpPr>
        <p:spPr>
          <a:xfrm>
            <a:off x="179512" y="139683"/>
            <a:ext cx="6984776" cy="507703"/>
          </a:xfrm>
        </p:spPr>
        <p:txBody>
          <a:bodyPr/>
          <a:lstStyle/>
          <a:p>
            <a:r>
              <a:rPr lang="en-GB" dirty="0"/>
              <a:t>The </a:t>
            </a:r>
            <a:r>
              <a:rPr lang="cs-CZ" dirty="0"/>
              <a:t>Environment</a:t>
            </a:r>
            <a:r>
              <a:rPr lang="en-GB" dirty="0"/>
              <a:t>s</a:t>
            </a:r>
            <a:endParaRPr lang="cs-CZ" dirty="0"/>
          </a:p>
        </p:txBody>
      </p:sp>
      <p:sp>
        <p:nvSpPr>
          <p:cNvPr id="2" name="Zástupný symbol pro obsah 2">
            <a:extLst>
              <a:ext uri="{FF2B5EF4-FFF2-40B4-BE49-F238E27FC236}">
                <a16:creationId xmlns:a16="http://schemas.microsoft.com/office/drawing/2014/main" id="{5F8632C1-21FC-D578-91DD-2A83F9EA70DF}"/>
              </a:ext>
            </a:extLst>
          </p:cNvPr>
          <p:cNvSpPr txBox="1">
            <a:spLocks/>
          </p:cNvSpPr>
          <p:nvPr/>
        </p:nvSpPr>
        <p:spPr>
          <a:xfrm>
            <a:off x="452702" y="1130892"/>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GB"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Physical environment - </a:t>
            </a:r>
            <a:r>
              <a:rPr kumimoji="0" lang="en-US"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tangible physical resources of the globe, the </a:t>
            </a:r>
            <a:r>
              <a:rPr kumimoji="0" lang="en-US" altLang="cs-CZ" sz="16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atmosphere, the land surface, rocks and minerals, plants, animals and the seas. </a:t>
            </a:r>
            <a:r>
              <a:rPr kumimoji="0" lang="en-US"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It is also taken to include the physical and biological processes that go on close to the surface of the earth independently of any input from humans, although they are constantly modified by the actions of man. These processes result in the movement of water, energy, biological organisms and other essential compounds within the physical world. </a:t>
            </a:r>
            <a:r>
              <a:rPr kumimoji="0" lang="en-GB"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GB"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Environment - </a:t>
            </a:r>
            <a:r>
              <a:rPr kumimoji="0" lang="en-US"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business paradigm understands the surroundings not in terms of a physical entity but rather as such factors as the </a:t>
            </a:r>
            <a:r>
              <a:rPr kumimoji="0" lang="en-US" altLang="cs-CZ" sz="1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behaviour</a:t>
            </a:r>
            <a:r>
              <a:rPr kumimoji="0" lang="en-US"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of the market, the international economy, the legal framework, competitor activity and consumer </a:t>
            </a:r>
            <a:r>
              <a:rPr kumimoji="0" lang="en-US" altLang="cs-CZ" sz="1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behaviour</a:t>
            </a:r>
            <a:r>
              <a:rPr kumimoji="0" lang="en-US"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cs-CZ" altLang="cs-CZ"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17169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0CAF9-4179-A3A4-6204-6464B6B8FE09}"/>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9E72E9FF-86A2-9064-C19D-FAF3485DAD17}"/>
              </a:ext>
            </a:extLst>
          </p:cNvPr>
          <p:cNvSpPr>
            <a:spLocks noGrp="1"/>
          </p:cNvSpPr>
          <p:nvPr>
            <p:ph type="title"/>
          </p:nvPr>
        </p:nvSpPr>
        <p:spPr>
          <a:xfrm>
            <a:off x="179512" y="139683"/>
            <a:ext cx="6984776" cy="507703"/>
          </a:xfrm>
        </p:spPr>
        <p:txBody>
          <a:bodyPr/>
          <a:lstStyle/>
          <a:p>
            <a:r>
              <a:rPr lang="en-US" dirty="0"/>
              <a:t>The impact of business on the environment</a:t>
            </a:r>
            <a:endParaRPr lang="cs-CZ" dirty="0"/>
          </a:p>
        </p:txBody>
      </p:sp>
      <p:sp>
        <p:nvSpPr>
          <p:cNvPr id="2" name="Zástupný symbol pro obsah 2">
            <a:extLst>
              <a:ext uri="{FF2B5EF4-FFF2-40B4-BE49-F238E27FC236}">
                <a16:creationId xmlns:a16="http://schemas.microsoft.com/office/drawing/2014/main" id="{64E7D6C9-6FC0-D673-934C-972C5BEF3E65}"/>
              </a:ext>
            </a:extLst>
          </p:cNvPr>
          <p:cNvSpPr txBox="1">
            <a:spLocks/>
          </p:cNvSpPr>
          <p:nvPr/>
        </p:nvSpPr>
        <p:spPr>
          <a:xfrm>
            <a:off x="452702" y="915566"/>
            <a:ext cx="764769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Some of the business are more closely linked to the environment than others.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individual company will impact the environment in a variety of ways. We would expect that as the impact on the environment increased, so a firm would become more concerned with its relationship with the environment, although this may not be the case.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1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business has two effects on the environment and environmentalism:</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First, it changes the environment either directly or indirectly as a result of its commercial activities. </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Second, it influences environmental legislation and the attitudes of government, society at large and other organizations.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Businesses are not only subject to influence from other organizations but also from the collective pressure exerted by individuals in society.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10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80073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43E57-BF34-1E60-A521-4B4F26FD4D62}"/>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12073745-604B-B974-E93B-6F6153A679B5}"/>
              </a:ext>
            </a:extLst>
          </p:cNvPr>
          <p:cNvSpPr>
            <a:spLocks noGrp="1"/>
          </p:cNvSpPr>
          <p:nvPr>
            <p:ph type="title"/>
          </p:nvPr>
        </p:nvSpPr>
        <p:spPr>
          <a:xfrm>
            <a:off x="179512" y="139683"/>
            <a:ext cx="6984776" cy="507703"/>
          </a:xfrm>
        </p:spPr>
        <p:txBody>
          <a:bodyPr/>
          <a:lstStyle/>
          <a:p>
            <a:r>
              <a:rPr lang="en-US" dirty="0"/>
              <a:t>The environment influencing business</a:t>
            </a:r>
            <a:endParaRPr lang="cs-CZ" dirty="0"/>
          </a:p>
        </p:txBody>
      </p:sp>
      <p:sp>
        <p:nvSpPr>
          <p:cNvPr id="2" name="Zástupný symbol pro obsah 2">
            <a:extLst>
              <a:ext uri="{FF2B5EF4-FFF2-40B4-BE49-F238E27FC236}">
                <a16:creationId xmlns:a16="http://schemas.microsoft.com/office/drawing/2014/main" id="{D712F341-0616-C291-1C5C-0703A5B12308}"/>
              </a:ext>
            </a:extLst>
          </p:cNvPr>
          <p:cNvSpPr txBox="1">
            <a:spLocks/>
          </p:cNvSpPr>
          <p:nvPr/>
        </p:nvSpPr>
        <p:spPr>
          <a:xfrm>
            <a:off x="452702" y="1130892"/>
            <a:ext cx="7647690" cy="331306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ways in which the physical environment influences business operations.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Mainly concerned with either systematic changes in environmental conditions, e.g. </a:t>
            </a:r>
            <a:r>
              <a:rPr kumimoji="0" lang="en-US" altLang="cs-CZ" sz="1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global warming</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or </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as a result of sudden and unexpected ‘natural’ events such as </a:t>
            </a:r>
            <a:r>
              <a:rPr kumimoji="0" lang="en-US" altLang="cs-CZ" sz="1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floods, storms or earthquakes.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is important to realize is that </a:t>
            </a:r>
            <a:r>
              <a:rPr kumimoji="0" lang="en-US" altLang="cs-CZ" sz="1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business </a:t>
            </a:r>
            <a:r>
              <a:rPr kumimoji="0" lang="en-GB" sz="1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behaviour</a:t>
            </a:r>
            <a:r>
              <a:rPr kumimoji="0" lang="en-US" altLang="cs-CZ" sz="1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is adjusted to expected variations in physical conditions</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Just as companies successfully operate within an envelope of changing economic conditions—economic growth, inflation, unemployment, etc., so they operate within an envelope of varying physical conditions.</a:t>
            </a:r>
            <a:endParaRPr kumimoji="0" lang="cs-CZ" altLang="cs-CZ" sz="11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82677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9BB38-ECB9-0FEA-7FE5-FADD3556A0AD}"/>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1075F410-90AD-28BE-F516-AD7A1C27CC52}"/>
              </a:ext>
            </a:extLst>
          </p:cNvPr>
          <p:cNvSpPr>
            <a:spLocks noGrp="1"/>
          </p:cNvSpPr>
          <p:nvPr>
            <p:ph type="title"/>
          </p:nvPr>
        </p:nvSpPr>
        <p:spPr>
          <a:xfrm>
            <a:off x="179512" y="139683"/>
            <a:ext cx="6984776" cy="507703"/>
          </a:xfrm>
        </p:spPr>
        <p:txBody>
          <a:bodyPr/>
          <a:lstStyle/>
          <a:p>
            <a:r>
              <a:rPr lang="en-US" dirty="0"/>
              <a:t>The environment influencing business</a:t>
            </a:r>
            <a:endParaRPr lang="cs-CZ" dirty="0"/>
          </a:p>
        </p:txBody>
      </p:sp>
      <p:sp>
        <p:nvSpPr>
          <p:cNvPr id="2" name="Zástupný symbol pro obsah 2">
            <a:extLst>
              <a:ext uri="{FF2B5EF4-FFF2-40B4-BE49-F238E27FC236}">
                <a16:creationId xmlns:a16="http://schemas.microsoft.com/office/drawing/2014/main" id="{51C6F000-DB44-8372-E1E2-084913E98BE3}"/>
              </a:ext>
            </a:extLst>
          </p:cNvPr>
          <p:cNvSpPr txBox="1">
            <a:spLocks/>
          </p:cNvSpPr>
          <p:nvPr/>
        </p:nvSpPr>
        <p:spPr>
          <a:xfrm>
            <a:off x="452702" y="915566"/>
            <a:ext cx="7647690"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There are number of ways in which the natural environment can influence a business, which result from one of three broad causes: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absence of physical resources </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(raw materials or natural elements to produce raw materials); this usually comes about due to the raw materials having been used up;</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presence or absence of land with the required physical attributes</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changes in the prevailing environmental conditions</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These changes may be systematic and </a:t>
            </a:r>
            <a:r>
              <a:rPr kumimoji="0" lang="en-US"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predictable</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or sudden and </a:t>
            </a:r>
            <a:r>
              <a:rPr kumimoji="0" lang="en-US"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unpredictable.</a:t>
            </a:r>
          </a:p>
        </p:txBody>
      </p:sp>
    </p:spTree>
    <p:extLst>
      <p:ext uri="{BB962C8B-B14F-4D97-AF65-F5344CB8AC3E}">
        <p14:creationId xmlns:p14="http://schemas.microsoft.com/office/powerpoint/2010/main" val="1960142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86B1F-48D2-D838-A286-3695904E522B}"/>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433575EF-7F0C-7617-0994-1C88DCBB1ABE}"/>
              </a:ext>
            </a:extLst>
          </p:cNvPr>
          <p:cNvSpPr>
            <a:spLocks noGrp="1"/>
          </p:cNvSpPr>
          <p:nvPr>
            <p:ph type="title"/>
          </p:nvPr>
        </p:nvSpPr>
        <p:spPr>
          <a:xfrm>
            <a:off x="179512" y="139683"/>
            <a:ext cx="6984776" cy="507703"/>
          </a:xfrm>
        </p:spPr>
        <p:txBody>
          <a:bodyPr/>
          <a:lstStyle/>
          <a:p>
            <a:r>
              <a:rPr lang="en-US" dirty="0"/>
              <a:t>The environment influencing business</a:t>
            </a:r>
            <a:endParaRPr lang="cs-CZ" dirty="0"/>
          </a:p>
        </p:txBody>
      </p:sp>
      <p:sp>
        <p:nvSpPr>
          <p:cNvPr id="2" name="Zástupný symbol pro obsah 2">
            <a:extLst>
              <a:ext uri="{FF2B5EF4-FFF2-40B4-BE49-F238E27FC236}">
                <a16:creationId xmlns:a16="http://schemas.microsoft.com/office/drawing/2014/main" id="{55B5BB67-AB69-8FF7-2366-F33205AC28D5}"/>
              </a:ext>
            </a:extLst>
          </p:cNvPr>
          <p:cNvSpPr txBox="1">
            <a:spLocks/>
          </p:cNvSpPr>
          <p:nvPr/>
        </p:nvSpPr>
        <p:spPr>
          <a:xfrm>
            <a:off x="452702" y="987574"/>
            <a:ext cx="7935722"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Most influences are predominantly long term, such as those relating to </a:t>
            </a:r>
            <a:r>
              <a:rPr kumimoji="0" lang="en-US"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changing climate, sea level or soil structure changes.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distinction should be drawn between </a:t>
            </a:r>
            <a:r>
              <a:rPr kumimoji="0" lang="en-US" altLang="cs-CZ" sz="1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real change </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that exerts an influence on business and </a:t>
            </a:r>
            <a:r>
              <a:rPr kumimoji="0" lang="en-US" altLang="cs-CZ" sz="1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perceived change </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for which society legislates and with which a business is required to comply.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real change </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rising sea levels will directly force a coastal business to move or carry out some flood protection work.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perceived change </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 government demand for a company to reduce its emissions of carbon dioxide and so contribute to international targets of greenhouse gas reduction intended to mitigate global warming, will indirectly help to prevent sea levels from rising and thus prevent flooding.</a:t>
            </a:r>
          </a:p>
        </p:txBody>
      </p:sp>
    </p:spTree>
    <p:extLst>
      <p:ext uri="{BB962C8B-B14F-4D97-AF65-F5344CB8AC3E}">
        <p14:creationId xmlns:p14="http://schemas.microsoft.com/office/powerpoint/2010/main" val="781633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88E42-D31A-A658-C5CF-96FD5032B37B}"/>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50F55851-4DDB-825F-922E-D76F06C1A9C8}"/>
              </a:ext>
            </a:extLst>
          </p:cNvPr>
          <p:cNvSpPr>
            <a:spLocks noGrp="1"/>
          </p:cNvSpPr>
          <p:nvPr>
            <p:ph type="title"/>
          </p:nvPr>
        </p:nvSpPr>
        <p:spPr>
          <a:xfrm>
            <a:off x="179512" y="139683"/>
            <a:ext cx="6984776" cy="507703"/>
          </a:xfrm>
        </p:spPr>
        <p:txBody>
          <a:bodyPr/>
          <a:lstStyle/>
          <a:p>
            <a:r>
              <a:rPr lang="en-US" dirty="0"/>
              <a:t>The environment influencing business</a:t>
            </a:r>
            <a:endParaRPr lang="cs-CZ" dirty="0"/>
          </a:p>
        </p:txBody>
      </p:sp>
      <p:sp>
        <p:nvSpPr>
          <p:cNvPr id="2" name="Zástupný symbol pro obsah 2">
            <a:extLst>
              <a:ext uri="{FF2B5EF4-FFF2-40B4-BE49-F238E27FC236}">
                <a16:creationId xmlns:a16="http://schemas.microsoft.com/office/drawing/2014/main" id="{F06F2CDA-B7F9-B3FD-0742-85AFA9EBFFE8}"/>
              </a:ext>
            </a:extLst>
          </p:cNvPr>
          <p:cNvSpPr txBox="1">
            <a:spLocks/>
          </p:cNvSpPr>
          <p:nvPr/>
        </p:nvSpPr>
        <p:spPr>
          <a:xfrm>
            <a:off x="452702" y="987574"/>
            <a:ext cx="7647690" cy="34563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natural world is constantly evolving and while a state of dynamic equilibrium exists, </a:t>
            </a:r>
            <a:r>
              <a:rPr kumimoji="0" lang="en-US"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nature is not static</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cs-CZ" sz="1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Some insects have become resistant to certain pesticides</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cs-CZ" sz="1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Hydrological variations in precipitation amounts and distribution </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coupled with naturally varying groundwater and run-off levels have resulted in changes in agricultural practices. </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As populations grow, the </a:t>
            </a:r>
            <a:r>
              <a:rPr kumimoji="0" lang="en-US" altLang="cs-CZ" sz="1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physical limit of some migratory agricultural practices in the drier parts of Africa</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puts an absolute physical limit on the available physical resources. </a:t>
            </a:r>
          </a:p>
        </p:txBody>
      </p:sp>
    </p:spTree>
    <p:extLst>
      <p:ext uri="{BB962C8B-B14F-4D97-AF65-F5344CB8AC3E}">
        <p14:creationId xmlns:p14="http://schemas.microsoft.com/office/powerpoint/2010/main" val="2607810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7F06C-B4CE-8C0B-1ADC-FAE522E6B0A4}"/>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D72A6A5-250D-D684-50B3-E06A105B975B}"/>
              </a:ext>
            </a:extLst>
          </p:cNvPr>
          <p:cNvSpPr>
            <a:spLocks noGrp="1"/>
          </p:cNvSpPr>
          <p:nvPr>
            <p:ph type="title"/>
          </p:nvPr>
        </p:nvSpPr>
        <p:spPr>
          <a:xfrm>
            <a:off x="179512" y="139683"/>
            <a:ext cx="6984776" cy="507703"/>
          </a:xfrm>
        </p:spPr>
        <p:txBody>
          <a:bodyPr/>
          <a:lstStyle/>
          <a:p>
            <a:r>
              <a:rPr lang="en-US" dirty="0"/>
              <a:t>The environment influencing business</a:t>
            </a:r>
            <a:endParaRPr lang="cs-CZ" dirty="0"/>
          </a:p>
        </p:txBody>
      </p:sp>
      <p:sp>
        <p:nvSpPr>
          <p:cNvPr id="2" name="Zástupný symbol pro obsah 2">
            <a:extLst>
              <a:ext uri="{FF2B5EF4-FFF2-40B4-BE49-F238E27FC236}">
                <a16:creationId xmlns:a16="http://schemas.microsoft.com/office/drawing/2014/main" id="{62960737-C148-4ADB-228A-92B2020419B4}"/>
              </a:ext>
            </a:extLst>
          </p:cNvPr>
          <p:cNvSpPr txBox="1">
            <a:spLocks/>
          </p:cNvSpPr>
          <p:nvPr/>
        </p:nvSpPr>
        <p:spPr>
          <a:xfrm>
            <a:off x="452702" y="1130892"/>
            <a:ext cx="7647690" cy="367310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exhaustion of minerals </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may result in businesses needing to seek exotic sources or materials substitution if they are to continue in business (circular economy). </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Overfishing</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has resulted in the demise of the North Sea herring industry. Some agricultural lands now been abandoned (badlands of the plains of the United States due to extensive dryness and erosion). </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Tertiary sector (tourism and services): </a:t>
            </a:r>
            <a:r>
              <a:rPr kumimoji="0" lang="en-US"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decline of big game </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from the plains of parts of Africa – decline in tourism and big ecological footprint.</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“Conservationists who support trophy hunting as a means of raising funds for preserving wild areas and wild animals have always argued that ‘if it pays, it stays’. But new studies seem to indicate that the financial contribution of trophy hunting to conservation in Africa is negligible, and the practice could soon become an anachronism (it is sport placed in a bad time)”</a:t>
            </a:r>
          </a:p>
        </p:txBody>
      </p:sp>
    </p:spTree>
    <p:extLst>
      <p:ext uri="{BB962C8B-B14F-4D97-AF65-F5344CB8AC3E}">
        <p14:creationId xmlns:p14="http://schemas.microsoft.com/office/powerpoint/2010/main" val="3553655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02FEF-79E9-D6FB-34B4-C4E79750EAF7}"/>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B0E70EE2-514B-29DF-9F69-D0DCE27ECE13}"/>
              </a:ext>
            </a:extLst>
          </p:cNvPr>
          <p:cNvSpPr>
            <a:spLocks noGrp="1"/>
          </p:cNvSpPr>
          <p:nvPr>
            <p:ph type="title"/>
          </p:nvPr>
        </p:nvSpPr>
        <p:spPr>
          <a:xfrm>
            <a:off x="179512" y="139683"/>
            <a:ext cx="6984776" cy="507703"/>
          </a:xfrm>
        </p:spPr>
        <p:txBody>
          <a:bodyPr/>
          <a:lstStyle/>
          <a:p>
            <a:r>
              <a:rPr lang="en-US"/>
              <a:t>Let’s </a:t>
            </a:r>
            <a:r>
              <a:rPr lang="en-US" dirty="0"/>
              <a:t>watch</a:t>
            </a:r>
            <a:endParaRPr lang="cs-CZ" dirty="0"/>
          </a:p>
        </p:txBody>
      </p:sp>
      <p:sp>
        <p:nvSpPr>
          <p:cNvPr id="2" name="Zástupný symbol pro obsah 2">
            <a:extLst>
              <a:ext uri="{FF2B5EF4-FFF2-40B4-BE49-F238E27FC236}">
                <a16:creationId xmlns:a16="http://schemas.microsoft.com/office/drawing/2014/main" id="{996A2813-8D4C-2751-3152-3A51BE685F6E}"/>
              </a:ext>
            </a:extLst>
          </p:cNvPr>
          <p:cNvSpPr txBox="1">
            <a:spLocks/>
          </p:cNvSpPr>
          <p:nvPr/>
        </p:nvSpPr>
        <p:spPr>
          <a:xfrm>
            <a:off x="452702" y="1130892"/>
            <a:ext cx="7647690" cy="3673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Online médium 2" title="Will the ocean ever run out of fish? - Ayana Elizabeth Johnson and Jennifer Jacquet">
            <a:hlinkClick r:id="" action="ppaction://media"/>
            <a:extLst>
              <a:ext uri="{FF2B5EF4-FFF2-40B4-BE49-F238E27FC236}">
                <a16:creationId xmlns:a16="http://schemas.microsoft.com/office/drawing/2014/main" id="{11371668-9A2B-A2DB-8046-BD6FC85D4E13}"/>
              </a:ext>
            </a:extLst>
          </p:cNvPr>
          <p:cNvPicPr>
            <a:picLocks noRot="1" noChangeAspect="1"/>
          </p:cNvPicPr>
          <p:nvPr>
            <a:videoFile r:link="rId1"/>
          </p:nvPr>
        </p:nvPicPr>
        <p:blipFill>
          <a:blip r:embed="rId4"/>
          <a:stretch>
            <a:fillRect/>
          </a:stretch>
        </p:blipFill>
        <p:spPr>
          <a:xfrm>
            <a:off x="452702" y="726455"/>
            <a:ext cx="7938914" cy="4481979"/>
          </a:xfrm>
          <a:prstGeom prst="rect">
            <a:avLst/>
          </a:prstGeom>
        </p:spPr>
      </p:pic>
    </p:spTree>
    <p:extLst>
      <p:ext uri="{BB962C8B-B14F-4D97-AF65-F5344CB8AC3E}">
        <p14:creationId xmlns:p14="http://schemas.microsoft.com/office/powerpoint/2010/main" val="122757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8C599E3-D0AA-10C5-38AB-8DD3559F954F}"/>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20558D16-C3E4-2184-C97A-8925B009FD07}"/>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53F367E9-FA59-3D18-1117-03F434E5461C}"/>
              </a:ext>
            </a:extLst>
          </p:cNvPr>
          <p:cNvSpPr txBox="1">
            <a:spLocks/>
          </p:cNvSpPr>
          <p:nvPr/>
        </p:nvSpPr>
        <p:spPr>
          <a:xfrm>
            <a:off x="4062442" y="1239602"/>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latin typeface="Times New Roman" panose="02020603050405020304" pitchFamily="18" charset="0"/>
                <a:cs typeface="Times New Roman" panose="02020603050405020304" pitchFamily="18" charset="0"/>
              </a:rPr>
              <a:t>We identify three important areas to review:</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 globalization;</a:t>
            </a:r>
          </a:p>
          <a:p>
            <a:pPr marL="0" indent="0">
              <a:buNone/>
            </a:pPr>
            <a:endParaRPr lang="en-US" sz="1800"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dirty="0">
                <a:solidFill>
                  <a:srgbClr val="002060"/>
                </a:solidFill>
                <a:latin typeface="Times New Roman" panose="02020603050405020304" pitchFamily="18" charset="0"/>
                <a:cs typeface="Times New Roman" panose="02020603050405020304" pitchFamily="18" charset="0"/>
              </a:rPr>
              <a:t>• the New world order (or Disorder);</a:t>
            </a:r>
          </a:p>
          <a:p>
            <a:pPr marL="0" indent="0">
              <a:buNone/>
            </a:pPr>
            <a:endParaRPr lang="en-US" sz="1800"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dirty="0">
                <a:solidFill>
                  <a:srgbClr val="002060"/>
                </a:solidFill>
                <a:latin typeface="Times New Roman" panose="02020603050405020304" pitchFamily="18" charset="0"/>
                <a:cs typeface="Times New Roman" panose="02020603050405020304" pitchFamily="18" charset="0"/>
              </a:rPr>
              <a:t>• global environmental trends.</a:t>
            </a:r>
            <a:endParaRPr lang="en-US" sz="1400"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B2BE48E4-05EF-FD6F-E97A-605CE42E3632}"/>
              </a:ext>
            </a:extLst>
          </p:cNvPr>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The future of the relationship between environment and business</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D582CDFD-B096-A081-E9C8-7E09D2432D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75496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97A20C7-96DF-C5F1-D308-F2B2C463243E}"/>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D6C643B2-9B8A-35C7-27DD-EA1260F13770}"/>
              </a:ext>
            </a:extLst>
          </p:cNvPr>
          <p:cNvSpPr>
            <a:spLocks noGrp="1"/>
          </p:cNvSpPr>
          <p:nvPr>
            <p:ph type="title"/>
          </p:nvPr>
        </p:nvSpPr>
        <p:spPr>
          <a:xfrm>
            <a:off x="179512" y="139683"/>
            <a:ext cx="8208912" cy="507703"/>
          </a:xfrm>
        </p:spPr>
        <p:txBody>
          <a:bodyPr/>
          <a:lstStyle/>
          <a:p>
            <a:r>
              <a:rPr lang="en-US" dirty="0"/>
              <a:t>The future of the relationship between environment and business</a:t>
            </a:r>
          </a:p>
        </p:txBody>
      </p:sp>
      <p:sp>
        <p:nvSpPr>
          <p:cNvPr id="2" name="Zástupný symbol pro obsah 2">
            <a:extLst>
              <a:ext uri="{FF2B5EF4-FFF2-40B4-BE49-F238E27FC236}">
                <a16:creationId xmlns:a16="http://schemas.microsoft.com/office/drawing/2014/main" id="{8B352E92-5DDB-5020-C1E2-228F9DE45151}"/>
              </a:ext>
            </a:extLst>
          </p:cNvPr>
          <p:cNvSpPr txBox="1">
            <a:spLocks/>
          </p:cNvSpPr>
          <p:nvPr/>
        </p:nvSpPr>
        <p:spPr>
          <a:xfrm>
            <a:off x="452702" y="1130892"/>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cs-CZ" sz="1800" dirty="0">
                <a:solidFill>
                  <a:srgbClr val="002060"/>
                </a:solidFill>
                <a:latin typeface="Times New Roman" panose="02020603050405020304" pitchFamily="18" charset="0"/>
                <a:cs typeface="Times New Roman" panose="02020603050405020304" pitchFamily="18" charset="0"/>
              </a:rPr>
              <a:t>Some talk instead of a new world disorder and predict instead of stability, a spreading anarchy with countries being taken over by warlords, religious fanatics or organized crime (Kaplan, 1998). Connected with World governance.  </a:t>
            </a:r>
          </a:p>
          <a:p>
            <a:r>
              <a:rPr lang="en-US" altLang="cs-CZ" sz="1800" dirty="0">
                <a:solidFill>
                  <a:srgbClr val="002060"/>
                </a:solidFill>
                <a:latin typeface="Times New Roman" panose="02020603050405020304" pitchFamily="18" charset="0"/>
                <a:cs typeface="Times New Roman" panose="02020603050405020304" pitchFamily="18" charset="0"/>
              </a:rPr>
              <a:t>Most of the countries where these depressing events take place are the poor and marginal countries that are outside the limits of globalization at present. Such countries do not make good sites for investment. </a:t>
            </a:r>
          </a:p>
          <a:p>
            <a:r>
              <a:rPr lang="en-US" altLang="cs-CZ" sz="1800" dirty="0">
                <a:solidFill>
                  <a:srgbClr val="002060"/>
                </a:solidFill>
                <a:latin typeface="Times New Roman" panose="02020603050405020304" pitchFamily="18" charset="0"/>
                <a:cs typeface="Times New Roman" panose="02020603050405020304" pitchFamily="18" charset="0"/>
              </a:rPr>
              <a:t>Companies are not likely to invest in countries which are disastrously unstable, dangerous to operate in and most of all, unprofitable because they lack much purchasing power. Almost their only value is for primary production.</a:t>
            </a:r>
          </a:p>
        </p:txBody>
      </p:sp>
    </p:spTree>
    <p:extLst>
      <p:ext uri="{BB962C8B-B14F-4D97-AF65-F5344CB8AC3E}">
        <p14:creationId xmlns:p14="http://schemas.microsoft.com/office/powerpoint/2010/main" val="280710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64106-6D96-B372-D310-8E5E0570C6F8}"/>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6526B69B-BE5D-72A3-227F-C60A64BE6959}"/>
              </a:ext>
            </a:extLst>
          </p:cNvPr>
          <p:cNvSpPr>
            <a:spLocks noGrp="1"/>
          </p:cNvSpPr>
          <p:nvPr>
            <p:ph type="title"/>
          </p:nvPr>
        </p:nvSpPr>
        <p:spPr>
          <a:xfrm>
            <a:off x="179512" y="195486"/>
            <a:ext cx="3888432" cy="507703"/>
          </a:xfrm>
        </p:spPr>
        <p:txBody>
          <a:bodyPr/>
          <a:lstStyle/>
          <a:p>
            <a:r>
              <a:rPr lang="en-GB" dirty="0"/>
              <a:t>Recap from last l</a:t>
            </a:r>
            <a:r>
              <a:rPr lang="cs-CZ" dirty="0" err="1"/>
              <a:t>ecture</a:t>
            </a:r>
            <a:endParaRPr lang="cs-CZ" dirty="0"/>
          </a:p>
        </p:txBody>
      </p:sp>
      <p:pic>
        <p:nvPicPr>
          <p:cNvPr id="13" name="Obrázek 12">
            <a:extLst>
              <a:ext uri="{FF2B5EF4-FFF2-40B4-BE49-F238E27FC236}">
                <a16:creationId xmlns:a16="http://schemas.microsoft.com/office/drawing/2014/main" id="{8D5FDE30-BDF8-D098-9464-E503BF358060}"/>
              </a:ext>
            </a:extLst>
          </p:cNvPr>
          <p:cNvPicPr>
            <a:picLocks noChangeAspect="1"/>
          </p:cNvPicPr>
          <p:nvPr/>
        </p:nvPicPr>
        <p:blipFill>
          <a:blip r:embed="rId3"/>
          <a:stretch>
            <a:fillRect/>
          </a:stretch>
        </p:blipFill>
        <p:spPr>
          <a:xfrm>
            <a:off x="4067944" y="672695"/>
            <a:ext cx="3865691" cy="1678343"/>
          </a:xfrm>
          <a:prstGeom prst="rect">
            <a:avLst/>
          </a:prstGeom>
        </p:spPr>
      </p:pic>
      <p:pic>
        <p:nvPicPr>
          <p:cNvPr id="5" name="Obrázek 4">
            <a:extLst>
              <a:ext uri="{FF2B5EF4-FFF2-40B4-BE49-F238E27FC236}">
                <a16:creationId xmlns:a16="http://schemas.microsoft.com/office/drawing/2014/main" id="{FC2B8C9A-31C0-80EF-F6B7-FB8AE586D55F}"/>
              </a:ext>
            </a:extLst>
          </p:cNvPr>
          <p:cNvPicPr>
            <a:picLocks noChangeAspect="1"/>
          </p:cNvPicPr>
          <p:nvPr/>
        </p:nvPicPr>
        <p:blipFill>
          <a:blip r:embed="rId4"/>
          <a:stretch>
            <a:fillRect/>
          </a:stretch>
        </p:blipFill>
        <p:spPr>
          <a:xfrm>
            <a:off x="125562" y="672695"/>
            <a:ext cx="3798366" cy="2136581"/>
          </a:xfrm>
          <a:prstGeom prst="rect">
            <a:avLst/>
          </a:prstGeom>
        </p:spPr>
      </p:pic>
      <p:pic>
        <p:nvPicPr>
          <p:cNvPr id="7" name="Obrázek 6">
            <a:extLst>
              <a:ext uri="{FF2B5EF4-FFF2-40B4-BE49-F238E27FC236}">
                <a16:creationId xmlns:a16="http://schemas.microsoft.com/office/drawing/2014/main" id="{F9803EB5-9703-796A-C65D-03BF03E371DE}"/>
              </a:ext>
            </a:extLst>
          </p:cNvPr>
          <p:cNvPicPr>
            <a:picLocks noChangeAspect="1"/>
          </p:cNvPicPr>
          <p:nvPr/>
        </p:nvPicPr>
        <p:blipFill>
          <a:blip r:embed="rId5"/>
          <a:stretch>
            <a:fillRect/>
          </a:stretch>
        </p:blipFill>
        <p:spPr>
          <a:xfrm>
            <a:off x="0" y="2692108"/>
            <a:ext cx="3584398" cy="2016224"/>
          </a:xfrm>
          <a:prstGeom prst="rect">
            <a:avLst/>
          </a:prstGeom>
        </p:spPr>
      </p:pic>
      <p:pic>
        <p:nvPicPr>
          <p:cNvPr id="8" name="Obrázek 7">
            <a:extLst>
              <a:ext uri="{FF2B5EF4-FFF2-40B4-BE49-F238E27FC236}">
                <a16:creationId xmlns:a16="http://schemas.microsoft.com/office/drawing/2014/main" id="{6AB3C78B-D4D3-E2E9-BC85-0BB3037518C5}"/>
              </a:ext>
            </a:extLst>
          </p:cNvPr>
          <p:cNvPicPr>
            <a:picLocks noChangeAspect="1"/>
          </p:cNvPicPr>
          <p:nvPr/>
        </p:nvPicPr>
        <p:blipFill>
          <a:blip r:embed="rId6"/>
          <a:stretch>
            <a:fillRect/>
          </a:stretch>
        </p:blipFill>
        <p:spPr>
          <a:xfrm>
            <a:off x="6163195" y="1941528"/>
            <a:ext cx="3366318" cy="1893554"/>
          </a:xfrm>
          <a:prstGeom prst="rect">
            <a:avLst/>
          </a:prstGeom>
        </p:spPr>
      </p:pic>
      <p:pic>
        <p:nvPicPr>
          <p:cNvPr id="9" name="Obrázek 8">
            <a:extLst>
              <a:ext uri="{FF2B5EF4-FFF2-40B4-BE49-F238E27FC236}">
                <a16:creationId xmlns:a16="http://schemas.microsoft.com/office/drawing/2014/main" id="{9445B819-A647-99F5-717C-465B7BB12308}"/>
              </a:ext>
            </a:extLst>
          </p:cNvPr>
          <p:cNvPicPr>
            <a:picLocks noChangeAspect="1"/>
          </p:cNvPicPr>
          <p:nvPr/>
        </p:nvPicPr>
        <p:blipFill>
          <a:blip r:embed="rId7"/>
          <a:stretch>
            <a:fillRect/>
          </a:stretch>
        </p:blipFill>
        <p:spPr>
          <a:xfrm>
            <a:off x="2956644" y="1941528"/>
            <a:ext cx="3230711" cy="1817275"/>
          </a:xfrm>
          <a:prstGeom prst="rect">
            <a:avLst/>
          </a:prstGeom>
        </p:spPr>
      </p:pic>
      <p:pic>
        <p:nvPicPr>
          <p:cNvPr id="10" name="Obrázek 9">
            <a:extLst>
              <a:ext uri="{FF2B5EF4-FFF2-40B4-BE49-F238E27FC236}">
                <a16:creationId xmlns:a16="http://schemas.microsoft.com/office/drawing/2014/main" id="{002F57D4-575A-8C8A-8BA1-B9A51C1A1856}"/>
              </a:ext>
            </a:extLst>
          </p:cNvPr>
          <p:cNvPicPr>
            <a:picLocks noChangeAspect="1"/>
          </p:cNvPicPr>
          <p:nvPr/>
        </p:nvPicPr>
        <p:blipFill>
          <a:blip r:embed="rId8"/>
          <a:stretch>
            <a:fillRect/>
          </a:stretch>
        </p:blipFill>
        <p:spPr>
          <a:xfrm>
            <a:off x="3491880" y="3346798"/>
            <a:ext cx="3726358" cy="2096077"/>
          </a:xfrm>
          <a:prstGeom prst="rect">
            <a:avLst/>
          </a:prstGeom>
        </p:spPr>
      </p:pic>
    </p:spTree>
    <p:extLst>
      <p:ext uri="{BB962C8B-B14F-4D97-AF65-F5344CB8AC3E}">
        <p14:creationId xmlns:p14="http://schemas.microsoft.com/office/powerpoint/2010/main" val="428631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F15891D-A7F6-78A8-A291-47110FB6F71B}"/>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620DA816-CA33-1BB9-BD84-7369456CF512}"/>
              </a:ext>
            </a:extLst>
          </p:cNvPr>
          <p:cNvSpPr>
            <a:spLocks noGrp="1"/>
          </p:cNvSpPr>
          <p:nvPr>
            <p:ph type="title"/>
          </p:nvPr>
        </p:nvSpPr>
        <p:spPr>
          <a:xfrm>
            <a:off x="179512" y="139683"/>
            <a:ext cx="8208912" cy="507703"/>
          </a:xfrm>
        </p:spPr>
        <p:txBody>
          <a:bodyPr/>
          <a:lstStyle/>
          <a:p>
            <a:r>
              <a:rPr lang="en-US" dirty="0"/>
              <a:t>The future of the relationship between environment and business</a:t>
            </a:r>
          </a:p>
        </p:txBody>
      </p:sp>
      <p:sp>
        <p:nvSpPr>
          <p:cNvPr id="2" name="Zástupný symbol pro obsah 2">
            <a:extLst>
              <a:ext uri="{FF2B5EF4-FFF2-40B4-BE49-F238E27FC236}">
                <a16:creationId xmlns:a16="http://schemas.microsoft.com/office/drawing/2014/main" id="{7B16D13D-B762-FCEF-E8E7-F01BFDEC2FF2}"/>
              </a:ext>
            </a:extLst>
          </p:cNvPr>
          <p:cNvSpPr txBox="1">
            <a:spLocks/>
          </p:cNvSpPr>
          <p:nvPr/>
        </p:nvSpPr>
        <p:spPr>
          <a:xfrm>
            <a:off x="452702" y="771550"/>
            <a:ext cx="7647690" cy="381642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1800" b="1" dirty="0">
                <a:solidFill>
                  <a:srgbClr val="002060"/>
                </a:solidFill>
                <a:latin typeface="Times New Roman" panose="02020603050405020304" pitchFamily="18" charset="0"/>
                <a:cs typeface="Times New Roman" panose="02020603050405020304" pitchFamily="18" charset="0"/>
              </a:rPr>
              <a:t>UN Environment’s Sixth Global Environmental Outlook (GEO-6) </a:t>
            </a:r>
            <a:r>
              <a:rPr lang="en-US" altLang="cs-CZ" sz="1800" dirty="0">
                <a:solidFill>
                  <a:srgbClr val="002060"/>
                </a:solidFill>
                <a:latin typeface="Times New Roman" panose="02020603050405020304" pitchFamily="18" charset="0"/>
                <a:cs typeface="Times New Roman" panose="02020603050405020304" pitchFamily="18" charset="0"/>
              </a:rPr>
              <a:t>is the most comprehensive assessment of the state of the world's environment. The report also offers a rigorous analysis of our prospects for a healthy future.</a:t>
            </a:r>
          </a:p>
          <a:p>
            <a:r>
              <a:rPr lang="en-US" altLang="cs-CZ" sz="1800" dirty="0">
                <a:solidFill>
                  <a:srgbClr val="002060"/>
                </a:solidFill>
                <a:latin typeface="Times New Roman" panose="02020603050405020304" pitchFamily="18" charset="0"/>
                <a:cs typeface="Times New Roman" panose="02020603050405020304" pitchFamily="18" charset="0"/>
              </a:rPr>
              <a:t>GEO-6 shows that a healthy environment is both a prerequisite and a foundation for economic prosperity, human health and wellbeing. It addresses the main challenge of the 2030 Agenda for Sustainable Development: that no one should be left behind, and that all should live healthy, fulfilling lives for the full benefit of all, for both present and future generations.</a:t>
            </a:r>
          </a:p>
          <a:p>
            <a:endParaRPr lang="en-US" altLang="cs-CZ" sz="1800" dirty="0">
              <a:solidFill>
                <a:srgbClr val="002060"/>
              </a:solidFill>
              <a:latin typeface="Times New Roman" panose="02020603050405020304" pitchFamily="18" charset="0"/>
              <a:cs typeface="Times New Roman" panose="02020603050405020304" pitchFamily="18" charset="0"/>
            </a:endParaRPr>
          </a:p>
          <a:p>
            <a:r>
              <a:rPr lang="en-US" altLang="cs-CZ" sz="1800" dirty="0">
                <a:solidFill>
                  <a:srgbClr val="002060"/>
                </a:solidFill>
                <a:latin typeface="Times New Roman" panose="02020603050405020304" pitchFamily="18" charset="0"/>
                <a:cs typeface="Times New Roman" panose="02020603050405020304" pitchFamily="18" charset="0"/>
              </a:rPr>
              <a:t>Unsustainable production and consumption patterns and trends and inequality, when combined with increases in the use of resources that are driven by population growth, put at risk the healthy planet needed to attain sustainable development. Those trends are leading to a deterioration in planetary health at unprecedented rates, with increasingly serious consequences, in particular for poorer people and regions.</a:t>
            </a:r>
          </a:p>
        </p:txBody>
      </p:sp>
    </p:spTree>
    <p:extLst>
      <p:ext uri="{BB962C8B-B14F-4D97-AF65-F5344CB8AC3E}">
        <p14:creationId xmlns:p14="http://schemas.microsoft.com/office/powerpoint/2010/main" val="1967937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0EC26F7-2105-0602-A936-8B38FA786717}"/>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8F4B30BE-6000-2BE2-19E6-91473A2297AE}"/>
              </a:ext>
            </a:extLst>
          </p:cNvPr>
          <p:cNvSpPr>
            <a:spLocks noGrp="1"/>
          </p:cNvSpPr>
          <p:nvPr>
            <p:ph type="title"/>
          </p:nvPr>
        </p:nvSpPr>
        <p:spPr>
          <a:xfrm>
            <a:off x="179512" y="139683"/>
            <a:ext cx="8208912" cy="507703"/>
          </a:xfrm>
        </p:spPr>
        <p:txBody>
          <a:bodyPr/>
          <a:lstStyle/>
          <a:p>
            <a:r>
              <a:rPr lang="en-US" dirty="0"/>
              <a:t>The future of the relationship between environment and business</a:t>
            </a:r>
          </a:p>
        </p:txBody>
      </p:sp>
      <p:sp>
        <p:nvSpPr>
          <p:cNvPr id="2" name="Zástupný symbol pro obsah 2">
            <a:extLst>
              <a:ext uri="{FF2B5EF4-FFF2-40B4-BE49-F238E27FC236}">
                <a16:creationId xmlns:a16="http://schemas.microsoft.com/office/drawing/2014/main" id="{A4ED7E4E-E110-C94D-5A58-0E39DA812895}"/>
              </a:ext>
            </a:extLst>
          </p:cNvPr>
          <p:cNvSpPr txBox="1">
            <a:spLocks/>
          </p:cNvSpPr>
          <p:nvPr/>
        </p:nvSpPr>
        <p:spPr>
          <a:xfrm>
            <a:off x="452702" y="771550"/>
            <a:ext cx="7647690"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cs-CZ" sz="1800" dirty="0">
              <a:solidFill>
                <a:srgbClr val="002060"/>
              </a:solidFill>
              <a:latin typeface="Times New Roman" panose="02020603050405020304" pitchFamily="18" charset="0"/>
              <a:cs typeface="Times New Roman" panose="02020603050405020304" pitchFamily="18" charset="0"/>
            </a:endParaRPr>
          </a:p>
          <a:p>
            <a:r>
              <a:rPr lang="en-US" altLang="cs-CZ" sz="1800" dirty="0">
                <a:solidFill>
                  <a:srgbClr val="002060"/>
                </a:solidFill>
                <a:latin typeface="Times New Roman" panose="02020603050405020304" pitchFamily="18" charset="0"/>
                <a:cs typeface="Times New Roman" panose="02020603050405020304" pitchFamily="18" charset="0"/>
              </a:rPr>
              <a:t>Furthermore, the world is not on track to achieve the environmental dimension of the Sustainable Development Goals (SDG 17 goals) or other internationally-agreed environmental goals by 2030; nor is it on track to deliver long-term sustainability by 2050. Urgent action and strengthened international cooperation are urgently needed to reverse those negative trends and restore planetary and human health.</a:t>
            </a:r>
          </a:p>
          <a:p>
            <a:endParaRPr lang="en-US" altLang="cs-CZ" sz="1800" dirty="0">
              <a:solidFill>
                <a:srgbClr val="002060"/>
              </a:solidFill>
              <a:latin typeface="Times New Roman" panose="02020603050405020304" pitchFamily="18" charset="0"/>
              <a:cs typeface="Times New Roman" panose="02020603050405020304" pitchFamily="18" charset="0"/>
            </a:endParaRPr>
          </a:p>
          <a:p>
            <a:r>
              <a:rPr lang="en-US" altLang="cs-CZ" sz="1800" dirty="0">
                <a:solidFill>
                  <a:srgbClr val="002060"/>
                </a:solidFill>
                <a:latin typeface="Times New Roman" panose="02020603050405020304" pitchFamily="18" charset="0"/>
                <a:cs typeface="Times New Roman" panose="02020603050405020304" pitchFamily="18" charset="0"/>
              </a:rPr>
              <a:t>Past and present greenhouse gas emissions have already committed the world to an extended period of climate change with multiple and increasing environmental and society-wide risks.</a:t>
            </a:r>
          </a:p>
        </p:txBody>
      </p:sp>
      <p:pic>
        <p:nvPicPr>
          <p:cNvPr id="10" name="Grafický objekt 9" descr="Otazník se souvislou výplní">
            <a:extLst>
              <a:ext uri="{FF2B5EF4-FFF2-40B4-BE49-F238E27FC236}">
                <a16:creationId xmlns:a16="http://schemas.microsoft.com/office/drawing/2014/main" id="{EF5A799A-56C6-4524-9445-FA98D7E517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9792" y="987574"/>
            <a:ext cx="2952328" cy="29523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39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D7512-E17C-0242-7472-68B93FC6D5C5}"/>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D9D556DD-3530-CFB3-294D-5FF51B376591}"/>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92DD68F5-296E-3FD7-0A3B-1BB716C8002C}"/>
              </a:ext>
            </a:extLst>
          </p:cNvPr>
          <p:cNvSpPr txBox="1">
            <a:spLocks/>
          </p:cNvSpPr>
          <p:nvPr/>
        </p:nvSpPr>
        <p:spPr>
          <a:xfrm>
            <a:off x="3707904" y="1131590"/>
            <a:ext cx="3888052" cy="33483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solidFill>
                  <a:srgbClr val="002060"/>
                </a:solidFill>
                <a:latin typeface="Times New Roman" panose="02020603050405020304" pitchFamily="18" charset="0"/>
                <a:cs typeface="Times New Roman" panose="02020603050405020304" pitchFamily="18" charset="0"/>
              </a:rPr>
              <a:t>The EU taxonomy is a cornerstone of the EU’s sustainable finance framework and an important </a:t>
            </a:r>
            <a:r>
              <a:rPr lang="en-US" sz="1600" b="1" dirty="0">
                <a:solidFill>
                  <a:srgbClr val="002060"/>
                </a:solidFill>
                <a:latin typeface="Times New Roman" panose="02020603050405020304" pitchFamily="18" charset="0"/>
                <a:cs typeface="Times New Roman" panose="02020603050405020304" pitchFamily="18" charset="0"/>
              </a:rPr>
              <a:t>market transparency tool</a:t>
            </a:r>
            <a:r>
              <a:rPr lang="en-US" sz="1600" dirty="0">
                <a:solidFill>
                  <a:srgbClr val="002060"/>
                </a:solidFill>
                <a:latin typeface="Times New Roman" panose="02020603050405020304" pitchFamily="18" charset="0"/>
                <a:cs typeface="Times New Roman" panose="02020603050405020304" pitchFamily="18" charset="0"/>
              </a:rPr>
              <a:t>. </a:t>
            </a:r>
          </a:p>
          <a:p>
            <a:r>
              <a:rPr lang="en-US" sz="1600" dirty="0">
                <a:solidFill>
                  <a:srgbClr val="002060"/>
                </a:solidFill>
                <a:latin typeface="Times New Roman" panose="02020603050405020304" pitchFamily="18" charset="0"/>
                <a:cs typeface="Times New Roman" panose="02020603050405020304" pitchFamily="18" charset="0"/>
              </a:rPr>
              <a:t>It helps direct investments to the economic activities most needed for the transition, in line with the </a:t>
            </a:r>
            <a:r>
              <a:rPr lang="en-US" sz="1600" b="1" dirty="0">
                <a:solidFill>
                  <a:srgbClr val="002060"/>
                </a:solidFill>
                <a:latin typeface="Times New Roman" panose="02020603050405020304" pitchFamily="18" charset="0"/>
                <a:cs typeface="Times New Roman" panose="02020603050405020304" pitchFamily="18" charset="0"/>
              </a:rPr>
              <a:t>European Green Deal objectives.</a:t>
            </a:r>
            <a:r>
              <a:rPr lang="en-US" sz="1600" dirty="0">
                <a:solidFill>
                  <a:srgbClr val="002060"/>
                </a:solidFill>
                <a:latin typeface="Times New Roman" panose="02020603050405020304" pitchFamily="18" charset="0"/>
                <a:cs typeface="Times New Roman" panose="02020603050405020304" pitchFamily="18" charset="0"/>
              </a:rPr>
              <a:t> </a:t>
            </a:r>
          </a:p>
          <a:p>
            <a:r>
              <a:rPr lang="en-US" sz="1600" dirty="0">
                <a:solidFill>
                  <a:srgbClr val="002060"/>
                </a:solidFill>
                <a:latin typeface="Times New Roman" panose="02020603050405020304" pitchFamily="18" charset="0"/>
                <a:cs typeface="Times New Roman" panose="02020603050405020304" pitchFamily="18" charset="0"/>
              </a:rPr>
              <a:t>The taxonomy is a </a:t>
            </a:r>
            <a:r>
              <a:rPr lang="en-US" sz="1600" u="sng" dirty="0">
                <a:solidFill>
                  <a:srgbClr val="002060"/>
                </a:solidFill>
                <a:latin typeface="Times New Roman" panose="02020603050405020304" pitchFamily="18" charset="0"/>
                <a:cs typeface="Times New Roman" panose="02020603050405020304" pitchFamily="18" charset="0"/>
              </a:rPr>
              <a:t>classification system that defines criteria for economic activities that are aligned with a net zero trajectory by 2050 and the broader environmental goals </a:t>
            </a:r>
            <a:r>
              <a:rPr lang="en-US" sz="1600" dirty="0">
                <a:solidFill>
                  <a:srgbClr val="002060"/>
                </a:solidFill>
                <a:latin typeface="Times New Roman" panose="02020603050405020304" pitchFamily="18" charset="0"/>
                <a:cs typeface="Times New Roman" panose="02020603050405020304" pitchFamily="18" charset="0"/>
              </a:rPr>
              <a:t>other than climate.</a:t>
            </a:r>
          </a:p>
        </p:txBody>
      </p:sp>
      <p:sp>
        <p:nvSpPr>
          <p:cNvPr id="6" name="Nadpis 1">
            <a:extLst>
              <a:ext uri="{FF2B5EF4-FFF2-40B4-BE49-F238E27FC236}">
                <a16:creationId xmlns:a16="http://schemas.microsoft.com/office/drawing/2014/main" id="{912194AF-39BE-A9D8-3559-21B0CE1FFF99}"/>
              </a:ext>
            </a:extLst>
          </p:cNvPr>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EU Taxonomy</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F99AB8DB-5E94-5E95-C154-B63FB9B98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3" name="Bublinový popisek: se šipkou doleva 2">
            <a:extLst>
              <a:ext uri="{FF2B5EF4-FFF2-40B4-BE49-F238E27FC236}">
                <a16:creationId xmlns:a16="http://schemas.microsoft.com/office/drawing/2014/main" id="{249AF93A-0FC6-F710-A49A-AB62866630F1}"/>
              </a:ext>
            </a:extLst>
          </p:cNvPr>
          <p:cNvSpPr/>
          <p:nvPr/>
        </p:nvSpPr>
        <p:spPr>
          <a:xfrm>
            <a:off x="7164288" y="972651"/>
            <a:ext cx="1872208" cy="3312368"/>
          </a:xfrm>
          <a:prstGeom prst="leftArrow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300" b="0" i="0" dirty="0">
                <a:solidFill>
                  <a:srgbClr val="FFFFFF"/>
                </a:solidFill>
                <a:effectLst/>
                <a:latin typeface="Google Sans"/>
              </a:rPr>
              <a:t>Overcoming challenges such as climate change and environmental degradation: </a:t>
            </a:r>
          </a:p>
          <a:p>
            <a:pPr algn="ctr"/>
            <a:r>
              <a:rPr lang="en-US" sz="1300" b="0" i="0" dirty="0">
                <a:solidFill>
                  <a:srgbClr val="FFFFFF"/>
                </a:solidFill>
                <a:effectLst/>
                <a:latin typeface="Google Sans"/>
              </a:rPr>
              <a:t>1. no net emissions of greenhouse gases by 2050</a:t>
            </a:r>
          </a:p>
          <a:p>
            <a:pPr algn="ctr"/>
            <a:r>
              <a:rPr lang="en-US" sz="1300" b="0" i="0" dirty="0">
                <a:solidFill>
                  <a:srgbClr val="FFFFFF"/>
                </a:solidFill>
                <a:effectLst/>
                <a:latin typeface="Google Sans"/>
              </a:rPr>
              <a:t>2. economic growth decoupled from resource use</a:t>
            </a:r>
          </a:p>
          <a:p>
            <a:pPr algn="ctr"/>
            <a:endParaRPr lang="en-GB" sz="1300" dirty="0"/>
          </a:p>
        </p:txBody>
      </p:sp>
      <p:sp>
        <p:nvSpPr>
          <p:cNvPr id="4" name="TextovéPole 3">
            <a:extLst>
              <a:ext uri="{FF2B5EF4-FFF2-40B4-BE49-F238E27FC236}">
                <a16:creationId xmlns:a16="http://schemas.microsoft.com/office/drawing/2014/main" id="{6B3B2C99-BD15-7572-FB56-0F9BBF27DA3E}"/>
              </a:ext>
            </a:extLst>
          </p:cNvPr>
          <p:cNvSpPr txBox="1"/>
          <p:nvPr/>
        </p:nvSpPr>
        <p:spPr>
          <a:xfrm>
            <a:off x="456438" y="2639444"/>
            <a:ext cx="3183160" cy="1815882"/>
          </a:xfrm>
          <a:prstGeom prst="rect">
            <a:avLst/>
          </a:prstGeom>
          <a:noFill/>
        </p:spPr>
        <p:txBody>
          <a:bodyPr wrap="square" rtlCol="0">
            <a:spAutoFit/>
          </a:bodyPr>
          <a:lstStyle/>
          <a:p>
            <a:r>
              <a:rPr lang="en-US" sz="1400" dirty="0">
                <a:solidFill>
                  <a:schemeClr val="bg1"/>
                </a:solidFill>
              </a:rPr>
              <a:t>The Green Deal</a:t>
            </a:r>
          </a:p>
          <a:p>
            <a:endParaRPr lang="en-US" sz="1400" dirty="0">
              <a:solidFill>
                <a:schemeClr val="bg1"/>
              </a:solidFill>
            </a:endParaRPr>
          </a:p>
          <a:p>
            <a:r>
              <a:rPr lang="en-US" sz="1400" dirty="0">
                <a:solidFill>
                  <a:schemeClr val="bg1"/>
                </a:solidFill>
              </a:rPr>
              <a:t>The European Commission has adopted a set of proposals to make the EU's climate, energy, transport and taxation policies fit for reducing net greenhouse gas emissions by at least 55% by 2030, compared to 1990 levels.</a:t>
            </a:r>
          </a:p>
        </p:txBody>
      </p:sp>
    </p:spTree>
    <p:extLst>
      <p:ext uri="{BB962C8B-B14F-4D97-AF65-F5344CB8AC3E}">
        <p14:creationId xmlns:p14="http://schemas.microsoft.com/office/powerpoint/2010/main" val="3013410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EU Taxonomy</a:t>
            </a:r>
            <a:endParaRPr lang="cs-CZ" dirty="0"/>
          </a:p>
        </p:txBody>
      </p:sp>
      <p:sp>
        <p:nvSpPr>
          <p:cNvPr id="3" name="Zástupný symbol pro obsah 2">
            <a:extLst>
              <a:ext uri="{FF2B5EF4-FFF2-40B4-BE49-F238E27FC236}">
                <a16:creationId xmlns:a16="http://schemas.microsoft.com/office/drawing/2014/main" id="{8D72C9A4-67E7-A8A5-7613-80C2A1DC466E}"/>
              </a:ext>
            </a:extLst>
          </p:cNvPr>
          <p:cNvSpPr txBox="1">
            <a:spLocks/>
          </p:cNvSpPr>
          <p:nvPr/>
        </p:nvSpPr>
        <p:spPr>
          <a:xfrm>
            <a:off x="452702" y="1130892"/>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hlinkClick r:id="rId3"/>
            </a:endParaRPr>
          </a:p>
          <a:p>
            <a:endParaRPr lang="en-US" altLang="cs-CZ" sz="1800" dirty="0">
              <a:solidFill>
                <a:srgbClr val="002060"/>
              </a:solidFill>
              <a:latin typeface="Times New Roman" panose="02020603050405020304" pitchFamily="18" charset="0"/>
              <a:cs typeface="Times New Roman" panose="02020603050405020304" pitchFamily="18" charset="0"/>
              <a:hlinkClick r:id="rId3"/>
            </a:endParaRPr>
          </a:p>
          <a:p>
            <a:endParaRPr lang="en-US" altLang="cs-CZ" sz="1800" dirty="0">
              <a:solidFill>
                <a:srgbClr val="002060"/>
              </a:solidFill>
              <a:latin typeface="Times New Roman" panose="02020603050405020304" pitchFamily="18" charset="0"/>
              <a:cs typeface="Times New Roman" panose="02020603050405020304" pitchFamily="18" charset="0"/>
              <a:hlinkClick r:id="rId3"/>
            </a:endParaRPr>
          </a:p>
          <a:p>
            <a:endParaRPr lang="en-US" altLang="cs-CZ" sz="1800" dirty="0">
              <a:solidFill>
                <a:srgbClr val="002060"/>
              </a:solidFill>
              <a:latin typeface="Times New Roman" panose="02020603050405020304" pitchFamily="18" charset="0"/>
              <a:cs typeface="Times New Roman" panose="02020603050405020304" pitchFamily="18" charset="0"/>
              <a:hlinkClick r:id="rId3"/>
            </a:endParaRPr>
          </a:p>
          <a:p>
            <a:endParaRPr lang="en-US" altLang="cs-CZ" sz="1800" dirty="0">
              <a:solidFill>
                <a:srgbClr val="002060"/>
              </a:solidFill>
              <a:latin typeface="Times New Roman" panose="02020603050405020304" pitchFamily="18" charset="0"/>
              <a:cs typeface="Times New Roman" panose="02020603050405020304" pitchFamily="18" charset="0"/>
            </a:endParaRPr>
          </a:p>
        </p:txBody>
      </p:sp>
      <p:pic>
        <p:nvPicPr>
          <p:cNvPr id="4" name="Online médium 3" title="The EU Taxonomy">
            <a:hlinkClick r:id="" action="ppaction://media"/>
            <a:extLst>
              <a:ext uri="{FF2B5EF4-FFF2-40B4-BE49-F238E27FC236}">
                <a16:creationId xmlns:a16="http://schemas.microsoft.com/office/drawing/2014/main" id="{4EF6E892-2798-3DE5-3C49-FE9574D7ECA3}"/>
              </a:ext>
            </a:extLst>
          </p:cNvPr>
          <p:cNvPicPr>
            <a:picLocks noRot="1" noChangeAspect="1"/>
          </p:cNvPicPr>
          <p:nvPr>
            <a:videoFile r:link="rId1"/>
          </p:nvPr>
        </p:nvPicPr>
        <p:blipFill>
          <a:blip r:embed="rId4"/>
          <a:stretch>
            <a:fillRect/>
          </a:stretch>
        </p:blipFill>
        <p:spPr>
          <a:xfrm>
            <a:off x="683568" y="790351"/>
            <a:ext cx="7074818" cy="3994147"/>
          </a:xfrm>
          <a:prstGeom prst="rect">
            <a:avLst/>
          </a:prstGeom>
        </p:spPr>
      </p:pic>
    </p:spTree>
    <p:extLst>
      <p:ext uri="{BB962C8B-B14F-4D97-AF65-F5344CB8AC3E}">
        <p14:creationId xmlns:p14="http://schemas.microsoft.com/office/powerpoint/2010/main" val="405334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876B6-AA28-9A87-CA92-611927005B9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4AB43F8-7213-FB0F-BE3D-80C0B543260A}"/>
              </a:ext>
            </a:extLst>
          </p:cNvPr>
          <p:cNvSpPr>
            <a:spLocks noGrp="1"/>
          </p:cNvSpPr>
          <p:nvPr>
            <p:ph type="title"/>
          </p:nvPr>
        </p:nvSpPr>
        <p:spPr/>
        <p:txBody>
          <a:bodyPr/>
          <a:lstStyle/>
          <a:p>
            <a:r>
              <a:rPr lang="en-GB" dirty="0"/>
              <a:t>EU Taxonomy</a:t>
            </a:r>
            <a:endParaRPr lang="cs-CZ" dirty="0"/>
          </a:p>
        </p:txBody>
      </p:sp>
      <p:sp>
        <p:nvSpPr>
          <p:cNvPr id="3" name="Zástupný symbol pro obsah 2">
            <a:extLst>
              <a:ext uri="{FF2B5EF4-FFF2-40B4-BE49-F238E27FC236}">
                <a16:creationId xmlns:a16="http://schemas.microsoft.com/office/drawing/2014/main" id="{01660F2A-3280-F959-FDCD-D70D237CE2F0}"/>
              </a:ext>
            </a:extLst>
          </p:cNvPr>
          <p:cNvSpPr txBox="1">
            <a:spLocks/>
          </p:cNvSpPr>
          <p:nvPr/>
        </p:nvSpPr>
        <p:spPr>
          <a:xfrm>
            <a:off x="452702" y="1130892"/>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cs-CZ" sz="1800" dirty="0">
                <a:solidFill>
                  <a:srgbClr val="002060"/>
                </a:solidFill>
                <a:latin typeface="Times New Roman" panose="02020603050405020304" pitchFamily="18" charset="0"/>
                <a:cs typeface="Times New Roman" panose="02020603050405020304" pitchFamily="18" charset="0"/>
              </a:rPr>
              <a:t>The EU taxonomy allows financial and non-financial companies to share a common definition of economic activities that can be considered environmentally sustainable.</a:t>
            </a:r>
          </a:p>
          <a:p>
            <a:r>
              <a:rPr lang="en-US" altLang="cs-CZ" sz="1800" dirty="0">
                <a:solidFill>
                  <a:srgbClr val="002060"/>
                </a:solidFill>
                <a:latin typeface="Times New Roman" panose="02020603050405020304" pitchFamily="18" charset="0"/>
                <a:cs typeface="Times New Roman" panose="02020603050405020304" pitchFamily="18" charset="0"/>
              </a:rPr>
              <a:t>It plays an important role in helping the EU scale up sustainable investment, by creating security for investors, protecting private investors from greenwashing, helping companies become more climate-friendly and mitigating market fragmentation. </a:t>
            </a:r>
          </a:p>
          <a:p>
            <a:r>
              <a:rPr lang="en-US" altLang="cs-CZ" sz="1800" dirty="0">
                <a:solidFill>
                  <a:srgbClr val="002060"/>
                </a:solidFill>
                <a:latin typeface="Times New Roman" panose="02020603050405020304" pitchFamily="18" charset="0"/>
                <a:cs typeface="Times New Roman" panose="02020603050405020304" pitchFamily="18" charset="0"/>
              </a:rPr>
              <a:t>The Taxonomy Regulation entered into force on 12 July 2020. It establishes the basis for the EU taxonomy by setting out the 4 overarching conditions that an economic activity has to meet in order to qualify as environmentally sustainable. </a:t>
            </a:r>
          </a:p>
          <a:p>
            <a:endParaRPr lang="en-US"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80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1267A-9EBD-271D-C69D-0736934DF9D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ABBF369-C072-6AF7-521C-5269D0835486}"/>
              </a:ext>
            </a:extLst>
          </p:cNvPr>
          <p:cNvSpPr>
            <a:spLocks noGrp="1"/>
          </p:cNvSpPr>
          <p:nvPr>
            <p:ph type="title"/>
          </p:nvPr>
        </p:nvSpPr>
        <p:spPr/>
        <p:txBody>
          <a:bodyPr/>
          <a:lstStyle/>
          <a:p>
            <a:r>
              <a:rPr lang="en-GB" dirty="0"/>
              <a:t>EU Taxonomy</a:t>
            </a:r>
            <a:endParaRPr lang="cs-CZ" dirty="0"/>
          </a:p>
        </p:txBody>
      </p:sp>
      <p:sp>
        <p:nvSpPr>
          <p:cNvPr id="3" name="Zástupný symbol pro obsah 2">
            <a:extLst>
              <a:ext uri="{FF2B5EF4-FFF2-40B4-BE49-F238E27FC236}">
                <a16:creationId xmlns:a16="http://schemas.microsoft.com/office/drawing/2014/main" id="{7B188F24-1447-4CD6-7628-B2CC014D88AC}"/>
              </a:ext>
            </a:extLst>
          </p:cNvPr>
          <p:cNvSpPr txBox="1">
            <a:spLocks/>
          </p:cNvSpPr>
          <p:nvPr/>
        </p:nvSpPr>
        <p:spPr>
          <a:xfrm>
            <a:off x="452702" y="1130892"/>
            <a:ext cx="7647690" cy="345708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1800" b="1" dirty="0">
                <a:solidFill>
                  <a:srgbClr val="002060"/>
                </a:solidFill>
                <a:latin typeface="Times New Roman" panose="02020603050405020304" pitchFamily="18" charset="0"/>
                <a:cs typeface="Times New Roman" panose="02020603050405020304" pitchFamily="18" charset="0"/>
              </a:rPr>
              <a:t>Companies</a:t>
            </a:r>
          </a:p>
          <a:p>
            <a:r>
              <a:rPr lang="en-US" altLang="cs-CZ" sz="1800" dirty="0">
                <a:solidFill>
                  <a:srgbClr val="002060"/>
                </a:solidFill>
                <a:latin typeface="Times New Roman" panose="02020603050405020304" pitchFamily="18" charset="0"/>
                <a:cs typeface="Times New Roman" panose="02020603050405020304" pitchFamily="18" charset="0"/>
              </a:rPr>
              <a:t>Companies have started using the Taxonomy to plan and highlight their green investments. On average, around 20% of companies’ capital investments are aligned with the Taxonomy. The highest investments are made in the </a:t>
            </a:r>
            <a:r>
              <a:rPr lang="en-US" altLang="cs-CZ" sz="1800" b="1" dirty="0">
                <a:solidFill>
                  <a:srgbClr val="002060"/>
                </a:solidFill>
                <a:latin typeface="Times New Roman" panose="02020603050405020304" pitchFamily="18" charset="0"/>
                <a:cs typeface="Times New Roman" panose="02020603050405020304" pitchFamily="18" charset="0"/>
              </a:rPr>
              <a:t>utilities sector, in particular by electricity providers </a:t>
            </a:r>
            <a:r>
              <a:rPr lang="en-US" altLang="cs-CZ" sz="1800" dirty="0">
                <a:solidFill>
                  <a:srgbClr val="002060"/>
                </a:solidFill>
                <a:latin typeface="Times New Roman" panose="02020603050405020304" pitchFamily="18" charset="0"/>
                <a:cs typeface="Times New Roman" panose="02020603050405020304" pitchFamily="18" charset="0"/>
              </a:rPr>
              <a:t>(over 60% Taxonomy-aligned).</a:t>
            </a:r>
          </a:p>
          <a:p>
            <a:r>
              <a:rPr lang="en-US" altLang="cs-CZ" sz="1800" dirty="0">
                <a:solidFill>
                  <a:srgbClr val="002060"/>
                </a:solidFill>
                <a:latin typeface="Times New Roman" panose="02020603050405020304" pitchFamily="18" charset="0"/>
                <a:cs typeface="Times New Roman" panose="02020603050405020304" pitchFamily="18" charset="0"/>
              </a:rPr>
              <a:t>Capital investments into Taxonomy-aligned activities have increased in 2024 compared to the previous year. In 2023, around 600 European companies reported capital investments into Taxonomy-aligned activities of €191bn. Thus far in 2024, companies have already reported €249bn. </a:t>
            </a:r>
          </a:p>
          <a:p>
            <a:r>
              <a:rPr lang="en-US" altLang="cs-CZ" sz="1800" dirty="0">
                <a:solidFill>
                  <a:srgbClr val="002060"/>
                </a:solidFill>
                <a:latin typeface="Times New Roman" panose="02020603050405020304" pitchFamily="18" charset="0"/>
                <a:cs typeface="Times New Roman" panose="02020603050405020304" pitchFamily="18" charset="0"/>
              </a:rPr>
              <a:t>This adds up to a total of €440bn in 2023 and 2024 so far (as of 6 May 2024).These numbers are expected to grow further as companies start to report on the four environmental objectives of the Taxonomy, increasing the scope of eligible companies.</a:t>
            </a:r>
          </a:p>
        </p:txBody>
      </p:sp>
    </p:spTree>
    <p:extLst>
      <p:ext uri="{BB962C8B-B14F-4D97-AF65-F5344CB8AC3E}">
        <p14:creationId xmlns:p14="http://schemas.microsoft.com/office/powerpoint/2010/main" val="1097254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85C52-F0AA-5AD6-4C88-235D1BCC158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A714067-70CD-8F9E-39BA-0ED6ADD8B82D}"/>
              </a:ext>
            </a:extLst>
          </p:cNvPr>
          <p:cNvSpPr>
            <a:spLocks noGrp="1"/>
          </p:cNvSpPr>
          <p:nvPr>
            <p:ph type="title"/>
          </p:nvPr>
        </p:nvSpPr>
        <p:spPr/>
        <p:txBody>
          <a:bodyPr/>
          <a:lstStyle/>
          <a:p>
            <a:r>
              <a:rPr lang="en-GB" dirty="0"/>
              <a:t>EU Taxonomy</a:t>
            </a:r>
            <a:endParaRPr lang="cs-CZ" dirty="0"/>
          </a:p>
        </p:txBody>
      </p:sp>
      <p:sp>
        <p:nvSpPr>
          <p:cNvPr id="3" name="Zástupný symbol pro obsah 2">
            <a:extLst>
              <a:ext uri="{FF2B5EF4-FFF2-40B4-BE49-F238E27FC236}">
                <a16:creationId xmlns:a16="http://schemas.microsoft.com/office/drawing/2014/main" id="{D42BCF00-338A-9585-E54A-1C0D2EA49D21}"/>
              </a:ext>
            </a:extLst>
          </p:cNvPr>
          <p:cNvSpPr txBox="1">
            <a:spLocks/>
          </p:cNvSpPr>
          <p:nvPr/>
        </p:nvSpPr>
        <p:spPr>
          <a:xfrm>
            <a:off x="452702" y="1130892"/>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1800" b="1" dirty="0">
                <a:solidFill>
                  <a:srgbClr val="002060"/>
                </a:solidFill>
                <a:latin typeface="Times New Roman" panose="02020603050405020304" pitchFamily="18" charset="0"/>
                <a:cs typeface="Times New Roman" panose="02020603050405020304" pitchFamily="18" charset="0"/>
              </a:rPr>
              <a:t>Public sector</a:t>
            </a:r>
            <a:endParaRPr lang="en-US" altLang="cs-CZ" sz="1800" dirty="0">
              <a:solidFill>
                <a:srgbClr val="002060"/>
              </a:solidFill>
              <a:latin typeface="Times New Roman" panose="02020603050405020304" pitchFamily="18" charset="0"/>
              <a:cs typeface="Times New Roman" panose="02020603050405020304" pitchFamily="18" charset="0"/>
            </a:endParaRPr>
          </a:p>
          <a:p>
            <a:r>
              <a:rPr lang="en-US" altLang="cs-CZ" sz="1800" dirty="0">
                <a:solidFill>
                  <a:srgbClr val="002060"/>
                </a:solidFill>
                <a:latin typeface="Times New Roman" panose="02020603050405020304" pitchFamily="18" charset="0"/>
                <a:cs typeface="Times New Roman" panose="02020603050405020304" pitchFamily="18" charset="0"/>
              </a:rPr>
              <a:t>In 2023, 90% of green bonds issued by EU public actors mentioned the EU Taxonomy to illustrate their commitment of using the raised funds for green projects.</a:t>
            </a:r>
          </a:p>
          <a:p>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1800" b="1" dirty="0">
                <a:solidFill>
                  <a:srgbClr val="002060"/>
                </a:solidFill>
                <a:latin typeface="Times New Roman" panose="02020603050405020304" pitchFamily="18" charset="0"/>
                <a:cs typeface="Times New Roman" panose="02020603050405020304" pitchFamily="18" charset="0"/>
              </a:rPr>
              <a:t>Banks &amp; financial markets</a:t>
            </a:r>
            <a:endParaRPr lang="en-US" altLang="cs-CZ" sz="1800" dirty="0">
              <a:solidFill>
                <a:srgbClr val="002060"/>
              </a:solidFill>
              <a:latin typeface="Times New Roman" panose="02020603050405020304" pitchFamily="18" charset="0"/>
              <a:cs typeface="Times New Roman" panose="02020603050405020304" pitchFamily="18" charset="0"/>
            </a:endParaRPr>
          </a:p>
          <a:p>
            <a:r>
              <a:rPr lang="en-US" altLang="cs-CZ" sz="1800" dirty="0">
                <a:solidFill>
                  <a:srgbClr val="002060"/>
                </a:solidFill>
                <a:latin typeface="Times New Roman" panose="02020603050405020304" pitchFamily="18" charset="0"/>
                <a:cs typeface="Times New Roman" panose="02020603050405020304" pitchFamily="18" charset="0"/>
              </a:rPr>
              <a:t>Banks are starting to use the Taxonomy in their lending strategies and in their assessment of companies’ investment plans. Mortgages and other loans to activities in the scope of the Taxonomy represent, on average, over 50% of the assets of large EU banks based on first-year figures.</a:t>
            </a:r>
          </a:p>
        </p:txBody>
      </p:sp>
    </p:spTree>
    <p:extLst>
      <p:ext uri="{BB962C8B-B14F-4D97-AF65-F5344CB8AC3E}">
        <p14:creationId xmlns:p14="http://schemas.microsoft.com/office/powerpoint/2010/main" val="2981611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0F08D-4453-86EE-7619-A6E4474FF83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AB38810-F9B3-FF57-21BB-1ED8796CFDE4}"/>
              </a:ext>
            </a:extLst>
          </p:cNvPr>
          <p:cNvSpPr>
            <a:spLocks noGrp="1"/>
          </p:cNvSpPr>
          <p:nvPr>
            <p:ph type="title"/>
          </p:nvPr>
        </p:nvSpPr>
        <p:spPr/>
        <p:txBody>
          <a:bodyPr/>
          <a:lstStyle/>
          <a:p>
            <a:r>
              <a:rPr lang="en-GB" dirty="0"/>
              <a:t>EU Taxonomy</a:t>
            </a:r>
            <a:endParaRPr lang="cs-CZ" dirty="0"/>
          </a:p>
        </p:txBody>
      </p:sp>
      <p:sp>
        <p:nvSpPr>
          <p:cNvPr id="3" name="Zástupný symbol pro obsah 2">
            <a:extLst>
              <a:ext uri="{FF2B5EF4-FFF2-40B4-BE49-F238E27FC236}">
                <a16:creationId xmlns:a16="http://schemas.microsoft.com/office/drawing/2014/main" id="{1AB8E1FF-2E25-B8F2-7599-D22435F8E76A}"/>
              </a:ext>
            </a:extLst>
          </p:cNvPr>
          <p:cNvSpPr txBox="1">
            <a:spLocks/>
          </p:cNvSpPr>
          <p:nvPr/>
        </p:nvSpPr>
        <p:spPr>
          <a:xfrm>
            <a:off x="452702" y="1130892"/>
            <a:ext cx="7647690" cy="331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1800" b="1" dirty="0">
                <a:solidFill>
                  <a:srgbClr val="002060"/>
                </a:solidFill>
                <a:latin typeface="Times New Roman" panose="02020603050405020304" pitchFamily="18" charset="0"/>
                <a:cs typeface="Times New Roman" panose="02020603050405020304" pitchFamily="18" charset="0"/>
              </a:rPr>
              <a:t>Investors</a:t>
            </a:r>
          </a:p>
          <a:p>
            <a:r>
              <a:rPr lang="en-US" altLang="cs-CZ" sz="1800" dirty="0">
                <a:solidFill>
                  <a:srgbClr val="002060"/>
                </a:solidFill>
                <a:latin typeface="Times New Roman" panose="02020603050405020304" pitchFamily="18" charset="0"/>
                <a:cs typeface="Times New Roman" panose="02020603050405020304" pitchFamily="18" charset="0"/>
              </a:rPr>
              <a:t>56% of EU funds either promote environmental or social characteristics or have a sustainable investment objective as disclosed according to the Sustainable Finance Disclosure Regulation (SFDR).</a:t>
            </a:r>
          </a:p>
          <a:p>
            <a:r>
              <a:rPr lang="en-US" altLang="cs-CZ" sz="1800" dirty="0">
                <a:solidFill>
                  <a:srgbClr val="002060"/>
                </a:solidFill>
                <a:latin typeface="Times New Roman" panose="02020603050405020304" pitchFamily="18" charset="0"/>
                <a:cs typeface="Times New Roman" panose="02020603050405020304" pitchFamily="18" charset="0"/>
              </a:rPr>
              <a:t>The assets aligned with the Taxonomy form a small, but growing part of what these funds invest in.</a:t>
            </a:r>
          </a:p>
        </p:txBody>
      </p:sp>
    </p:spTree>
    <p:extLst>
      <p:ext uri="{BB962C8B-B14F-4D97-AF65-F5344CB8AC3E}">
        <p14:creationId xmlns:p14="http://schemas.microsoft.com/office/powerpoint/2010/main" val="2104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4A450-4A73-B915-A85D-4682301511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06589A6-2C47-74B9-FF23-4B078B5FE7F5}"/>
              </a:ext>
            </a:extLst>
          </p:cNvPr>
          <p:cNvSpPr>
            <a:spLocks noGrp="1"/>
          </p:cNvSpPr>
          <p:nvPr>
            <p:ph type="title"/>
          </p:nvPr>
        </p:nvSpPr>
        <p:spPr/>
        <p:txBody>
          <a:bodyPr/>
          <a:lstStyle/>
          <a:p>
            <a:r>
              <a:rPr lang="en-GB" dirty="0"/>
              <a:t>References</a:t>
            </a:r>
            <a:endParaRPr lang="cs-CZ" dirty="0"/>
          </a:p>
        </p:txBody>
      </p:sp>
      <p:sp>
        <p:nvSpPr>
          <p:cNvPr id="3" name="Zástupný symbol pro obsah 2">
            <a:extLst>
              <a:ext uri="{FF2B5EF4-FFF2-40B4-BE49-F238E27FC236}">
                <a16:creationId xmlns:a16="http://schemas.microsoft.com/office/drawing/2014/main" id="{FE86EABA-1459-07F9-C160-484E1E4BD40E}"/>
              </a:ext>
            </a:extLst>
          </p:cNvPr>
          <p:cNvSpPr txBox="1">
            <a:spLocks/>
          </p:cNvSpPr>
          <p:nvPr/>
        </p:nvSpPr>
        <p:spPr>
          <a:xfrm>
            <a:off x="328902" y="843558"/>
            <a:ext cx="7647690" cy="388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cs-CZ" sz="1400" dirty="0">
                <a:solidFill>
                  <a:srgbClr val="002060"/>
                </a:solidFill>
                <a:latin typeface="Times New Roman" panose="02020603050405020304" pitchFamily="18" charset="0"/>
                <a:cs typeface="Times New Roman" panose="02020603050405020304" pitchFamily="18" charset="0"/>
              </a:rPr>
              <a:t>Brooks, I. (2010) The international business environment.: challenges and changes. Pearson Prentice Hall.</a:t>
            </a:r>
          </a:p>
          <a:p>
            <a:r>
              <a:rPr lang="en-US" altLang="cs-CZ" sz="1400" dirty="0" err="1">
                <a:solidFill>
                  <a:srgbClr val="002060"/>
                </a:solidFill>
                <a:latin typeface="Times New Roman" panose="02020603050405020304" pitchFamily="18" charset="0"/>
                <a:cs typeface="Times New Roman" panose="02020603050405020304" pitchFamily="18" charset="0"/>
              </a:rPr>
              <a:t>Arshed</a:t>
            </a:r>
            <a:r>
              <a:rPr lang="en-US" altLang="cs-CZ" sz="1400" dirty="0">
                <a:solidFill>
                  <a:srgbClr val="002060"/>
                </a:solidFill>
                <a:latin typeface="Times New Roman" panose="02020603050405020304" pitchFamily="18" charset="0"/>
                <a:cs typeface="Times New Roman" panose="02020603050405020304" pitchFamily="18" charset="0"/>
              </a:rPr>
              <a:t>, N., McFarlane, J., &amp; MacIntosh, R. (Eds.). (2016). Enterprise and its business environment. Goodfellow Publishers, Limited.</a:t>
            </a:r>
          </a:p>
          <a:p>
            <a:r>
              <a:rPr lang="en-US" altLang="cs-CZ" sz="1400" dirty="0">
                <a:solidFill>
                  <a:srgbClr val="002060"/>
                </a:solidFill>
                <a:latin typeface="Times New Roman" panose="02020603050405020304" pitchFamily="18" charset="0"/>
                <a:cs typeface="Times New Roman" panose="02020603050405020304" pitchFamily="18" charset="0"/>
              </a:rPr>
              <a:t>Worthington, I., Britton, C., &amp; Thompson, E. (2018). The business environment : A global perspective. Pearson Education, Limited.</a:t>
            </a:r>
          </a:p>
          <a:p>
            <a:r>
              <a:rPr lang="en-US" altLang="cs-CZ" sz="1400" dirty="0">
                <a:solidFill>
                  <a:srgbClr val="002060"/>
                </a:solidFill>
                <a:latin typeface="Times New Roman" panose="02020603050405020304" pitchFamily="18" charset="0"/>
                <a:cs typeface="Times New Roman" panose="02020603050405020304" pitchFamily="18" charset="0"/>
                <a:hlinkClick r:id="rId2"/>
              </a:rPr>
              <a:t>https://finance.ec.europa.eu/sustainable-finance/tools-and-standards/eu-taxonomy-sustainable-activities/eu-taxonomys-uptake-ground_en</a:t>
            </a:r>
            <a:endParaRPr lang="en-US" altLang="cs-CZ" sz="1400" dirty="0">
              <a:solidFill>
                <a:srgbClr val="002060"/>
              </a:solidFill>
              <a:latin typeface="Times New Roman" panose="02020603050405020304" pitchFamily="18" charset="0"/>
              <a:cs typeface="Times New Roman" panose="02020603050405020304" pitchFamily="18" charset="0"/>
            </a:endParaRPr>
          </a:p>
          <a:p>
            <a:r>
              <a:rPr lang="en-US" altLang="cs-CZ" sz="1400" dirty="0">
                <a:solidFill>
                  <a:srgbClr val="002060"/>
                </a:solidFill>
                <a:latin typeface="Times New Roman" panose="02020603050405020304" pitchFamily="18" charset="0"/>
                <a:cs typeface="Times New Roman" panose="02020603050405020304" pitchFamily="18" charset="0"/>
              </a:rPr>
              <a:t>Blair, A., &amp; Hitchcock, D. (2000). Environment and business. Taylor &amp; Francis Group.</a:t>
            </a:r>
          </a:p>
          <a:p>
            <a:r>
              <a:rPr lang="en-US" altLang="cs-CZ" sz="1400" dirty="0">
                <a:solidFill>
                  <a:srgbClr val="002060"/>
                </a:solidFill>
                <a:latin typeface="Times New Roman" panose="02020603050405020304" pitchFamily="18" charset="0"/>
                <a:cs typeface="Times New Roman" panose="02020603050405020304" pitchFamily="18" charset="0"/>
                <a:hlinkClick r:id="rId3"/>
              </a:rPr>
              <a:t>https://www.unep.org/interactive/global-environment-outlook/</a:t>
            </a:r>
            <a:endParaRPr lang="en-US" altLang="cs-CZ" sz="1400" dirty="0">
              <a:solidFill>
                <a:srgbClr val="002060"/>
              </a:solidFill>
              <a:latin typeface="Times New Roman" panose="02020603050405020304" pitchFamily="18" charset="0"/>
              <a:cs typeface="Times New Roman" panose="02020603050405020304" pitchFamily="18" charset="0"/>
            </a:endParaRPr>
          </a:p>
          <a:p>
            <a:endParaRPr lang="en-US" alt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66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A839B-14DC-751A-6C73-AF964C640BE1}"/>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94144CBF-A45B-5A92-782E-220A6AFCBAAC}"/>
              </a:ext>
            </a:extLst>
          </p:cNvPr>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a:extLst>
              <a:ext uri="{FF2B5EF4-FFF2-40B4-BE49-F238E27FC236}">
                <a16:creationId xmlns:a16="http://schemas.microsoft.com/office/drawing/2014/main" id="{9EA3A623-213F-1F0C-B953-56EA2818E4B9}"/>
              </a:ext>
            </a:extLst>
          </p:cNvPr>
          <p:cNvSpPr txBox="1">
            <a:spLocks/>
          </p:cNvSpPr>
          <p:nvPr/>
        </p:nvSpPr>
        <p:spPr>
          <a:xfrm>
            <a:off x="4067944" y="411510"/>
            <a:ext cx="3888052"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A1E5464A-C754-DD92-731C-7B5EAA6D22CC}"/>
              </a:ext>
            </a:extLst>
          </p:cNvPr>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bg1"/>
                </a:solidFill>
                <a:latin typeface="Times New Roman" panose="02020603050405020304" pitchFamily="18" charset="0"/>
                <a:cs typeface="Times New Roman" panose="02020603050405020304" pitchFamily="18" charset="0"/>
              </a:rPr>
              <a:t>External business environment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F4746464-9D20-43B2-7226-D0632130D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grpSp>
        <p:nvGrpSpPr>
          <p:cNvPr id="21" name="Group 24">
            <a:extLst>
              <a:ext uri="{FF2B5EF4-FFF2-40B4-BE49-F238E27FC236}">
                <a16:creationId xmlns:a16="http://schemas.microsoft.com/office/drawing/2014/main" id="{486331B0-14B8-7232-A45B-9E1B614F5261}"/>
              </a:ext>
            </a:extLst>
          </p:cNvPr>
          <p:cNvGrpSpPr/>
          <p:nvPr/>
        </p:nvGrpSpPr>
        <p:grpSpPr>
          <a:xfrm>
            <a:off x="2273191" y="1058904"/>
            <a:ext cx="6870809" cy="4017736"/>
            <a:chOff x="2343902" y="1602711"/>
            <a:chExt cx="7278688" cy="4539093"/>
          </a:xfrm>
        </p:grpSpPr>
        <p:grpSp>
          <p:nvGrpSpPr>
            <p:cNvPr id="22" name="Group 20">
              <a:extLst>
                <a:ext uri="{FF2B5EF4-FFF2-40B4-BE49-F238E27FC236}">
                  <a16:creationId xmlns:a16="http://schemas.microsoft.com/office/drawing/2014/main" id="{1BB2C045-C949-0876-8508-952742D06AAB}"/>
                </a:ext>
              </a:extLst>
            </p:cNvPr>
            <p:cNvGrpSpPr/>
            <p:nvPr/>
          </p:nvGrpSpPr>
          <p:grpSpPr>
            <a:xfrm>
              <a:off x="2343902" y="1602711"/>
              <a:ext cx="7278688" cy="4539093"/>
              <a:chOff x="4499273" y="1121924"/>
              <a:chExt cx="7278688" cy="4539093"/>
            </a:xfrm>
          </p:grpSpPr>
          <p:grpSp>
            <p:nvGrpSpPr>
              <p:cNvPr id="24" name="Group 6">
                <a:extLst>
                  <a:ext uri="{FF2B5EF4-FFF2-40B4-BE49-F238E27FC236}">
                    <a16:creationId xmlns:a16="http://schemas.microsoft.com/office/drawing/2014/main" id="{9A78AB96-73C8-540F-A951-380FC9C49315}"/>
                  </a:ext>
                </a:extLst>
              </p:cNvPr>
              <p:cNvGrpSpPr/>
              <p:nvPr/>
            </p:nvGrpSpPr>
            <p:grpSpPr>
              <a:xfrm>
                <a:off x="4499273" y="1121924"/>
                <a:ext cx="7278688" cy="4539093"/>
                <a:chOff x="1069975" y="1805080"/>
                <a:chExt cx="7278688" cy="4539093"/>
              </a:xfrm>
            </p:grpSpPr>
            <p:sp>
              <p:nvSpPr>
                <p:cNvPr id="26" name="Rectangle 7">
                  <a:extLst>
                    <a:ext uri="{FF2B5EF4-FFF2-40B4-BE49-F238E27FC236}">
                      <a16:creationId xmlns:a16="http://schemas.microsoft.com/office/drawing/2014/main" id="{6B039A47-D7B6-8D61-7FDB-DDF3F6752DBB}"/>
                    </a:ext>
                  </a:extLst>
                </p:cNvPr>
                <p:cNvSpPr>
                  <a:spLocks noChangeArrowheads="1"/>
                </p:cNvSpPr>
                <p:nvPr/>
              </p:nvSpPr>
              <p:spPr bwMode="auto">
                <a:xfrm>
                  <a:off x="1069975" y="1805080"/>
                  <a:ext cx="6805612" cy="4154487"/>
                </a:xfrm>
                <a:prstGeom prst="rect">
                  <a:avLst/>
                </a:prstGeom>
                <a:solidFill>
                  <a:srgbClr val="99CC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GB"/>
                </a:p>
              </p:txBody>
            </p:sp>
            <p:sp>
              <p:nvSpPr>
                <p:cNvPr id="27" name="Text Box 11">
                  <a:extLst>
                    <a:ext uri="{FF2B5EF4-FFF2-40B4-BE49-F238E27FC236}">
                      <a16:creationId xmlns:a16="http://schemas.microsoft.com/office/drawing/2014/main" id="{92E68AFC-CFC1-ACEC-948A-14711DF043D2}"/>
                    </a:ext>
                  </a:extLst>
                </p:cNvPr>
                <p:cNvSpPr txBox="1">
                  <a:spLocks noChangeArrowheads="1"/>
                </p:cNvSpPr>
                <p:nvPr/>
              </p:nvSpPr>
              <p:spPr bwMode="auto">
                <a:xfrm>
                  <a:off x="2055881" y="5683515"/>
                  <a:ext cx="4653244" cy="66065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itchFamily="34" charset="0"/>
                      <a:ea typeface="ＭＳ Ｐゴシック"/>
                      <a:cs typeface="ＭＳ Ｐゴシック"/>
                    </a:defRPr>
                  </a:lvl1pPr>
                  <a:lvl2pPr marL="742950" indent="-285750" eaLnBrk="0" hangingPunct="0">
                    <a:defRPr sz="1200">
                      <a:solidFill>
                        <a:schemeClr val="tx1"/>
                      </a:solidFill>
                      <a:latin typeface="Arial" pitchFamily="34" charset="0"/>
                      <a:ea typeface="ＭＳ Ｐゴシック"/>
                      <a:cs typeface="ＭＳ Ｐゴシック"/>
                    </a:defRPr>
                  </a:lvl2pPr>
                  <a:lvl3pPr marL="1143000" indent="-228600" eaLnBrk="0" hangingPunct="0">
                    <a:defRPr sz="1200">
                      <a:solidFill>
                        <a:schemeClr val="tx1"/>
                      </a:solidFill>
                      <a:latin typeface="Arial" pitchFamily="34" charset="0"/>
                      <a:ea typeface="ＭＳ Ｐゴシック"/>
                      <a:cs typeface="ＭＳ Ｐゴシック"/>
                    </a:defRPr>
                  </a:lvl3pPr>
                  <a:lvl4pPr marL="1600200" indent="-228600" eaLnBrk="0" hangingPunct="0">
                    <a:defRPr sz="1200">
                      <a:solidFill>
                        <a:schemeClr val="tx1"/>
                      </a:solidFill>
                      <a:latin typeface="Arial" pitchFamily="34" charset="0"/>
                      <a:ea typeface="ＭＳ Ｐゴシック"/>
                      <a:cs typeface="ＭＳ Ｐゴシック"/>
                    </a:defRPr>
                  </a:lvl4pPr>
                  <a:lvl5pPr marL="2057400" indent="-228600" eaLnBrk="0" hangingPunct="0">
                    <a:defRPr sz="12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9pPr>
                </a:lstStyle>
                <a:p>
                  <a:pPr eaLnBrk="1" hangingPunct="1">
                    <a:spcBef>
                      <a:spcPct val="50000"/>
                    </a:spcBef>
                  </a:pPr>
                  <a:r>
                    <a:rPr lang="en-GB" sz="3200" dirty="0">
                      <a:solidFill>
                        <a:srgbClr val="FFFF00"/>
                      </a:solidFill>
                    </a:rPr>
                    <a:t>External Environment</a:t>
                  </a:r>
                  <a:endParaRPr lang="en-US" sz="3200" dirty="0">
                    <a:solidFill>
                      <a:srgbClr val="FFFF00"/>
                    </a:solidFill>
                  </a:endParaRPr>
                </a:p>
              </p:txBody>
            </p:sp>
            <p:sp>
              <p:nvSpPr>
                <p:cNvPr id="28" name="Text Box 12">
                  <a:extLst>
                    <a:ext uri="{FF2B5EF4-FFF2-40B4-BE49-F238E27FC236}">
                      <a16:creationId xmlns:a16="http://schemas.microsoft.com/office/drawing/2014/main" id="{3168189C-4ADB-826F-C11E-D3C55F92418D}"/>
                    </a:ext>
                  </a:extLst>
                </p:cNvPr>
                <p:cNvSpPr txBox="1">
                  <a:spLocks noChangeArrowheads="1"/>
                </p:cNvSpPr>
                <p:nvPr/>
              </p:nvSpPr>
              <p:spPr bwMode="auto">
                <a:xfrm>
                  <a:off x="5700254" y="2409562"/>
                  <a:ext cx="2029284" cy="50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itchFamily="34" charset="0"/>
                      <a:ea typeface="ＭＳ Ｐゴシック"/>
                      <a:cs typeface="ＭＳ Ｐゴシック"/>
                    </a:defRPr>
                  </a:lvl1pPr>
                  <a:lvl2pPr marL="742950" indent="-285750" eaLnBrk="0" hangingPunct="0">
                    <a:defRPr sz="1200">
                      <a:solidFill>
                        <a:schemeClr val="tx1"/>
                      </a:solidFill>
                      <a:latin typeface="Arial" pitchFamily="34" charset="0"/>
                      <a:ea typeface="ＭＳ Ｐゴシック"/>
                      <a:cs typeface="ＭＳ Ｐゴシック"/>
                    </a:defRPr>
                  </a:lvl2pPr>
                  <a:lvl3pPr marL="1143000" indent="-228600" eaLnBrk="0" hangingPunct="0">
                    <a:defRPr sz="1200">
                      <a:solidFill>
                        <a:schemeClr val="tx1"/>
                      </a:solidFill>
                      <a:latin typeface="Arial" pitchFamily="34" charset="0"/>
                      <a:ea typeface="ＭＳ Ｐゴシック"/>
                      <a:cs typeface="ＭＳ Ｐゴシック"/>
                    </a:defRPr>
                  </a:lvl3pPr>
                  <a:lvl4pPr marL="1600200" indent="-228600" eaLnBrk="0" hangingPunct="0">
                    <a:defRPr sz="1200">
                      <a:solidFill>
                        <a:schemeClr val="tx1"/>
                      </a:solidFill>
                      <a:latin typeface="Arial" pitchFamily="34" charset="0"/>
                      <a:ea typeface="ＭＳ Ｐゴシック"/>
                      <a:cs typeface="ＭＳ Ｐゴシック"/>
                    </a:defRPr>
                  </a:lvl4pPr>
                  <a:lvl5pPr marL="2057400" indent="-228600" eaLnBrk="0" hangingPunct="0">
                    <a:defRPr sz="12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9pPr>
                </a:lstStyle>
                <a:p>
                  <a:pPr eaLnBrk="1" hangingPunct="1">
                    <a:spcBef>
                      <a:spcPct val="50000"/>
                    </a:spcBef>
                  </a:pPr>
                  <a:r>
                    <a:rPr lang="en-GB" sz="2400" dirty="0"/>
                    <a:t>‘unknowable’</a:t>
                  </a:r>
                  <a:endParaRPr lang="en-US" sz="2400" dirty="0"/>
                </a:p>
              </p:txBody>
            </p:sp>
            <p:sp>
              <p:nvSpPr>
                <p:cNvPr id="29" name="Text Box 13">
                  <a:extLst>
                    <a:ext uri="{FF2B5EF4-FFF2-40B4-BE49-F238E27FC236}">
                      <a16:creationId xmlns:a16="http://schemas.microsoft.com/office/drawing/2014/main" id="{590BEB1F-03F0-CDCF-88CA-4EB7D56C799B}"/>
                    </a:ext>
                  </a:extLst>
                </p:cNvPr>
                <p:cNvSpPr txBox="1">
                  <a:spLocks noChangeArrowheads="1"/>
                </p:cNvSpPr>
                <p:nvPr/>
              </p:nvSpPr>
              <p:spPr bwMode="auto">
                <a:xfrm>
                  <a:off x="1471613" y="2446074"/>
                  <a:ext cx="2390775" cy="39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pitchFamily="34" charset="0"/>
                      <a:ea typeface="ＭＳ Ｐゴシック"/>
                      <a:cs typeface="ＭＳ Ｐゴシック"/>
                    </a:defRPr>
                  </a:lvl1pPr>
                  <a:lvl2pPr marL="742950" indent="-285750" eaLnBrk="0" hangingPunct="0">
                    <a:defRPr sz="1200">
                      <a:solidFill>
                        <a:schemeClr val="tx1"/>
                      </a:solidFill>
                      <a:latin typeface="Arial" pitchFamily="34" charset="0"/>
                      <a:ea typeface="ＭＳ Ｐゴシック"/>
                      <a:cs typeface="ＭＳ Ｐゴシック"/>
                    </a:defRPr>
                  </a:lvl2pPr>
                  <a:lvl3pPr marL="1143000" indent="-228600" eaLnBrk="0" hangingPunct="0">
                    <a:defRPr sz="1200">
                      <a:solidFill>
                        <a:schemeClr val="tx1"/>
                      </a:solidFill>
                      <a:latin typeface="Arial" pitchFamily="34" charset="0"/>
                      <a:ea typeface="ＭＳ Ｐゴシック"/>
                      <a:cs typeface="ＭＳ Ｐゴシック"/>
                    </a:defRPr>
                  </a:lvl3pPr>
                  <a:lvl4pPr marL="1600200" indent="-228600" eaLnBrk="0" hangingPunct="0">
                    <a:defRPr sz="1200">
                      <a:solidFill>
                        <a:schemeClr val="tx1"/>
                      </a:solidFill>
                      <a:latin typeface="Arial" pitchFamily="34" charset="0"/>
                      <a:ea typeface="ＭＳ Ｐゴシック"/>
                      <a:cs typeface="ＭＳ Ｐゴシック"/>
                    </a:defRPr>
                  </a:lvl4pPr>
                  <a:lvl5pPr marL="2057400" indent="-228600" eaLnBrk="0" hangingPunct="0">
                    <a:defRPr sz="12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9pPr>
                </a:lstStyle>
                <a:p>
                  <a:pPr eaLnBrk="1" hangingPunct="1">
                    <a:spcBef>
                      <a:spcPct val="50000"/>
                    </a:spcBef>
                  </a:pPr>
                  <a:r>
                    <a:rPr lang="en-GB" sz="2400" dirty="0"/>
                    <a:t>‘unstoppable’</a:t>
                  </a:r>
                  <a:endParaRPr lang="en-US" sz="2400" dirty="0"/>
                </a:p>
              </p:txBody>
            </p:sp>
            <p:sp>
              <p:nvSpPr>
                <p:cNvPr id="30" name="Text Box 15">
                  <a:extLst>
                    <a:ext uri="{FF2B5EF4-FFF2-40B4-BE49-F238E27FC236}">
                      <a16:creationId xmlns:a16="http://schemas.microsoft.com/office/drawing/2014/main" id="{359CBDCC-B7B7-DD43-76A0-70A3C78AEB51}"/>
                    </a:ext>
                  </a:extLst>
                </p:cNvPr>
                <p:cNvSpPr txBox="1">
                  <a:spLocks noChangeArrowheads="1"/>
                </p:cNvSpPr>
                <p:nvPr/>
              </p:nvSpPr>
              <p:spPr bwMode="auto">
                <a:xfrm>
                  <a:off x="5957888" y="5132896"/>
                  <a:ext cx="2390775" cy="39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pitchFamily="34" charset="0"/>
                      <a:ea typeface="ＭＳ Ｐゴシック"/>
                      <a:cs typeface="ＭＳ Ｐゴシック"/>
                    </a:defRPr>
                  </a:lvl1pPr>
                  <a:lvl2pPr marL="742950" indent="-285750" eaLnBrk="0" hangingPunct="0">
                    <a:defRPr sz="1200">
                      <a:solidFill>
                        <a:schemeClr val="tx1"/>
                      </a:solidFill>
                      <a:latin typeface="Arial" pitchFamily="34" charset="0"/>
                      <a:ea typeface="ＭＳ Ｐゴシック"/>
                      <a:cs typeface="ＭＳ Ｐゴシック"/>
                    </a:defRPr>
                  </a:lvl2pPr>
                  <a:lvl3pPr marL="1143000" indent="-228600" eaLnBrk="0" hangingPunct="0">
                    <a:defRPr sz="1200">
                      <a:solidFill>
                        <a:schemeClr val="tx1"/>
                      </a:solidFill>
                      <a:latin typeface="Arial" pitchFamily="34" charset="0"/>
                      <a:ea typeface="ＭＳ Ｐゴシック"/>
                      <a:cs typeface="ＭＳ Ｐゴシック"/>
                    </a:defRPr>
                  </a:lvl3pPr>
                  <a:lvl4pPr marL="1600200" indent="-228600" eaLnBrk="0" hangingPunct="0">
                    <a:defRPr sz="1200">
                      <a:solidFill>
                        <a:schemeClr val="tx1"/>
                      </a:solidFill>
                      <a:latin typeface="Arial" pitchFamily="34" charset="0"/>
                      <a:ea typeface="ＭＳ Ｐゴシック"/>
                      <a:cs typeface="ＭＳ Ｐゴシック"/>
                    </a:defRPr>
                  </a:lvl4pPr>
                  <a:lvl5pPr marL="2057400" indent="-228600" eaLnBrk="0" hangingPunct="0">
                    <a:defRPr sz="12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9pPr>
                </a:lstStyle>
                <a:p>
                  <a:pPr eaLnBrk="1" hangingPunct="1">
                    <a:spcBef>
                      <a:spcPct val="50000"/>
                    </a:spcBef>
                  </a:pPr>
                  <a:r>
                    <a:rPr lang="en-GB" sz="2400" dirty="0"/>
                    <a:t>‘unpredictable’</a:t>
                  </a:r>
                  <a:endParaRPr lang="en-US" sz="2400" dirty="0"/>
                </a:p>
              </p:txBody>
            </p:sp>
            <p:sp>
              <p:nvSpPr>
                <p:cNvPr id="31" name="Text Box 17">
                  <a:extLst>
                    <a:ext uri="{FF2B5EF4-FFF2-40B4-BE49-F238E27FC236}">
                      <a16:creationId xmlns:a16="http://schemas.microsoft.com/office/drawing/2014/main" id="{ED095482-59DB-4342-E3BC-F0EEA0CFC737}"/>
                    </a:ext>
                  </a:extLst>
                </p:cNvPr>
                <p:cNvSpPr txBox="1">
                  <a:spLocks noChangeArrowheads="1"/>
                </p:cNvSpPr>
                <p:nvPr/>
              </p:nvSpPr>
              <p:spPr bwMode="auto">
                <a:xfrm>
                  <a:off x="1320799" y="5132895"/>
                  <a:ext cx="2280993" cy="50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itchFamily="34" charset="0"/>
                      <a:ea typeface="ＭＳ Ｐゴシック"/>
                      <a:cs typeface="ＭＳ Ｐゴシック"/>
                    </a:defRPr>
                  </a:lvl1pPr>
                  <a:lvl2pPr marL="742950" indent="-285750" eaLnBrk="0" hangingPunct="0">
                    <a:defRPr sz="1200">
                      <a:solidFill>
                        <a:schemeClr val="tx1"/>
                      </a:solidFill>
                      <a:latin typeface="Arial" pitchFamily="34" charset="0"/>
                      <a:ea typeface="ＭＳ Ｐゴシック"/>
                      <a:cs typeface="ＭＳ Ｐゴシック"/>
                    </a:defRPr>
                  </a:lvl2pPr>
                  <a:lvl3pPr marL="1143000" indent="-228600" eaLnBrk="0" hangingPunct="0">
                    <a:defRPr sz="1200">
                      <a:solidFill>
                        <a:schemeClr val="tx1"/>
                      </a:solidFill>
                      <a:latin typeface="Arial" pitchFamily="34" charset="0"/>
                      <a:ea typeface="ＭＳ Ｐゴシック"/>
                      <a:cs typeface="ＭＳ Ｐゴシック"/>
                    </a:defRPr>
                  </a:lvl3pPr>
                  <a:lvl4pPr marL="1600200" indent="-228600" eaLnBrk="0" hangingPunct="0">
                    <a:defRPr sz="1200">
                      <a:solidFill>
                        <a:schemeClr val="tx1"/>
                      </a:solidFill>
                      <a:latin typeface="Arial" pitchFamily="34" charset="0"/>
                      <a:ea typeface="ＭＳ Ｐゴシック"/>
                      <a:cs typeface="ＭＳ Ｐゴシック"/>
                    </a:defRPr>
                  </a:lvl4pPr>
                  <a:lvl5pPr marL="2057400" indent="-228600" eaLnBrk="0" hangingPunct="0">
                    <a:defRPr sz="12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9pPr>
                </a:lstStyle>
                <a:p>
                  <a:pPr eaLnBrk="1" hangingPunct="1">
                    <a:spcBef>
                      <a:spcPct val="50000"/>
                    </a:spcBef>
                  </a:pPr>
                  <a:r>
                    <a:rPr lang="en-GB" sz="2400" dirty="0">
                      <a:solidFill>
                        <a:schemeClr val="accent6">
                          <a:lumMod val="50000"/>
                        </a:schemeClr>
                      </a:solidFill>
                    </a:rPr>
                    <a:t>‘opportunities’</a:t>
                  </a:r>
                  <a:endParaRPr lang="en-US" sz="2400" dirty="0">
                    <a:solidFill>
                      <a:schemeClr val="accent6">
                        <a:lumMod val="50000"/>
                      </a:schemeClr>
                    </a:solidFill>
                  </a:endParaRPr>
                </a:p>
              </p:txBody>
            </p:sp>
            <p:sp>
              <p:nvSpPr>
                <p:cNvPr id="32" name="Text Box 18">
                  <a:extLst>
                    <a:ext uri="{FF2B5EF4-FFF2-40B4-BE49-F238E27FC236}">
                      <a16:creationId xmlns:a16="http://schemas.microsoft.com/office/drawing/2014/main" id="{E78718DD-DF3F-36AD-0ECB-F05BF1E99F11}"/>
                    </a:ext>
                  </a:extLst>
                </p:cNvPr>
                <p:cNvSpPr txBox="1">
                  <a:spLocks noChangeArrowheads="1"/>
                </p:cNvSpPr>
                <p:nvPr/>
              </p:nvSpPr>
              <p:spPr bwMode="auto">
                <a:xfrm>
                  <a:off x="6291263" y="3631369"/>
                  <a:ext cx="1347869" cy="50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itchFamily="34" charset="0"/>
                      <a:ea typeface="ＭＳ Ｐゴシック"/>
                      <a:cs typeface="ＭＳ Ｐゴシック"/>
                    </a:defRPr>
                  </a:lvl1pPr>
                  <a:lvl2pPr marL="742950" indent="-285750" eaLnBrk="0" hangingPunct="0">
                    <a:defRPr sz="1200">
                      <a:solidFill>
                        <a:schemeClr val="tx1"/>
                      </a:solidFill>
                      <a:latin typeface="Arial" pitchFamily="34" charset="0"/>
                      <a:ea typeface="ＭＳ Ｐゴシック"/>
                      <a:cs typeface="ＭＳ Ｐゴシック"/>
                    </a:defRPr>
                  </a:lvl2pPr>
                  <a:lvl3pPr marL="1143000" indent="-228600" eaLnBrk="0" hangingPunct="0">
                    <a:defRPr sz="1200">
                      <a:solidFill>
                        <a:schemeClr val="tx1"/>
                      </a:solidFill>
                      <a:latin typeface="Arial" pitchFamily="34" charset="0"/>
                      <a:ea typeface="ＭＳ Ｐゴシック"/>
                      <a:cs typeface="ＭＳ Ｐゴシック"/>
                    </a:defRPr>
                  </a:lvl3pPr>
                  <a:lvl4pPr marL="1600200" indent="-228600" eaLnBrk="0" hangingPunct="0">
                    <a:defRPr sz="1200">
                      <a:solidFill>
                        <a:schemeClr val="tx1"/>
                      </a:solidFill>
                      <a:latin typeface="Arial" pitchFamily="34" charset="0"/>
                      <a:ea typeface="ＭＳ Ｐゴシック"/>
                      <a:cs typeface="ＭＳ Ｐゴシック"/>
                    </a:defRPr>
                  </a:lvl4pPr>
                  <a:lvl5pPr marL="2057400" indent="-228600" eaLnBrk="0" hangingPunct="0">
                    <a:defRPr sz="12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9pPr>
                </a:lstStyle>
                <a:p>
                  <a:pPr eaLnBrk="1" hangingPunct="1">
                    <a:spcBef>
                      <a:spcPct val="50000"/>
                    </a:spcBef>
                  </a:pPr>
                  <a:r>
                    <a:rPr lang="en-GB" sz="2400" dirty="0">
                      <a:solidFill>
                        <a:schemeClr val="accent6">
                          <a:lumMod val="50000"/>
                        </a:schemeClr>
                      </a:solidFill>
                    </a:rPr>
                    <a:t>‘threats’</a:t>
                  </a:r>
                  <a:endParaRPr lang="en-US" sz="2400" dirty="0">
                    <a:solidFill>
                      <a:schemeClr val="accent6">
                        <a:lumMod val="50000"/>
                      </a:schemeClr>
                    </a:solidFill>
                  </a:endParaRPr>
                </a:p>
              </p:txBody>
            </p:sp>
            <p:sp>
              <p:nvSpPr>
                <p:cNvPr id="33" name="Text Box 19">
                  <a:extLst>
                    <a:ext uri="{FF2B5EF4-FFF2-40B4-BE49-F238E27FC236}">
                      <a16:creationId xmlns:a16="http://schemas.microsoft.com/office/drawing/2014/main" id="{7CFC1365-CFAF-EFC9-448C-411A6AD33BCC}"/>
                    </a:ext>
                  </a:extLst>
                </p:cNvPr>
                <p:cNvSpPr txBox="1">
                  <a:spLocks noChangeArrowheads="1"/>
                </p:cNvSpPr>
                <p:nvPr/>
              </p:nvSpPr>
              <p:spPr bwMode="auto">
                <a:xfrm>
                  <a:off x="1320800" y="3784891"/>
                  <a:ext cx="1485900" cy="50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itchFamily="34" charset="0"/>
                      <a:ea typeface="ＭＳ Ｐゴシック"/>
                      <a:cs typeface="ＭＳ Ｐゴシック"/>
                    </a:defRPr>
                  </a:lvl1pPr>
                  <a:lvl2pPr marL="742950" indent="-285750" eaLnBrk="0" hangingPunct="0">
                    <a:defRPr sz="1200">
                      <a:solidFill>
                        <a:schemeClr val="tx1"/>
                      </a:solidFill>
                      <a:latin typeface="Arial" pitchFamily="34" charset="0"/>
                      <a:ea typeface="ＭＳ Ｐゴシック"/>
                      <a:cs typeface="ＭＳ Ｐゴシック"/>
                    </a:defRPr>
                  </a:lvl2pPr>
                  <a:lvl3pPr marL="1143000" indent="-228600" eaLnBrk="0" hangingPunct="0">
                    <a:defRPr sz="1200">
                      <a:solidFill>
                        <a:schemeClr val="tx1"/>
                      </a:solidFill>
                      <a:latin typeface="Arial" pitchFamily="34" charset="0"/>
                      <a:ea typeface="ＭＳ Ｐゴシック"/>
                      <a:cs typeface="ＭＳ Ｐゴシック"/>
                    </a:defRPr>
                  </a:lvl3pPr>
                  <a:lvl4pPr marL="1600200" indent="-228600" eaLnBrk="0" hangingPunct="0">
                    <a:defRPr sz="1200">
                      <a:solidFill>
                        <a:schemeClr val="tx1"/>
                      </a:solidFill>
                      <a:latin typeface="Arial" pitchFamily="34" charset="0"/>
                      <a:ea typeface="ＭＳ Ｐゴシック"/>
                      <a:cs typeface="ＭＳ Ｐゴシック"/>
                    </a:defRPr>
                  </a:lvl4pPr>
                  <a:lvl5pPr marL="2057400" indent="-228600" eaLnBrk="0" hangingPunct="0">
                    <a:defRPr sz="12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9pPr>
                </a:lstStyle>
                <a:p>
                  <a:pPr eaLnBrk="1" hangingPunct="1">
                    <a:spcBef>
                      <a:spcPct val="50000"/>
                    </a:spcBef>
                  </a:pPr>
                  <a:r>
                    <a:rPr lang="en-GB" sz="2400" dirty="0">
                      <a:solidFill>
                        <a:srgbClr val="7030A0"/>
                      </a:solidFill>
                    </a:rPr>
                    <a:t>‘reactive’</a:t>
                  </a:r>
                  <a:endParaRPr lang="en-US" sz="2400" dirty="0">
                    <a:solidFill>
                      <a:srgbClr val="7030A0"/>
                    </a:solidFill>
                  </a:endParaRPr>
                </a:p>
              </p:txBody>
            </p:sp>
            <p:sp>
              <p:nvSpPr>
                <p:cNvPr id="34" name="Text Box 20">
                  <a:extLst>
                    <a:ext uri="{FF2B5EF4-FFF2-40B4-BE49-F238E27FC236}">
                      <a16:creationId xmlns:a16="http://schemas.microsoft.com/office/drawing/2014/main" id="{A171208D-BF4A-A47E-A29E-9AE604AC468E}"/>
                    </a:ext>
                  </a:extLst>
                </p:cNvPr>
                <p:cNvSpPr txBox="1">
                  <a:spLocks noChangeArrowheads="1"/>
                </p:cNvSpPr>
                <p:nvPr/>
              </p:nvSpPr>
              <p:spPr bwMode="auto">
                <a:xfrm>
                  <a:off x="3800475" y="2320662"/>
                  <a:ext cx="1652446" cy="50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itchFamily="34" charset="0"/>
                      <a:ea typeface="ＭＳ Ｐゴシック"/>
                      <a:cs typeface="ＭＳ Ｐゴシック"/>
                    </a:defRPr>
                  </a:lvl1pPr>
                  <a:lvl2pPr marL="742950" indent="-285750" eaLnBrk="0" hangingPunct="0">
                    <a:defRPr sz="1200">
                      <a:solidFill>
                        <a:schemeClr val="tx1"/>
                      </a:solidFill>
                      <a:latin typeface="Arial" pitchFamily="34" charset="0"/>
                      <a:ea typeface="ＭＳ Ｐゴシック"/>
                      <a:cs typeface="ＭＳ Ｐゴシック"/>
                    </a:defRPr>
                  </a:lvl2pPr>
                  <a:lvl3pPr marL="1143000" indent="-228600" eaLnBrk="0" hangingPunct="0">
                    <a:defRPr sz="1200">
                      <a:solidFill>
                        <a:schemeClr val="tx1"/>
                      </a:solidFill>
                      <a:latin typeface="Arial" pitchFamily="34" charset="0"/>
                      <a:ea typeface="ＭＳ Ｐゴシック"/>
                      <a:cs typeface="ＭＳ Ｐゴシック"/>
                    </a:defRPr>
                  </a:lvl3pPr>
                  <a:lvl4pPr marL="1600200" indent="-228600" eaLnBrk="0" hangingPunct="0">
                    <a:defRPr sz="1200">
                      <a:solidFill>
                        <a:schemeClr val="tx1"/>
                      </a:solidFill>
                      <a:latin typeface="Arial" pitchFamily="34" charset="0"/>
                      <a:ea typeface="ＭＳ Ｐゴシック"/>
                      <a:cs typeface="ＭＳ Ｐゴシック"/>
                    </a:defRPr>
                  </a:lvl4pPr>
                  <a:lvl5pPr marL="2057400" indent="-228600" eaLnBrk="0" hangingPunct="0">
                    <a:defRPr sz="12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9pPr>
                </a:lstStyle>
                <a:p>
                  <a:pPr eaLnBrk="1" hangingPunct="1">
                    <a:spcBef>
                      <a:spcPct val="50000"/>
                    </a:spcBef>
                  </a:pPr>
                  <a:r>
                    <a:rPr lang="en-GB" sz="2400" dirty="0">
                      <a:solidFill>
                        <a:srgbClr val="7030A0"/>
                      </a:solidFill>
                    </a:rPr>
                    <a:t>‘proactive’</a:t>
                  </a:r>
                  <a:endParaRPr lang="en-US" sz="2400" dirty="0">
                    <a:solidFill>
                      <a:srgbClr val="7030A0"/>
                    </a:solidFill>
                  </a:endParaRPr>
                </a:p>
              </p:txBody>
            </p:sp>
          </p:grpSp>
          <p:sp>
            <p:nvSpPr>
              <p:cNvPr id="25" name="Rectangle 6">
                <a:extLst>
                  <a:ext uri="{FF2B5EF4-FFF2-40B4-BE49-F238E27FC236}">
                    <a16:creationId xmlns:a16="http://schemas.microsoft.com/office/drawing/2014/main" id="{31B269CD-F46F-A463-49EA-31A48CB8746B}"/>
                  </a:ext>
                </a:extLst>
              </p:cNvPr>
              <p:cNvSpPr>
                <a:spLocks noChangeArrowheads="1"/>
              </p:cNvSpPr>
              <p:nvPr/>
            </p:nvSpPr>
            <p:spPr bwMode="auto">
              <a:xfrm>
                <a:off x="6486822" y="2562978"/>
                <a:ext cx="2900365" cy="1563682"/>
              </a:xfrm>
              <a:prstGeom prst="rect">
                <a:avLst/>
              </a:prstGeom>
              <a:solidFill>
                <a:schemeClr val="accent2">
                  <a:lumMod val="40000"/>
                  <a:lumOff val="6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GB" sz="1800"/>
              </a:p>
            </p:txBody>
          </p:sp>
        </p:grpSp>
        <p:sp>
          <p:nvSpPr>
            <p:cNvPr id="23" name="Text Box 5">
              <a:extLst>
                <a:ext uri="{FF2B5EF4-FFF2-40B4-BE49-F238E27FC236}">
                  <a16:creationId xmlns:a16="http://schemas.microsoft.com/office/drawing/2014/main" id="{E49B7CD0-6F80-587F-183A-B7F5D0E88A49}"/>
                </a:ext>
              </a:extLst>
            </p:cNvPr>
            <p:cNvSpPr txBox="1">
              <a:spLocks noChangeArrowheads="1"/>
            </p:cNvSpPr>
            <p:nvPr/>
          </p:nvSpPr>
          <p:spPr bwMode="auto">
            <a:xfrm>
              <a:off x="4462041" y="3429000"/>
              <a:ext cx="2752412" cy="66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itchFamily="34" charset="0"/>
                  <a:ea typeface="ＭＳ Ｐゴシック"/>
                  <a:cs typeface="ＭＳ Ｐゴシック"/>
                </a:defRPr>
              </a:lvl1pPr>
              <a:lvl2pPr marL="742950" indent="-285750" eaLnBrk="0" hangingPunct="0">
                <a:defRPr sz="1200">
                  <a:solidFill>
                    <a:schemeClr val="tx1"/>
                  </a:solidFill>
                  <a:latin typeface="Arial" pitchFamily="34" charset="0"/>
                  <a:ea typeface="ＭＳ Ｐゴシック"/>
                  <a:cs typeface="ＭＳ Ｐゴシック"/>
                </a:defRPr>
              </a:lvl2pPr>
              <a:lvl3pPr marL="1143000" indent="-228600" eaLnBrk="0" hangingPunct="0">
                <a:defRPr sz="1200">
                  <a:solidFill>
                    <a:schemeClr val="tx1"/>
                  </a:solidFill>
                  <a:latin typeface="Arial" pitchFamily="34" charset="0"/>
                  <a:ea typeface="ＭＳ Ｐゴシック"/>
                  <a:cs typeface="ＭＳ Ｐゴシック"/>
                </a:defRPr>
              </a:lvl3pPr>
              <a:lvl4pPr marL="1600200" indent="-228600" eaLnBrk="0" hangingPunct="0">
                <a:defRPr sz="1200">
                  <a:solidFill>
                    <a:schemeClr val="tx1"/>
                  </a:solidFill>
                  <a:latin typeface="Arial" pitchFamily="34" charset="0"/>
                  <a:ea typeface="ＭＳ Ｐゴシック"/>
                  <a:cs typeface="ＭＳ Ｐゴシック"/>
                </a:defRPr>
              </a:lvl4pPr>
              <a:lvl5pPr marL="2057400" indent="-228600" eaLnBrk="0" hangingPunct="0">
                <a:defRPr sz="12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a:cs typeface="ＭＳ Ｐゴシック"/>
                </a:defRPr>
              </a:lvl9pPr>
            </a:lstStyle>
            <a:p>
              <a:pPr eaLnBrk="1" hangingPunct="1">
                <a:spcBef>
                  <a:spcPct val="50000"/>
                </a:spcBef>
              </a:pPr>
              <a:r>
                <a:rPr lang="en-GB" sz="3200" b="1" dirty="0">
                  <a:solidFill>
                    <a:schemeClr val="accent2"/>
                  </a:solidFill>
                </a:rPr>
                <a:t>Company X</a:t>
              </a:r>
              <a:endParaRPr lang="en-US" sz="3200" b="1" dirty="0">
                <a:solidFill>
                  <a:schemeClr val="accent2"/>
                </a:solidFill>
              </a:endParaRPr>
            </a:p>
          </p:txBody>
        </p:sp>
      </p:grpSp>
    </p:spTree>
    <p:extLst>
      <p:ext uri="{BB962C8B-B14F-4D97-AF65-F5344CB8AC3E}">
        <p14:creationId xmlns:p14="http://schemas.microsoft.com/office/powerpoint/2010/main" val="101696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4BBFF-88BF-B2C3-766A-E5DB074A1E63}"/>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9831E31-749E-4EAE-B5DD-438BFA73E46E}"/>
              </a:ext>
            </a:extLst>
          </p:cNvPr>
          <p:cNvSpPr>
            <a:spLocks noGrp="1"/>
          </p:cNvSpPr>
          <p:nvPr>
            <p:ph type="title"/>
          </p:nvPr>
        </p:nvSpPr>
        <p:spPr>
          <a:xfrm>
            <a:off x="179512" y="195486"/>
            <a:ext cx="5760640" cy="507703"/>
          </a:xfrm>
        </p:spPr>
        <p:txBody>
          <a:bodyPr/>
          <a:lstStyle/>
          <a:p>
            <a:r>
              <a:rPr lang="cs-CZ" dirty="0" err="1"/>
              <a:t>External</a:t>
            </a:r>
            <a:r>
              <a:rPr lang="cs-CZ" dirty="0"/>
              <a:t> business environment</a:t>
            </a:r>
          </a:p>
        </p:txBody>
      </p:sp>
      <p:pic>
        <p:nvPicPr>
          <p:cNvPr id="5" name="Obrázek 4">
            <a:extLst>
              <a:ext uri="{FF2B5EF4-FFF2-40B4-BE49-F238E27FC236}">
                <a16:creationId xmlns:a16="http://schemas.microsoft.com/office/drawing/2014/main" id="{BEC620D1-CBFA-176A-2D04-18600FD36982}"/>
              </a:ext>
            </a:extLst>
          </p:cNvPr>
          <p:cNvPicPr>
            <a:picLocks noChangeAspect="1"/>
          </p:cNvPicPr>
          <p:nvPr/>
        </p:nvPicPr>
        <p:blipFill>
          <a:blip r:embed="rId3"/>
          <a:stretch>
            <a:fillRect/>
          </a:stretch>
        </p:blipFill>
        <p:spPr>
          <a:xfrm>
            <a:off x="971600" y="928531"/>
            <a:ext cx="6158943" cy="3805737"/>
          </a:xfrm>
          <a:prstGeom prst="rect">
            <a:avLst/>
          </a:prstGeom>
        </p:spPr>
      </p:pic>
    </p:spTree>
    <p:extLst>
      <p:ext uri="{BB962C8B-B14F-4D97-AF65-F5344CB8AC3E}">
        <p14:creationId xmlns:p14="http://schemas.microsoft.com/office/powerpoint/2010/main" val="231339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61CF1-EA1E-AB7F-CFA7-C5FF6C22CA66}"/>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2CE79BFF-CDF8-C392-6FCB-CA261B0D5EFB}"/>
              </a:ext>
            </a:extLst>
          </p:cNvPr>
          <p:cNvSpPr txBox="1">
            <a:spLocks/>
          </p:cNvSpPr>
          <p:nvPr/>
        </p:nvSpPr>
        <p:spPr>
          <a:xfrm>
            <a:off x="363148" y="915566"/>
            <a:ext cx="7449211"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002060"/>
                </a:solidFill>
                <a:latin typeface="Times New Roman" panose="02020603050405020304" pitchFamily="18" charset="0"/>
                <a:cs typeface="Times New Roman" panose="02020603050405020304" pitchFamily="18" charset="0"/>
              </a:rPr>
              <a:t>general background where all companies operate</a:t>
            </a:r>
          </a:p>
          <a:p>
            <a:pPr marL="0" indent="0">
              <a:buNone/>
            </a:pPr>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can emerge not only from local and national sources, but also from international and global sources.</a:t>
            </a:r>
          </a:p>
          <a:p>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macroenvironmental forces: economic, political, socio-cultural,</a:t>
            </a:r>
            <a:r>
              <a:rPr lang="cs-CZ" sz="2000" dirty="0">
                <a:solidFill>
                  <a:srgbClr val="002060"/>
                </a:solidFill>
                <a:latin typeface="Times New Roman" panose="02020603050405020304" pitchFamily="18" charset="0"/>
                <a:cs typeface="Times New Roman" panose="02020603050405020304" pitchFamily="18" charset="0"/>
              </a:rPr>
              <a:t> </a:t>
            </a:r>
            <a:r>
              <a:rPr lang="en-GB" sz="2000" noProof="0" dirty="0">
                <a:solidFill>
                  <a:srgbClr val="002060"/>
                </a:solidFill>
                <a:latin typeface="Times New Roman" panose="02020603050405020304" pitchFamily="18" charset="0"/>
                <a:cs typeface="Times New Roman" panose="02020603050405020304" pitchFamily="18" charset="0"/>
              </a:rPr>
              <a:t>demographical</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technological, legal, ethical, and ecological.</a:t>
            </a:r>
          </a:p>
        </p:txBody>
      </p:sp>
      <p:sp>
        <p:nvSpPr>
          <p:cNvPr id="6" name="Nadpis 5">
            <a:extLst>
              <a:ext uri="{FF2B5EF4-FFF2-40B4-BE49-F238E27FC236}">
                <a16:creationId xmlns:a16="http://schemas.microsoft.com/office/drawing/2014/main" id="{40F21BE6-0C8B-EB25-BD17-3A5917FF1DE1}"/>
              </a:ext>
            </a:extLst>
          </p:cNvPr>
          <p:cNvSpPr>
            <a:spLocks noGrp="1"/>
          </p:cNvSpPr>
          <p:nvPr>
            <p:ph type="title"/>
          </p:nvPr>
        </p:nvSpPr>
        <p:spPr>
          <a:xfrm>
            <a:off x="179512" y="195486"/>
            <a:ext cx="5760640" cy="507703"/>
          </a:xfrm>
        </p:spPr>
        <p:txBody>
          <a:bodyPr/>
          <a:lstStyle/>
          <a:p>
            <a:r>
              <a:rPr lang="cs-CZ" dirty="0"/>
              <a:t>General (</a:t>
            </a:r>
            <a:r>
              <a:rPr lang="cs-CZ" dirty="0" err="1"/>
              <a:t>contextual</a:t>
            </a:r>
            <a:r>
              <a:rPr lang="cs-CZ" dirty="0"/>
              <a:t>) environment</a:t>
            </a:r>
          </a:p>
        </p:txBody>
      </p:sp>
    </p:spTree>
    <p:extLst>
      <p:ext uri="{BB962C8B-B14F-4D97-AF65-F5344CB8AC3E}">
        <p14:creationId xmlns:p14="http://schemas.microsoft.com/office/powerpoint/2010/main" val="288666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1000"/>
                                        <p:tgtEl>
                                          <p:spTgt spid="16">
                                            <p:txEl>
                                              <p:pRg st="2" end="2"/>
                                            </p:txEl>
                                          </p:spTgt>
                                        </p:tgtEl>
                                      </p:cBhvr>
                                    </p:animEffect>
                                    <p:anim calcmode="lin" valueType="num">
                                      <p:cBhvr>
                                        <p:cTn id="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4" end="4"/>
                                            </p:txEl>
                                          </p:spTgt>
                                        </p:tgtEl>
                                        <p:attrNameLst>
                                          <p:attrName>style.visibility</p:attrName>
                                        </p:attrNameLst>
                                      </p:cBhvr>
                                      <p:to>
                                        <p:strVal val="visible"/>
                                      </p:to>
                                    </p:set>
                                    <p:animEffect transition="in" filter="fade">
                                      <p:cBhvr>
                                        <p:cTn id="14" dur="1000"/>
                                        <p:tgtEl>
                                          <p:spTgt spid="16">
                                            <p:txEl>
                                              <p:pRg st="4" end="4"/>
                                            </p:txEl>
                                          </p:spTgt>
                                        </p:tgtEl>
                                      </p:cBhvr>
                                    </p:animEffect>
                                    <p:anim calcmode="lin" valueType="num">
                                      <p:cBhvr>
                                        <p:cTn id="15"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B112-0CD1-05E4-C5A8-8653BBAD1903}"/>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05C2AC01-1066-FFE8-8945-EC4AE58BF7AF}"/>
              </a:ext>
            </a:extLst>
          </p:cNvPr>
          <p:cNvSpPr txBox="1">
            <a:spLocks/>
          </p:cNvSpPr>
          <p:nvPr/>
        </p:nvSpPr>
        <p:spPr>
          <a:xfrm>
            <a:off x="363148" y="915566"/>
            <a:ext cx="7449211"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These factors act on companies and industry environment.</a:t>
            </a:r>
          </a:p>
          <a:p>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These factors are so large that the business cannot control them and hardly influence them (there are some attempts to influence these factors).</a:t>
            </a:r>
          </a:p>
          <a:p>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dirty="0">
                <a:solidFill>
                  <a:srgbClr val="002060"/>
                </a:solidFill>
                <a:latin typeface="Times New Roman" panose="02020603050405020304" pitchFamily="18" charset="0"/>
                <a:cs typeface="Times New Roman" panose="02020603050405020304" pitchFamily="18" charset="0"/>
              </a:rPr>
              <a:t>Question: how can companies influence the macroenvironmental forces?</a:t>
            </a:r>
          </a:p>
        </p:txBody>
      </p:sp>
      <p:sp>
        <p:nvSpPr>
          <p:cNvPr id="6" name="Nadpis 5">
            <a:extLst>
              <a:ext uri="{FF2B5EF4-FFF2-40B4-BE49-F238E27FC236}">
                <a16:creationId xmlns:a16="http://schemas.microsoft.com/office/drawing/2014/main" id="{D822684C-1543-CB01-C714-976A55AAF381}"/>
              </a:ext>
            </a:extLst>
          </p:cNvPr>
          <p:cNvSpPr>
            <a:spLocks noGrp="1"/>
          </p:cNvSpPr>
          <p:nvPr>
            <p:ph type="title"/>
          </p:nvPr>
        </p:nvSpPr>
        <p:spPr>
          <a:xfrm>
            <a:off x="179512" y="195486"/>
            <a:ext cx="5760640" cy="507703"/>
          </a:xfrm>
        </p:spPr>
        <p:txBody>
          <a:bodyPr/>
          <a:lstStyle/>
          <a:p>
            <a:r>
              <a:rPr lang="cs-CZ" dirty="0"/>
              <a:t>General (</a:t>
            </a:r>
            <a:r>
              <a:rPr lang="cs-CZ" dirty="0" err="1"/>
              <a:t>contextual</a:t>
            </a:r>
            <a:r>
              <a:rPr lang="cs-CZ" dirty="0"/>
              <a:t>) environment</a:t>
            </a:r>
          </a:p>
        </p:txBody>
      </p:sp>
    </p:spTree>
    <p:extLst>
      <p:ext uri="{BB962C8B-B14F-4D97-AF65-F5344CB8AC3E}">
        <p14:creationId xmlns:p14="http://schemas.microsoft.com/office/powerpoint/2010/main" val="261996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DAF56-FD6B-E110-0591-21766FA54884}"/>
            </a:ext>
          </a:extLst>
        </p:cNvPr>
        <p:cNvGrpSpPr/>
        <p:nvPr/>
      </p:nvGrpSpPr>
      <p:grpSpPr>
        <a:xfrm>
          <a:off x="0" y="0"/>
          <a:ext cx="0" cy="0"/>
          <a:chOff x="0" y="0"/>
          <a:chExt cx="0" cy="0"/>
        </a:xfrm>
      </p:grpSpPr>
      <p:sp>
        <p:nvSpPr>
          <p:cNvPr id="16" name="Zástupný symbol pro obsah 2">
            <a:extLst>
              <a:ext uri="{FF2B5EF4-FFF2-40B4-BE49-F238E27FC236}">
                <a16:creationId xmlns:a16="http://schemas.microsoft.com/office/drawing/2014/main" id="{450D97C6-CAC2-EA8B-0DD1-44F6D0D74317}"/>
              </a:ext>
            </a:extLst>
          </p:cNvPr>
          <p:cNvSpPr txBox="1">
            <a:spLocks/>
          </p:cNvSpPr>
          <p:nvPr/>
        </p:nvSpPr>
        <p:spPr>
          <a:xfrm>
            <a:off x="363148" y="915566"/>
            <a:ext cx="7449211" cy="39604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P = Political</a:t>
            </a: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E = Economic</a:t>
            </a: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S = Social/cultural</a:t>
            </a: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T = Technological</a:t>
            </a: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E = Ethical/Ecological</a:t>
            </a: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L = Legal</a:t>
            </a:r>
          </a:p>
          <a:p>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dirty="0">
                <a:solidFill>
                  <a:srgbClr val="002060"/>
                </a:solidFill>
                <a:latin typeface="Times New Roman" panose="02020603050405020304" pitchFamily="18" charset="0"/>
                <a:cs typeface="Times New Roman" panose="02020603050405020304" pitchFamily="18" charset="0"/>
              </a:rPr>
              <a:t>Why companies need to </a:t>
            </a:r>
            <a:r>
              <a:rPr lang="en-GB" sz="2000" b="1" noProof="0" dirty="0">
                <a:solidFill>
                  <a:srgbClr val="002060"/>
                </a:solidFill>
                <a:latin typeface="Times New Roman" panose="02020603050405020304" pitchFamily="18" charset="0"/>
                <a:cs typeface="Times New Roman" panose="02020603050405020304" pitchFamily="18" charset="0"/>
              </a:rPr>
              <a:t>analyse</a:t>
            </a:r>
            <a:r>
              <a:rPr lang="en-US" sz="2000" b="1" dirty="0">
                <a:solidFill>
                  <a:srgbClr val="002060"/>
                </a:solidFill>
                <a:latin typeface="Times New Roman" panose="02020603050405020304" pitchFamily="18" charset="0"/>
                <a:cs typeface="Times New Roman" panose="02020603050405020304" pitchFamily="18" charset="0"/>
              </a:rPr>
              <a:t> these factors?</a:t>
            </a:r>
          </a:p>
          <a:p>
            <a:r>
              <a:rPr lang="en-US" sz="2000" dirty="0">
                <a:solidFill>
                  <a:srgbClr val="002060"/>
                </a:solidFill>
                <a:latin typeface="Times New Roman" panose="02020603050405020304" pitchFamily="18" charset="0"/>
                <a:cs typeface="Times New Roman" panose="02020603050405020304" pitchFamily="18" charset="0"/>
              </a:rPr>
              <a:t>To understand these forces and on the basis of understanding them find out the opportunities and threads and therefore to be able to do strategic planning.</a:t>
            </a:r>
          </a:p>
        </p:txBody>
      </p:sp>
      <p:sp>
        <p:nvSpPr>
          <p:cNvPr id="6" name="Nadpis 5">
            <a:extLst>
              <a:ext uri="{FF2B5EF4-FFF2-40B4-BE49-F238E27FC236}">
                <a16:creationId xmlns:a16="http://schemas.microsoft.com/office/drawing/2014/main" id="{7D2F0BD2-10BA-BF52-A9A0-9C8DDA1C6782}"/>
              </a:ext>
            </a:extLst>
          </p:cNvPr>
          <p:cNvSpPr>
            <a:spLocks noGrp="1"/>
          </p:cNvSpPr>
          <p:nvPr>
            <p:ph type="title"/>
          </p:nvPr>
        </p:nvSpPr>
        <p:spPr>
          <a:xfrm>
            <a:off x="179512" y="195486"/>
            <a:ext cx="5760640" cy="507703"/>
          </a:xfrm>
        </p:spPr>
        <p:txBody>
          <a:bodyPr/>
          <a:lstStyle/>
          <a:p>
            <a:r>
              <a:rPr lang="cs-CZ" dirty="0"/>
              <a:t>Macroenvironmental </a:t>
            </a:r>
            <a:r>
              <a:rPr lang="cs-CZ" dirty="0" err="1"/>
              <a:t>factors</a:t>
            </a:r>
            <a:r>
              <a:rPr lang="cs-CZ" dirty="0"/>
              <a:t> </a:t>
            </a:r>
          </a:p>
        </p:txBody>
      </p:sp>
      <p:sp>
        <p:nvSpPr>
          <p:cNvPr id="2" name="Obdélník 1">
            <a:extLst>
              <a:ext uri="{FF2B5EF4-FFF2-40B4-BE49-F238E27FC236}">
                <a16:creationId xmlns:a16="http://schemas.microsoft.com/office/drawing/2014/main" id="{15B423ED-653F-0FD5-E500-A2BD751052AF}"/>
              </a:ext>
            </a:extLst>
          </p:cNvPr>
          <p:cNvSpPr/>
          <p:nvPr/>
        </p:nvSpPr>
        <p:spPr>
          <a:xfrm>
            <a:off x="4247338" y="1419622"/>
            <a:ext cx="4533514" cy="15854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We need to analyse them</a:t>
            </a:r>
            <a:endParaRPr lang="cs-CZ" sz="3200" dirty="0"/>
          </a:p>
        </p:txBody>
      </p:sp>
      <p:sp>
        <p:nvSpPr>
          <p:cNvPr id="3" name="Šipka: doprava 2">
            <a:extLst>
              <a:ext uri="{FF2B5EF4-FFF2-40B4-BE49-F238E27FC236}">
                <a16:creationId xmlns:a16="http://schemas.microsoft.com/office/drawing/2014/main" id="{1DA0949D-C156-115D-1A17-7BA3619F7E6B}"/>
              </a:ext>
            </a:extLst>
          </p:cNvPr>
          <p:cNvSpPr/>
          <p:nvPr/>
        </p:nvSpPr>
        <p:spPr>
          <a:xfrm rot="10800000">
            <a:off x="2792354" y="1836174"/>
            <a:ext cx="1295399" cy="706831"/>
          </a:xfrm>
          <a:prstGeom prst="rightArrow">
            <a:avLst/>
          </a:prstGeom>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388387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8" end="8"/>
                                            </p:txEl>
                                          </p:spTgt>
                                        </p:tgtEl>
                                        <p:attrNameLst>
                                          <p:attrName>style.visibility</p:attrName>
                                        </p:attrNameLst>
                                      </p:cBhvr>
                                      <p:to>
                                        <p:strVal val="visible"/>
                                      </p:to>
                                    </p:set>
                                    <p:animEffect transition="in" filter="fade">
                                      <p:cBhvr>
                                        <p:cTn id="7" dur="1000"/>
                                        <p:tgtEl>
                                          <p:spTgt spid="16">
                                            <p:txEl>
                                              <p:pRg st="8" end="8"/>
                                            </p:txEl>
                                          </p:spTgt>
                                        </p:tgtEl>
                                      </p:cBhvr>
                                    </p:animEffect>
                                    <p:anim calcmode="lin" valueType="num">
                                      <p:cBhvr>
                                        <p:cTn id="8"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9" end="9"/>
                                            </p:txEl>
                                          </p:spTgt>
                                        </p:tgtEl>
                                        <p:attrNameLst>
                                          <p:attrName>style.visibility</p:attrName>
                                        </p:attrNameLst>
                                      </p:cBhvr>
                                      <p:to>
                                        <p:strVal val="visible"/>
                                      </p:to>
                                    </p:set>
                                    <p:animEffect transition="in" filter="fade">
                                      <p:cBhvr>
                                        <p:cTn id="14" dur="1000"/>
                                        <p:tgtEl>
                                          <p:spTgt spid="16">
                                            <p:txEl>
                                              <p:pRg st="9" end="9"/>
                                            </p:txEl>
                                          </p:spTgt>
                                        </p:tgtEl>
                                      </p:cBhvr>
                                    </p:animEffect>
                                    <p:anim calcmode="lin" valueType="num">
                                      <p:cBhvr>
                                        <p:cTn id="15" dur="1000" fill="hold"/>
                                        <p:tgtEl>
                                          <p:spTgt spid="16">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C9A9D91184F124BBC056FE70CE4DFA9" ma:contentTypeVersion="8" ma:contentTypeDescription="Vytvoří nový dokument" ma:contentTypeScope="" ma:versionID="6cd6180065da8935f5ffffdb05084a6d">
  <xsd:schema xmlns:xsd="http://www.w3.org/2001/XMLSchema" xmlns:xs="http://www.w3.org/2001/XMLSchema" xmlns:p="http://schemas.microsoft.com/office/2006/metadata/properties" xmlns:ns2="9ca12918-d314-4413-b5b7-584a54177208" targetNamespace="http://schemas.microsoft.com/office/2006/metadata/properties" ma:root="true" ma:fieldsID="7f3d64f9162e9ee842a9a8e6ae9c2335" ns2:_="">
    <xsd:import namespace="9ca12918-d314-4413-b5b7-584a541772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12918-d314-4413-b5b7-584a541772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E4D673-93FB-47FE-8689-B6DCE5B87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a12918-d314-4413-b5b7-584a541772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DAF686-185E-476A-A6F5-6FD3FE8AC11E}">
  <ds:schemaRefs>
    <ds:schemaRef ds:uri="http://purl.org/dc/dcmityp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www.w3.org/XML/1998/namespace"/>
    <ds:schemaRef ds:uri="9ca12918-d314-4413-b5b7-584a5417720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106377A-650E-4514-9472-5204730577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9434</TotalTime>
  <Words>3694</Words>
  <Application>Microsoft Office PowerPoint</Application>
  <PresentationFormat>Předvádění na obrazovce (16:9)</PresentationFormat>
  <Paragraphs>374</Paragraphs>
  <Slides>48</Slides>
  <Notes>37</Notes>
  <HiddenSlides>4</HiddenSlides>
  <MMClips>2</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48</vt:i4>
      </vt:variant>
    </vt:vector>
  </HeadingPairs>
  <TitlesOfParts>
    <vt:vector size="54" baseType="lpstr">
      <vt:lpstr>Arial</vt:lpstr>
      <vt:lpstr>Calibri</vt:lpstr>
      <vt:lpstr>Google Sans</vt:lpstr>
      <vt:lpstr>Times New Roman</vt:lpstr>
      <vt:lpstr>Wingdings</vt:lpstr>
      <vt:lpstr>SLU</vt:lpstr>
      <vt:lpstr>External Business Environment – part 1</vt:lpstr>
      <vt:lpstr>Lecture outline</vt:lpstr>
      <vt:lpstr>Reading material</vt:lpstr>
      <vt:lpstr>Recap from last lecture</vt:lpstr>
      <vt:lpstr>Prezentace aplikace PowerPoint</vt:lpstr>
      <vt:lpstr>External business environment</vt:lpstr>
      <vt:lpstr>General (contextual) environment</vt:lpstr>
      <vt:lpstr>General (contextual) environment</vt:lpstr>
      <vt:lpstr>Macroenvironmental factors </vt:lpstr>
      <vt:lpstr>Macroenvironmental factors </vt:lpstr>
      <vt:lpstr>PESTEL - Political factors</vt:lpstr>
      <vt:lpstr>PESTEL - Political factors</vt:lpstr>
      <vt:lpstr>PESTEL - Political factors</vt:lpstr>
      <vt:lpstr>PESTEL - Political factors</vt:lpstr>
      <vt:lpstr>PESTEL - Political factors</vt:lpstr>
      <vt:lpstr>PESTEL - Economic factors</vt:lpstr>
      <vt:lpstr>PESTEL - Economic factors</vt:lpstr>
      <vt:lpstr>PESTEL - Economic factors</vt:lpstr>
      <vt:lpstr>PESTEL - Economic factors</vt:lpstr>
      <vt:lpstr>PESTEL - Economic factors</vt:lpstr>
      <vt:lpstr>PESTEL - Social-cultural and demographic factors</vt:lpstr>
      <vt:lpstr>PESTEL - Social-cultural and demographic factors</vt:lpstr>
      <vt:lpstr>PESTEL - Social-cultural and demographic factors</vt:lpstr>
      <vt:lpstr>PESTEL - Technology and natural resources factors</vt:lpstr>
      <vt:lpstr>PESTEL - Ecological and Ethical factors</vt:lpstr>
      <vt:lpstr>PESTEL - Ecological and Ethical factors</vt:lpstr>
      <vt:lpstr>PESTEL – Legal factors</vt:lpstr>
      <vt:lpstr>PESTEL – Quiz </vt:lpstr>
      <vt:lpstr>Prezentace aplikace PowerPoint</vt:lpstr>
      <vt:lpstr>The Environments</vt:lpstr>
      <vt:lpstr>The impact of business on the environment</vt:lpstr>
      <vt:lpstr>The environment influencing business</vt:lpstr>
      <vt:lpstr>The environment influencing business</vt:lpstr>
      <vt:lpstr>The environment influencing business</vt:lpstr>
      <vt:lpstr>The environment influencing business</vt:lpstr>
      <vt:lpstr>The environment influencing business</vt:lpstr>
      <vt:lpstr>Let’s watch</vt:lpstr>
      <vt:lpstr>Prezentace aplikace PowerPoint</vt:lpstr>
      <vt:lpstr>The future of the relationship between environment and business</vt:lpstr>
      <vt:lpstr>The future of the relationship between environment and business</vt:lpstr>
      <vt:lpstr>The future of the relationship between environment and business</vt:lpstr>
      <vt:lpstr>Prezentace aplikace PowerPoint</vt:lpstr>
      <vt:lpstr>EU Taxonomy</vt:lpstr>
      <vt:lpstr>EU Taxonomy</vt:lpstr>
      <vt:lpstr>EU Taxonomy</vt:lpstr>
      <vt:lpstr>EU Taxonomy</vt:lpstr>
      <vt:lpstr>EU Taxonomy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Lucie Reczkova (Researcher)</cp:lastModifiedBy>
  <cp:revision>52</cp:revision>
  <dcterms:created xsi:type="dcterms:W3CDTF">2016-07-06T15:42:34Z</dcterms:created>
  <dcterms:modified xsi:type="dcterms:W3CDTF">2025-02-27T08:18:33Z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0x0101007C9A9D91184F124BBC056FE70CE4DFA9</vt:lpwstr>
  </property>
</Properties>
</file>