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9"/>
  </p:handoutMasterIdLst>
  <p:sldIdLst>
    <p:sldId id="262" r:id="rId5"/>
    <p:sldId id="263" r:id="rId6"/>
    <p:sldId id="296" r:id="rId7"/>
    <p:sldId id="314" r:id="rId8"/>
    <p:sldId id="315" r:id="rId9"/>
    <p:sldId id="295" r:id="rId10"/>
    <p:sldId id="297" r:id="rId11"/>
    <p:sldId id="298" r:id="rId12"/>
    <p:sldId id="312" r:id="rId13"/>
    <p:sldId id="309" r:id="rId14"/>
    <p:sldId id="313" r:id="rId15"/>
    <p:sldId id="310" r:id="rId16"/>
    <p:sldId id="276" r:id="rId17"/>
    <p:sldId id="266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3" y="48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arková" userId="21c4bcf0dee3945e" providerId="LiveId" clId="{43C5DA45-943F-47D3-ACDF-1453C07DA0CC}"/>
    <pc:docChg chg="undo custSel addSld delSld modSld sldOrd">
      <pc:chgData name="Helena Marková" userId="21c4bcf0dee3945e" providerId="LiveId" clId="{43C5DA45-943F-47D3-ACDF-1453C07DA0CC}" dt="2025-01-10T19:29:48.567" v="422" actId="20577"/>
      <pc:docMkLst>
        <pc:docMk/>
      </pc:docMkLst>
      <pc:sldChg chg="modSp mod">
        <pc:chgData name="Helena Marková" userId="21c4bcf0dee3945e" providerId="LiveId" clId="{43C5DA45-943F-47D3-ACDF-1453C07DA0CC}" dt="2025-01-10T19:29:48.567" v="422" actId="20577"/>
        <pc:sldMkLst>
          <pc:docMk/>
          <pc:sldMk cId="1338063626" sldId="262"/>
        </pc:sldMkLst>
        <pc:spChg chg="mod">
          <ac:chgData name="Helena Marková" userId="21c4bcf0dee3945e" providerId="LiveId" clId="{43C5DA45-943F-47D3-ACDF-1453C07DA0CC}" dt="2025-01-10T19:29:48.567" v="422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 Marková" userId="21c4bcf0dee3945e" providerId="LiveId" clId="{43C5DA45-943F-47D3-ACDF-1453C07DA0CC}" dt="2025-01-10T19:24:09.553" v="367"/>
        <pc:sldMkLst>
          <pc:docMk/>
          <pc:sldMk cId="3381936972" sldId="263"/>
        </pc:sldMkLst>
        <pc:spChg chg="mod">
          <ac:chgData name="Helena Marková" userId="21c4bcf0dee3945e" providerId="LiveId" clId="{43C5DA45-943F-47D3-ACDF-1453C07DA0CC}" dt="2025-01-10T19:24:09.553" v="36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 ord">
        <pc:chgData name="Helena Marková" userId="21c4bcf0dee3945e" providerId="LiveId" clId="{43C5DA45-943F-47D3-ACDF-1453C07DA0CC}" dt="2025-01-10T19:16:49.144" v="277"/>
        <pc:sldMkLst>
          <pc:docMk/>
          <pc:sldMk cId="664431202" sldId="295"/>
        </pc:sldMkLst>
        <pc:spChg chg="mod">
          <ac:chgData name="Helena Marková" userId="21c4bcf0dee3945e" providerId="LiveId" clId="{43C5DA45-943F-47D3-ACDF-1453C07DA0CC}" dt="2025-01-10T19:15:58.397" v="268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 Marková" userId="21c4bcf0dee3945e" providerId="LiveId" clId="{43C5DA45-943F-47D3-ACDF-1453C07DA0CC}" dt="2025-01-10T19:16:30.287" v="275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43C5DA45-943F-47D3-ACDF-1453C07DA0CC}" dt="2025-01-10T19:17:28.518" v="286" actId="20577"/>
        <pc:sldMkLst>
          <pc:docMk/>
          <pc:sldMk cId="1131062224" sldId="296"/>
        </pc:sldMkLst>
        <pc:spChg chg="mod">
          <ac:chgData name="Helena Marková" userId="21c4bcf0dee3945e" providerId="LiveId" clId="{43C5DA45-943F-47D3-ACDF-1453C07DA0CC}" dt="2025-01-10T19:17:00.763" v="278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 Marková" userId="21c4bcf0dee3945e" providerId="LiveId" clId="{43C5DA45-943F-47D3-ACDF-1453C07DA0CC}" dt="2025-01-10T19:17:28.518" v="286" actId="20577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43C5DA45-943F-47D3-ACDF-1453C07DA0CC}" dt="2025-01-10T19:27:20.031" v="415" actId="20577"/>
        <pc:sldMkLst>
          <pc:docMk/>
          <pc:sldMk cId="3787806026" sldId="297"/>
        </pc:sldMkLst>
        <pc:spChg chg="mod">
          <ac:chgData name="Helena Marková" userId="21c4bcf0dee3945e" providerId="LiveId" clId="{43C5DA45-943F-47D3-ACDF-1453C07DA0CC}" dt="2025-01-10T19:27:20.031" v="415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 Marková" userId="21c4bcf0dee3945e" providerId="LiveId" clId="{43C5DA45-943F-47D3-ACDF-1453C07DA0CC}" dt="2025-01-10T19:18:11.750" v="297" actId="20577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43C5DA45-943F-47D3-ACDF-1453C07DA0CC}" dt="2025-01-10T19:19:07.302" v="307" actId="20577"/>
        <pc:sldMkLst>
          <pc:docMk/>
          <pc:sldMk cId="69242158" sldId="298"/>
        </pc:sldMkLst>
        <pc:spChg chg="mod">
          <ac:chgData name="Helena Marková" userId="21c4bcf0dee3945e" providerId="LiveId" clId="{43C5DA45-943F-47D3-ACDF-1453C07DA0CC}" dt="2025-01-10T19:18:26.085" v="298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 Marková" userId="21c4bcf0dee3945e" providerId="LiveId" clId="{43C5DA45-943F-47D3-ACDF-1453C07DA0CC}" dt="2025-01-10T19:19:07.302" v="307" actId="20577"/>
          <ac:spMkLst>
            <pc:docMk/>
            <pc:sldMk cId="69242158" sldId="298"/>
            <ac:spMk id="11" creationId="{B3E7D415-F789-40A2-B235-E95A0A59BE3C}"/>
          </ac:spMkLst>
        </pc:spChg>
      </pc:sldChg>
      <pc:sldChg chg="del">
        <pc:chgData name="Helena Marková" userId="21c4bcf0dee3945e" providerId="LiveId" clId="{43C5DA45-943F-47D3-ACDF-1453C07DA0CC}" dt="2025-01-10T19:20:34.220" v="331" actId="47"/>
        <pc:sldMkLst>
          <pc:docMk/>
          <pc:sldMk cId="4212220342" sldId="299"/>
        </pc:sldMkLst>
      </pc:sldChg>
      <pc:sldChg chg="del">
        <pc:chgData name="Helena Marková" userId="21c4bcf0dee3945e" providerId="LiveId" clId="{43C5DA45-943F-47D3-ACDF-1453C07DA0CC}" dt="2025-01-10T19:20:34.220" v="331" actId="47"/>
        <pc:sldMkLst>
          <pc:docMk/>
          <pc:sldMk cId="3936661063" sldId="304"/>
        </pc:sldMkLst>
      </pc:sldChg>
      <pc:sldChg chg="del">
        <pc:chgData name="Helena Marková" userId="21c4bcf0dee3945e" providerId="LiveId" clId="{43C5DA45-943F-47D3-ACDF-1453C07DA0CC}" dt="2025-01-10T19:20:34.220" v="331" actId="47"/>
        <pc:sldMkLst>
          <pc:docMk/>
          <pc:sldMk cId="540300952" sldId="306"/>
        </pc:sldMkLst>
      </pc:sldChg>
      <pc:sldChg chg="modSp mod">
        <pc:chgData name="Helena Marková" userId="21c4bcf0dee3945e" providerId="LiveId" clId="{43C5DA45-943F-47D3-ACDF-1453C07DA0CC}" dt="2025-01-10T19:21:16.478" v="335" actId="20577"/>
        <pc:sldMkLst>
          <pc:docMk/>
          <pc:sldMk cId="1591977687" sldId="309"/>
        </pc:sldMkLst>
        <pc:spChg chg="mod">
          <ac:chgData name="Helena Marková" userId="21c4bcf0dee3945e" providerId="LiveId" clId="{43C5DA45-943F-47D3-ACDF-1453C07DA0CC}" dt="2025-01-10T19:21:16.478" v="335" actId="20577"/>
          <ac:spMkLst>
            <pc:docMk/>
            <pc:sldMk cId="1591977687" sldId="309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43C5DA45-943F-47D3-ACDF-1453C07DA0CC}" dt="2025-01-10T19:22:16.030" v="363" actId="20577"/>
        <pc:sldMkLst>
          <pc:docMk/>
          <pc:sldMk cId="1697963156" sldId="310"/>
        </pc:sldMkLst>
        <pc:spChg chg="mod">
          <ac:chgData name="Helena Marková" userId="21c4bcf0dee3945e" providerId="LiveId" clId="{43C5DA45-943F-47D3-ACDF-1453C07DA0CC}" dt="2025-01-10T19:22:16.030" v="363" actId="20577"/>
          <ac:spMkLst>
            <pc:docMk/>
            <pc:sldMk cId="1697963156" sldId="310"/>
            <ac:spMk id="11" creationId="{B3E7D415-F789-40A2-B235-E95A0A59BE3C}"/>
          </ac:spMkLst>
        </pc:spChg>
      </pc:sldChg>
      <pc:sldChg chg="del">
        <pc:chgData name="Helena Marková" userId="21c4bcf0dee3945e" providerId="LiveId" clId="{43C5DA45-943F-47D3-ACDF-1453C07DA0CC}" dt="2025-01-10T19:20:34.220" v="331" actId="47"/>
        <pc:sldMkLst>
          <pc:docMk/>
          <pc:sldMk cId="2437460554" sldId="311"/>
        </pc:sldMkLst>
      </pc:sldChg>
      <pc:sldChg chg="modSp mod">
        <pc:chgData name="Helena Marková" userId="21c4bcf0dee3945e" providerId="LiveId" clId="{43C5DA45-943F-47D3-ACDF-1453C07DA0CC}" dt="2025-01-10T19:19:57.582" v="328" actId="20577"/>
        <pc:sldMkLst>
          <pc:docMk/>
          <pc:sldMk cId="3129012275" sldId="312"/>
        </pc:sldMkLst>
        <pc:spChg chg="mod">
          <ac:chgData name="Helena Marková" userId="21c4bcf0dee3945e" providerId="LiveId" clId="{43C5DA45-943F-47D3-ACDF-1453C07DA0CC}" dt="2025-01-10T19:19:21.623" v="308"/>
          <ac:spMkLst>
            <pc:docMk/>
            <pc:sldMk cId="3129012275" sldId="312"/>
            <ac:spMk id="9" creationId="{5680740E-399E-F3C1-8E96-AA5041E63B01}"/>
          </ac:spMkLst>
        </pc:spChg>
        <pc:spChg chg="mod">
          <ac:chgData name="Helena Marková" userId="21c4bcf0dee3945e" providerId="LiveId" clId="{43C5DA45-943F-47D3-ACDF-1453C07DA0CC}" dt="2025-01-10T19:19:57.582" v="328" actId="20577"/>
          <ac:spMkLst>
            <pc:docMk/>
            <pc:sldMk cId="3129012275" sldId="312"/>
            <ac:spMk id="11" creationId="{FA910153-103B-BF1B-4C6D-FE146B9FFB48}"/>
          </ac:spMkLst>
        </pc:spChg>
      </pc:sldChg>
      <pc:sldChg chg="del">
        <pc:chgData name="Helena Marková" userId="21c4bcf0dee3945e" providerId="LiveId" clId="{43C5DA45-943F-47D3-ACDF-1453C07DA0CC}" dt="2025-01-10T19:20:11.317" v="329" actId="2696"/>
        <pc:sldMkLst>
          <pc:docMk/>
          <pc:sldMk cId="1806950644" sldId="313"/>
        </pc:sldMkLst>
      </pc:sldChg>
      <pc:sldChg chg="modSp add mod">
        <pc:chgData name="Helena Marková" userId="21c4bcf0dee3945e" providerId="LiveId" clId="{43C5DA45-943F-47D3-ACDF-1453C07DA0CC}" dt="2025-01-10T19:28:29.991" v="419"/>
        <pc:sldMkLst>
          <pc:docMk/>
          <pc:sldMk cId="4205536218" sldId="313"/>
        </pc:sldMkLst>
        <pc:spChg chg="mod">
          <ac:chgData name="Helena Marková" userId="21c4bcf0dee3945e" providerId="LiveId" clId="{43C5DA45-943F-47D3-ACDF-1453C07DA0CC}" dt="2025-01-10T19:21:42.308" v="356" actId="20577"/>
          <ac:spMkLst>
            <pc:docMk/>
            <pc:sldMk cId="4205536218" sldId="313"/>
            <ac:spMk id="9" creationId="{1DBD0793-2009-D1AC-DCEB-2EE154E24C0C}"/>
          </ac:spMkLst>
        </pc:spChg>
        <pc:spChg chg="mod">
          <ac:chgData name="Helena Marková" userId="21c4bcf0dee3945e" providerId="LiveId" clId="{43C5DA45-943F-47D3-ACDF-1453C07DA0CC}" dt="2025-01-10T19:28:29.991" v="419"/>
          <ac:spMkLst>
            <pc:docMk/>
            <pc:sldMk cId="4205536218" sldId="313"/>
            <ac:spMk id="11" creationId="{84AF477B-5B14-F37F-CD33-76CA56B14E84}"/>
          </ac:spMkLst>
        </pc:spChg>
      </pc:sldChg>
      <pc:sldChg chg="modSp add mod">
        <pc:chgData name="Helena Marková" userId="21c4bcf0dee3945e" providerId="LiveId" clId="{43C5DA45-943F-47D3-ACDF-1453C07DA0CC}" dt="2025-01-10T19:25:17.102" v="377" actId="20577"/>
        <pc:sldMkLst>
          <pc:docMk/>
          <pc:sldMk cId="242925425" sldId="314"/>
        </pc:sldMkLst>
        <pc:spChg chg="mod">
          <ac:chgData name="Helena Marková" userId="21c4bcf0dee3945e" providerId="LiveId" clId="{43C5DA45-943F-47D3-ACDF-1453C07DA0CC}" dt="2025-01-10T19:24:45.158" v="369"/>
          <ac:spMkLst>
            <pc:docMk/>
            <pc:sldMk cId="242925425" sldId="314"/>
            <ac:spMk id="9" creationId="{AC56ACFD-8F0D-1895-FE85-71D79CAC762B}"/>
          </ac:spMkLst>
        </pc:spChg>
        <pc:spChg chg="mod">
          <ac:chgData name="Helena Marková" userId="21c4bcf0dee3945e" providerId="LiveId" clId="{43C5DA45-943F-47D3-ACDF-1453C07DA0CC}" dt="2025-01-10T19:25:17.102" v="377" actId="20577"/>
          <ac:spMkLst>
            <pc:docMk/>
            <pc:sldMk cId="242925425" sldId="314"/>
            <ac:spMk id="11" creationId="{7A151760-0AFE-4775-05CD-55DDFE3815C7}"/>
          </ac:spMkLst>
        </pc:spChg>
      </pc:sldChg>
      <pc:sldChg chg="del">
        <pc:chgData name="Helena Marková" userId="21c4bcf0dee3945e" providerId="LiveId" clId="{43C5DA45-943F-47D3-ACDF-1453C07DA0CC}" dt="2025-01-10T19:20:16.151" v="330" actId="2696"/>
        <pc:sldMkLst>
          <pc:docMk/>
          <pc:sldMk cId="1685091105" sldId="314"/>
        </pc:sldMkLst>
      </pc:sldChg>
      <pc:sldChg chg="modSp add mod">
        <pc:chgData name="Helena Marková" userId="21c4bcf0dee3945e" providerId="LiveId" clId="{43C5DA45-943F-47D3-ACDF-1453C07DA0CC}" dt="2025-01-10T19:26:49.686" v="396" actId="5793"/>
        <pc:sldMkLst>
          <pc:docMk/>
          <pc:sldMk cId="2725885879" sldId="315"/>
        </pc:sldMkLst>
        <pc:spChg chg="mod">
          <ac:chgData name="Helena Marková" userId="21c4bcf0dee3945e" providerId="LiveId" clId="{43C5DA45-943F-47D3-ACDF-1453C07DA0CC}" dt="2025-01-10T19:25:36.995" v="380" actId="27636"/>
          <ac:spMkLst>
            <pc:docMk/>
            <pc:sldMk cId="2725885879" sldId="315"/>
            <ac:spMk id="9" creationId="{BB09A58C-DA25-A0CC-AA23-45EADA9F794A}"/>
          </ac:spMkLst>
        </pc:spChg>
        <pc:spChg chg="mod">
          <ac:chgData name="Helena Marková" userId="21c4bcf0dee3945e" providerId="LiveId" clId="{43C5DA45-943F-47D3-ACDF-1453C07DA0CC}" dt="2025-01-10T19:26:49.686" v="396" actId="5793"/>
          <ac:spMkLst>
            <pc:docMk/>
            <pc:sldMk cId="2725885879" sldId="315"/>
            <ac:spMk id="11" creationId="{AAE351C3-D2A4-25EF-32AA-A5D7E59712E2}"/>
          </ac:spMkLst>
        </pc:spChg>
      </pc:sldChg>
    </pc:docChg>
  </pc:docChgLst>
  <pc:docChgLst>
    <pc:chgData name="Helena Marková" userId="21c4bcf0dee3945e" providerId="LiveId" clId="{B4DE22A1-2395-493A-B699-150048901986}"/>
    <pc:docChg chg="undo redo custSel addSld delSld modSld">
      <pc:chgData name="Helena Marková" userId="21c4bcf0dee3945e" providerId="LiveId" clId="{B4DE22A1-2395-493A-B699-150048901986}" dt="2025-01-10T18:55:08.223" v="431" actId="2696"/>
      <pc:docMkLst>
        <pc:docMk/>
      </pc:docMkLst>
      <pc:sldChg chg="modSp mod">
        <pc:chgData name="Helena Marková" userId="21c4bcf0dee3945e" providerId="LiveId" clId="{B4DE22A1-2395-493A-B699-150048901986}" dt="2025-01-10T18:00:14.981" v="6" actId="27636"/>
        <pc:sldMkLst>
          <pc:docMk/>
          <pc:sldMk cId="1338063626" sldId="262"/>
        </pc:sldMkLst>
        <pc:spChg chg="mod">
          <ac:chgData name="Helena Marková" userId="21c4bcf0dee3945e" providerId="LiveId" clId="{B4DE22A1-2395-493A-B699-150048901986}" dt="2025-01-10T18:00:14.981" v="6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addSp modSp mod">
        <pc:chgData name="Helena Marková" userId="21c4bcf0dee3945e" providerId="LiveId" clId="{B4DE22A1-2395-493A-B699-150048901986}" dt="2025-01-10T18:06:42.912" v="65" actId="20577"/>
        <pc:sldMkLst>
          <pc:docMk/>
          <pc:sldMk cId="3381936972" sldId="263"/>
        </pc:sldMkLst>
        <pc:spChg chg="add">
          <ac:chgData name="Helena Marková" userId="21c4bcf0dee3945e" providerId="LiveId" clId="{B4DE22A1-2395-493A-B699-150048901986}" dt="2025-01-10T18:00:28.572" v="7"/>
          <ac:spMkLst>
            <pc:docMk/>
            <pc:sldMk cId="3381936972" sldId="263"/>
            <ac:spMk id="2" creationId="{0B4111D1-E799-273C-729B-004449F95A47}"/>
          </ac:spMkLst>
        </pc:spChg>
        <pc:spChg chg="mod">
          <ac:chgData name="Helena Marková" userId="21c4bcf0dee3945e" providerId="LiveId" clId="{B4DE22A1-2395-493A-B699-150048901986}" dt="2025-01-10T18:06:42.912" v="65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 Marková" userId="21c4bcf0dee3945e" providerId="LiveId" clId="{B4DE22A1-2395-493A-B699-150048901986}" dt="2025-01-10T18:07:54.082" v="75" actId="20577"/>
        <pc:sldMkLst>
          <pc:docMk/>
          <pc:sldMk cId="664431202" sldId="295"/>
        </pc:sldMkLst>
        <pc:spChg chg="mod">
          <ac:chgData name="Helena Marková" userId="21c4bcf0dee3945e" providerId="LiveId" clId="{B4DE22A1-2395-493A-B699-150048901986}" dt="2025-01-10T18:06:57.914" v="67" actId="27636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07:54.082" v="75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09:16.413" v="84" actId="20577"/>
        <pc:sldMkLst>
          <pc:docMk/>
          <pc:sldMk cId="1131062224" sldId="296"/>
        </pc:sldMkLst>
        <pc:spChg chg="mod">
          <ac:chgData name="Helena Marková" userId="21c4bcf0dee3945e" providerId="LiveId" clId="{B4DE22A1-2395-493A-B699-150048901986}" dt="2025-01-10T18:08:08.223" v="7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09:16.413" v="84" actId="20577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26:28.352" v="114" actId="20577"/>
        <pc:sldMkLst>
          <pc:docMk/>
          <pc:sldMk cId="3787806026" sldId="297"/>
        </pc:sldMkLst>
        <pc:spChg chg="mod">
          <ac:chgData name="Helena Marková" userId="21c4bcf0dee3945e" providerId="LiveId" clId="{B4DE22A1-2395-493A-B699-150048901986}" dt="2025-01-10T18:25:55.273" v="106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26:28.352" v="114" actId="20577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27:33.200" v="165" actId="20577"/>
        <pc:sldMkLst>
          <pc:docMk/>
          <pc:sldMk cId="69242158" sldId="298"/>
        </pc:sldMkLst>
        <pc:spChg chg="mod">
          <ac:chgData name="Helena Marková" userId="21c4bcf0dee3945e" providerId="LiveId" clId="{B4DE22A1-2395-493A-B699-150048901986}" dt="2025-01-10T18:26:50.144" v="154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27:33.200" v="165" actId="2057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51:12.932" v="398" actId="20577"/>
        <pc:sldMkLst>
          <pc:docMk/>
          <pc:sldMk cId="4212220342" sldId="299"/>
        </pc:sldMkLst>
        <pc:spChg chg="mod">
          <ac:chgData name="Helena Marková" userId="21c4bcf0dee3945e" providerId="LiveId" clId="{B4DE22A1-2395-493A-B699-150048901986}" dt="2025-01-10T18:50:38.103" v="390" actId="27636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51:12.932" v="398" actId="20577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53:42.662" v="422" actId="20577"/>
        <pc:sldMkLst>
          <pc:docMk/>
          <pc:sldMk cId="3936661063" sldId="304"/>
        </pc:sldMkLst>
        <pc:spChg chg="mod">
          <ac:chgData name="Helena Marková" userId="21c4bcf0dee3945e" providerId="LiveId" clId="{B4DE22A1-2395-493A-B699-150048901986}" dt="2025-01-10T18:53:19.310" v="414"/>
          <ac:spMkLst>
            <pc:docMk/>
            <pc:sldMk cId="3936661063" sldId="304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53:42.662" v="422" actId="20577"/>
          <ac:spMkLst>
            <pc:docMk/>
            <pc:sldMk cId="3936661063" sldId="304"/>
            <ac:spMk id="11" creationId="{B3E7D415-F789-40A2-B235-E95A0A59BE3C}"/>
          </ac:spMkLst>
        </pc:spChg>
      </pc:sldChg>
      <pc:sldChg chg="del">
        <pc:chgData name="Helena Marková" userId="21c4bcf0dee3945e" providerId="LiveId" clId="{B4DE22A1-2395-493A-B699-150048901986}" dt="2025-01-10T18:55:08.223" v="431" actId="2696"/>
        <pc:sldMkLst>
          <pc:docMk/>
          <pc:sldMk cId="3947369053" sldId="305"/>
        </pc:sldMkLst>
      </pc:sldChg>
      <pc:sldChg chg="modSp mod">
        <pc:chgData name="Helena Marková" userId="21c4bcf0dee3945e" providerId="LiveId" clId="{B4DE22A1-2395-493A-B699-150048901986}" dt="2025-01-10T18:52:04.872" v="411" actId="20577"/>
        <pc:sldMkLst>
          <pc:docMk/>
          <pc:sldMk cId="540300952" sldId="306"/>
        </pc:sldMkLst>
        <pc:spChg chg="mod">
          <ac:chgData name="Helena Marková" userId="21c4bcf0dee3945e" providerId="LiveId" clId="{B4DE22A1-2395-493A-B699-150048901986}" dt="2025-01-10T18:51:30.754" v="400" actId="27636"/>
          <ac:spMkLst>
            <pc:docMk/>
            <pc:sldMk cId="540300952" sldId="306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52:04.872" v="411" actId="20577"/>
          <ac:spMkLst>
            <pc:docMk/>
            <pc:sldMk cId="540300952" sldId="306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54:07.593" v="426" actId="20577"/>
        <pc:sldMkLst>
          <pc:docMk/>
          <pc:sldMk cId="1591977687" sldId="309"/>
        </pc:sldMkLst>
        <pc:spChg chg="mod">
          <ac:chgData name="Helena Marková" userId="21c4bcf0dee3945e" providerId="LiveId" clId="{B4DE22A1-2395-493A-B699-150048901986}" dt="2025-01-10T18:54:07.593" v="426" actId="20577"/>
          <ac:spMkLst>
            <pc:docMk/>
            <pc:sldMk cId="1591977687" sldId="309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55:02.843" v="430"/>
        <pc:sldMkLst>
          <pc:docMk/>
          <pc:sldMk cId="1697963156" sldId="310"/>
        </pc:sldMkLst>
        <pc:spChg chg="mod">
          <ac:chgData name="Helena Marková" userId="21c4bcf0dee3945e" providerId="LiveId" clId="{B4DE22A1-2395-493A-B699-150048901986}" dt="2025-01-10T18:55:02.843" v="430"/>
          <ac:spMkLst>
            <pc:docMk/>
            <pc:sldMk cId="1697963156" sldId="310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54:32.094" v="429" actId="20577"/>
          <ac:spMkLst>
            <pc:docMk/>
            <pc:sldMk cId="1697963156" sldId="310"/>
            <ac:spMk id="11" creationId="{B3E7D415-F789-40A2-B235-E95A0A59BE3C}"/>
          </ac:spMkLst>
        </pc:spChg>
      </pc:sldChg>
      <pc:sldChg chg="modSp add del mod">
        <pc:chgData name="Helena Marková" userId="21c4bcf0dee3945e" providerId="LiveId" clId="{B4DE22A1-2395-493A-B699-150048901986}" dt="2025-01-10T18:38:07.400" v="337" actId="20577"/>
        <pc:sldMkLst>
          <pc:docMk/>
          <pc:sldMk cId="2437460554" sldId="311"/>
        </pc:sldMkLst>
        <pc:spChg chg="mod">
          <ac:chgData name="Helena Marková" userId="21c4bcf0dee3945e" providerId="LiveId" clId="{B4DE22A1-2395-493A-B699-150048901986}" dt="2025-01-10T18:38:07.400" v="337" actId="20577"/>
          <ac:spMkLst>
            <pc:docMk/>
            <pc:sldMk cId="2437460554" sldId="311"/>
            <ac:spMk id="11" creationId="{31E0040C-8DEC-49D2-164E-86C0BA69A2E2}"/>
          </ac:spMkLst>
        </pc:spChg>
      </pc:sldChg>
      <pc:sldChg chg="modSp add mod">
        <pc:chgData name="Helena Marková" userId="21c4bcf0dee3945e" providerId="LiveId" clId="{B4DE22A1-2395-493A-B699-150048901986}" dt="2025-01-10T18:30:33.621" v="212" actId="20577"/>
        <pc:sldMkLst>
          <pc:docMk/>
          <pc:sldMk cId="3129012275" sldId="312"/>
        </pc:sldMkLst>
        <pc:spChg chg="mod">
          <ac:chgData name="Helena Marková" userId="21c4bcf0dee3945e" providerId="LiveId" clId="{B4DE22A1-2395-493A-B699-150048901986}" dt="2025-01-10T18:30:33.621" v="212" actId="20577"/>
          <ac:spMkLst>
            <pc:docMk/>
            <pc:sldMk cId="3129012275" sldId="312"/>
            <ac:spMk id="11" creationId="{FA910153-103B-BF1B-4C6D-FE146B9FFB48}"/>
          </ac:spMkLst>
        </pc:spChg>
      </pc:sldChg>
      <pc:sldChg chg="addSp modSp add mod">
        <pc:chgData name="Helena Marková" userId="21c4bcf0dee3945e" providerId="LiveId" clId="{B4DE22A1-2395-493A-B699-150048901986}" dt="2025-01-10T18:33:24.055" v="262" actId="113"/>
        <pc:sldMkLst>
          <pc:docMk/>
          <pc:sldMk cId="1806950644" sldId="313"/>
        </pc:sldMkLst>
        <pc:spChg chg="add">
          <ac:chgData name="Helena Marková" userId="21c4bcf0dee3945e" providerId="LiveId" clId="{B4DE22A1-2395-493A-B699-150048901986}" dt="2025-01-10T18:32:48.643" v="254"/>
          <ac:spMkLst>
            <pc:docMk/>
            <pc:sldMk cId="1806950644" sldId="313"/>
            <ac:spMk id="2" creationId="{F70765F4-B18A-6CFD-A56E-D9900167CCFE}"/>
          </ac:spMkLst>
        </pc:spChg>
        <pc:spChg chg="mod">
          <ac:chgData name="Helena Marková" userId="21c4bcf0dee3945e" providerId="LiveId" clId="{B4DE22A1-2395-493A-B699-150048901986}" dt="2025-01-10T18:33:24.055" v="262" actId="113"/>
          <ac:spMkLst>
            <pc:docMk/>
            <pc:sldMk cId="1806950644" sldId="313"/>
            <ac:spMk id="11" creationId="{A87935F5-88CF-C162-FC13-BDDF17325B47}"/>
          </ac:spMkLst>
        </pc:spChg>
      </pc:sldChg>
      <pc:sldChg chg="modSp add mod">
        <pc:chgData name="Helena Marková" userId="21c4bcf0dee3945e" providerId="LiveId" clId="{B4DE22A1-2395-493A-B699-150048901986}" dt="2025-01-10T18:37:04.462" v="328" actId="113"/>
        <pc:sldMkLst>
          <pc:docMk/>
          <pc:sldMk cId="1685091105" sldId="314"/>
        </pc:sldMkLst>
        <pc:spChg chg="mod">
          <ac:chgData name="Helena Marková" userId="21c4bcf0dee3945e" providerId="LiveId" clId="{B4DE22A1-2395-493A-B699-150048901986}" dt="2025-01-10T18:37:04.462" v="328" actId="113"/>
          <ac:spMkLst>
            <pc:docMk/>
            <pc:sldMk cId="1685091105" sldId="314"/>
            <ac:spMk id="11" creationId="{238E929A-5DEF-CA12-AE5D-5CE202F23372}"/>
          </ac:spMkLst>
        </pc:spChg>
      </pc:sldChg>
    </pc:docChg>
  </pc:docChgLst>
  <pc:docChgLst>
    <pc:chgData name="Robert Kempný" userId="298310c0-7adf-4607-8c2f-b5a589468f33" providerId="ADAL" clId="{2B28F9C2-6589-4E58-AB84-0FF1CA646E52}"/>
    <pc:docChg chg="custSel modSld">
      <pc:chgData name="Robert Kempný" userId="298310c0-7adf-4607-8c2f-b5a589468f33" providerId="ADAL" clId="{2B28F9C2-6589-4E58-AB84-0FF1CA646E52}" dt="2025-01-17T22:04:05.860" v="5"/>
      <pc:docMkLst>
        <pc:docMk/>
      </pc:docMkLst>
      <pc:sldChg chg="addSp modSp mod">
        <pc:chgData name="Robert Kempný" userId="298310c0-7adf-4607-8c2f-b5a589468f33" providerId="ADAL" clId="{2B28F9C2-6589-4E58-AB84-0FF1CA646E52}" dt="2025-01-17T22:04:05.860" v="5"/>
        <pc:sldMkLst>
          <pc:docMk/>
          <pc:sldMk cId="1338063626" sldId="262"/>
        </pc:sldMkLst>
        <pc:spChg chg="mod">
          <ac:chgData name="Robert Kempný" userId="298310c0-7adf-4607-8c2f-b5a589468f33" providerId="ADAL" clId="{2B28F9C2-6589-4E58-AB84-0FF1CA646E52}" dt="2025-01-17T22:03:45.498" v="1" actId="14100"/>
          <ac:spMkLst>
            <pc:docMk/>
            <pc:sldMk cId="1338063626" sldId="262"/>
            <ac:spMk id="9" creationId="{687E8438-E225-4B7F-A764-FEFBC2D78C02}"/>
          </ac:spMkLst>
        </pc:spChg>
        <pc:spChg chg="mod">
          <ac:chgData name="Robert Kempný" userId="298310c0-7adf-4607-8c2f-b5a589468f33" providerId="ADAL" clId="{2B28F9C2-6589-4E58-AB84-0FF1CA646E52}" dt="2025-01-17T22:03:58.904" v="4" actId="1076"/>
          <ac:spMkLst>
            <pc:docMk/>
            <pc:sldMk cId="1338063626" sldId="262"/>
            <ac:spMk id="12" creationId="{78A62DA0-465C-4E19-B567-BEF2445B33A3}"/>
          </ac:spMkLst>
        </pc:spChg>
        <pc:picChg chg="add mod">
          <ac:chgData name="Robert Kempný" userId="298310c0-7adf-4607-8c2f-b5a589468f33" providerId="ADAL" clId="{2B28F9C2-6589-4E58-AB84-0FF1CA646E52}" dt="2025-01-17T22:03:39.582" v="0"/>
          <ac:picMkLst>
            <pc:docMk/>
            <pc:sldMk cId="1338063626" sldId="262"/>
            <ac:picMk id="2" creationId="{9CF06157-A284-74F5-E468-525DCB685A4C}"/>
          </ac:picMkLst>
        </pc:picChg>
        <pc:picChg chg="add mod">
          <ac:chgData name="Robert Kempný" userId="298310c0-7adf-4607-8c2f-b5a589468f33" providerId="ADAL" clId="{2B28F9C2-6589-4E58-AB84-0FF1CA646E52}" dt="2025-01-17T22:04:05.860" v="5"/>
          <ac:picMkLst>
            <pc:docMk/>
            <pc:sldMk cId="1338063626" sldId="262"/>
            <ac:picMk id="5" creationId="{B3954970-85EE-8AE2-F0E8-E6209A4D92B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8318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řízení lidských zdrojů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Helena Marková, Ph.D.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11559" y="2395470"/>
            <a:ext cx="4143680" cy="87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/>
              <a:t>Diverzita, mezigenerační leadership, CSR a ESG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přednáška 11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 descr="Obsah obrázku kruh, snímek obrazovky, symbol, kulečníková koule&#10;&#10;Obsah vygenerovaný umělou inteligencí může být nesprávný.">
            <a:extLst>
              <a:ext uri="{FF2B5EF4-FFF2-40B4-BE49-F238E27FC236}">
                <a16:creationId xmlns:a16="http://schemas.microsoft.com/office/drawing/2014/main" id="{9CF06157-A284-74F5-E468-525DCB685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2385" y="4257363"/>
            <a:ext cx="1661723" cy="577746"/>
          </a:xfrm>
          <a:prstGeom prst="rect">
            <a:avLst/>
          </a:prstGeom>
        </p:spPr>
      </p:pic>
      <p:pic>
        <p:nvPicPr>
          <p:cNvPr id="5" name="Obrázek 4" descr="Obsah obrázku text, snímek obrazovky, Písmo, Grafika&#10;&#10;Obsah vygenerovaný umělou inteligencí může být nesprávný.">
            <a:extLst>
              <a:ext uri="{FF2B5EF4-FFF2-40B4-BE49-F238E27FC236}">
                <a16:creationId xmlns:a16="http://schemas.microsoft.com/office/drawing/2014/main" id="{B3954970-85EE-8AE2-F0E8-E6209A4D92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311" y="3079621"/>
            <a:ext cx="5029825" cy="11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Příklady dobré a špatné praxe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Dobrá praxe: Microsoft – inkluzivní kultura a podpora diverzity.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Dobrá praxe: </a:t>
            </a:r>
            <a:r>
              <a:rPr lang="cs-CZ" sz="1400" b="1" dirty="0" err="1">
                <a:latin typeface="+mj-lt"/>
              </a:rPr>
              <a:t>Patagonia</a:t>
            </a:r>
            <a:r>
              <a:rPr lang="cs-CZ" sz="1400" b="1" dirty="0">
                <a:latin typeface="+mj-lt"/>
              </a:rPr>
              <a:t> – ESG aktivity a udržitelný rozvoj.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Špatná praxe: Nezohlednění potřeb různých věkových skupin.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Špatná praxe: CSR jako povrchní marketingový nástroj.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1977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458C76-B1ED-BB4A-2A3A-252EDE6522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BDB7536C-3BF9-7791-3731-25F25393D9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1DBD0793-2009-D1AC-DCEB-2EE154E24C0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Shrnutí přednášky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84AF477B-5B14-F37F-CD33-76CA56B14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Diversity management jako klíč k inovacím.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inkluze pro výkon a spokojenost zaměstnanců.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Mezigenerační leadership a jeho význam pro týmy.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Firemní kultura jako základ inkluze.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CSR a ESG jako pilíře moderního HR.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4D39E71-6EB4-D063-AC21-BA2CAFEAC48C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872EFA58-BD0C-4061-DA20-F82D85C5D6D3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FD54A18B-87D0-E443-5E32-09D62F3C96F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EF55D53B-5838-C280-5FDA-048A29357FE7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5536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diskuze a otázky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lze efektivně podporovat diverzitu na pracovišti?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Jakou roli hraje ESG v HR procesech?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Jaké příklady CSR aktivit považujete za inspirativní?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7963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7380973" cy="297377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ARMSTRONG, M.,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Armstrong's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Handbook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of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Practice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Kogan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Page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 ISBN 9780749498276.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 M. a S. TAYLOR, 2015.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Praha:  Grada. ISBN 978-80-247-5258-7.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CRAWSHAW, J., BUDHWAR, P. a DAVIS, A.,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3rd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SAGE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Publications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Ltd., London. ISBN 978-1-5264 9900-4.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DESSLER, G.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Management. 2024.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Pearson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Education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Limited. 17th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ISBN-978-1-292-44987-6.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DICKMANN, M., BREWSTER, C. a SPARROW, P.,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International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Contemporary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 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Issues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in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Europe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2016. New York: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Routledge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3rd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ISBN 978-1-138-77603-6.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HORVÁTH, P., BLÁHA, J. a ČOPÍKOVÁ, A.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Nové trendy.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Management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Press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, ISBN 978-807261-430-1.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URBANCOVÁ, H. a VRABCOVÁ, P. 2023.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Strategický management lidských zdrojů: moderní trendy v HR.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Grada. ISBN 978-80-271-683-9.</a:t>
            </a:r>
          </a:p>
          <a:p>
            <a:pPr algn="just"/>
            <a:r>
              <a:rPr lang="cs-CZ" sz="1100" dirty="0">
                <a:latin typeface="+mj-lt"/>
                <a:ea typeface="Times New Roman" panose="02020603050405020304" pitchFamily="18" charset="0"/>
              </a:rPr>
              <a:t>Distanční studijní opora Řízení lidských zdrojů.</a:t>
            </a:r>
            <a:endParaRPr lang="cs-CZ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100" b="1" dirty="0">
                <a:latin typeface="+mj-lt"/>
                <a:cs typeface="Times New Roman" panose="02020603050405020304" pitchFamily="18" charset="0"/>
              </a:rPr>
              <a:t>Internetové zdroje – specializované weby zaměřené na personální práci, odborná diskuzní fóra, vzhledem ke značnému množství změn i zprávy z denního tisku.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Doporučená literatura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273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74993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681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067944" y="1174069"/>
            <a:ext cx="4608512" cy="31978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1400" b="1" dirty="0"/>
              <a:t>Diversity management a inkluze.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Mezigenerační leadership.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Firemní kultura a její role.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Národní a evropské politiky podporující diverzitu a inkluzi.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Společenská odpovědnost (CSR).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Ekologické cíle (ESG).</a:t>
            </a:r>
          </a:p>
          <a:p>
            <a:pPr>
              <a:buBlip>
                <a:blip r:embed="rId3"/>
              </a:buBlip>
            </a:pPr>
            <a:endParaRPr lang="cs-CZ" altLang="cs-CZ" sz="14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cs typeface="Times New Roman" panose="02020603050405020304" pitchFamily="18" charset="0"/>
            </a:endParaRP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cíl přednášky: jak nastavit řízení lidských zdrojů ve firmě transparentně a s ohledem na potřeby různých skupin zaměstnanců s cílem podpory výkonnosti. 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7"/>
            <a:ext cx="3024336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obsah přednášky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DAF9C679-C01C-43D9-8502-AA6778E4D4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7" y="1347894"/>
            <a:ext cx="3467946" cy="255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Diversity management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Co je diversity management?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diverzity pro inovace a kreativitu.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Výhody diverzity pro organizaci.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Příklady diverzity: genderová, věková, etnická.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Programy na podporu diverzity.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v implementaci diverzity.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Měření dopadu diverzity na výkon.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06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525271-9A93-FACC-6E6A-8A9FB71061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B12603A2-4F2A-5C90-11D0-46C0D59570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AC56ACFD-8F0D-1895-FE85-71D79CAC762B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cap="all" dirty="0">
                <a:solidFill>
                  <a:srgbClr val="307871"/>
                </a:solidFill>
              </a:rPr>
              <a:t>Co je inkluze v HR?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7A151760-0AFE-4775-05CD-55DDFE381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Definice inkluze: zahrnutí všech zaměstnanců bez ohledu na jejich rozdíly.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Rozdíl mezi diverzitou a inkluzí.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Inkluze jako nástroj pro zvyšování spokojenosti a výkonu.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Vliv inkluze na firemní kulturu.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vedení v budování inkluzivního prostředí.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měřit úroveň inkluze ve firmě.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Příklady inkluzivních praktik.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A47EFF8-2FB2-AF6D-8D6B-2890FACADDC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DE5AFB20-A4BE-3483-4668-48EA7D460EC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C51576E-00CB-DA02-ABDB-5C750887BC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84E17F-49A0-AF8F-0E31-F1AF91BB1B8C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92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6699B7-BF50-83ED-F124-5ECF48B2DA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AE607109-3F45-C63D-F9FA-3CB1D2DDC7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BB09A58C-DA25-A0CC-AA23-45EADA9F794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cap="all" dirty="0">
                <a:solidFill>
                  <a:srgbClr val="307871"/>
                </a:solidFill>
              </a:rPr>
              <a:t>Národní a evropské politiky podporující diverzitu a inkluzi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AAE351C3-D2A4-25EF-32AA-A5D7E5971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latin typeface="+mj-lt"/>
              </a:rPr>
              <a:t>Národní úroveň: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Zákoník práce: zajištění rovného zacházení.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rovných příležitostí prostřednictvím Úřadů práce.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Programy na podporu zaměstnávání osob se zdravotním postižením.</a:t>
            </a:r>
          </a:p>
          <a:p>
            <a:pPr marL="0" indent="0">
              <a:buNone/>
            </a:pPr>
            <a:r>
              <a:rPr lang="cs-CZ" sz="1400" b="1" dirty="0">
                <a:latin typeface="+mj-lt"/>
              </a:rPr>
              <a:t>Evropská úroveň: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Evropská strategie pro rovnost pohlaví (Gender </a:t>
            </a:r>
            <a:r>
              <a:rPr lang="cs-CZ" sz="1400" b="1" dirty="0" err="1">
                <a:latin typeface="+mj-lt"/>
              </a:rPr>
              <a:t>Equality</a:t>
            </a:r>
            <a:r>
              <a:rPr lang="cs-CZ" sz="1400" b="1" dirty="0">
                <a:latin typeface="+mj-lt"/>
              </a:rPr>
              <a:t> </a:t>
            </a:r>
            <a:r>
              <a:rPr lang="cs-CZ" sz="1400" b="1" dirty="0" err="1">
                <a:latin typeface="+mj-lt"/>
              </a:rPr>
              <a:t>Strategy</a:t>
            </a:r>
            <a:r>
              <a:rPr lang="cs-CZ" sz="1400" b="1" dirty="0">
                <a:latin typeface="+mj-lt"/>
              </a:rPr>
              <a:t>).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Směrnice EU o rovnosti v zaměstnání.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Programy Erasmus+ zaměřené na rozvoj inkluze.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Evropský sociální fond na podporu vzdělávání a diverzity.</a:t>
            </a:r>
          </a:p>
          <a:p>
            <a:pPr>
              <a:buBlip>
                <a:blip r:embed="rId3"/>
              </a:buBlip>
            </a:pPr>
            <a:endParaRPr lang="cs-CZ" sz="1400" b="1" dirty="0">
              <a:latin typeface="+mj-lt"/>
            </a:endParaRP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při implementaci těchto politik do praxe.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Příklady finančních podpor a grantů.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B572DEB-B408-3EF1-8CA2-7A41E0B26F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B896BFC2-5467-7AAF-4C61-8DD2C7FAE2FF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AE7386FA-209E-EFB2-4735-9472D32083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26866878-F4DA-CC23-6A26-3EE66E77401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588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Mezigenerační leadership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vedení různorodých týmů.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Specifika jednotlivých generací (</a:t>
            </a:r>
            <a:r>
              <a:rPr lang="cs-CZ" sz="1400" b="1" dirty="0" err="1">
                <a:latin typeface="+mj-lt"/>
              </a:rPr>
              <a:t>Boomers</a:t>
            </a:r>
            <a:r>
              <a:rPr lang="cs-CZ" sz="1400" b="1" dirty="0">
                <a:latin typeface="+mj-lt"/>
              </a:rPr>
              <a:t>, Gen X, </a:t>
            </a:r>
            <a:r>
              <a:rPr lang="cs-CZ" sz="1400" b="1" dirty="0" err="1">
                <a:latin typeface="+mj-lt"/>
              </a:rPr>
              <a:t>Millennials</a:t>
            </a:r>
            <a:r>
              <a:rPr lang="cs-CZ" sz="1400" b="1" dirty="0">
                <a:latin typeface="+mj-lt"/>
              </a:rPr>
              <a:t>, Gen Z).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Přístupy k motivaci různých generací.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mezigenerační spolupráce.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mentoringu a vzdělávání.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Zohlednění potřeb zaměstnanců různých věkových kategorií.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Příklady úspěšného mezigeneračního vedení.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4431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8206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574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Role firemní kultury v diverzitě a inkluzi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firemní kultura podporuje diverzitu?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Vytváření inkluzivního prostředí.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Propojení firemních hodnot s diverzitou.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komunikace a transparentnosti.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Přínos kultury pro retenci zaměstnanců.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Firemní kultura jako nástroj pro budování důvěry.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Inspirace z firem s inkluzivní kulturou.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7806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Společenská odpovědnost (CSR)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Co je CSR?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Oblasti CSR: sociální, environmentální, ekonomická.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Vliv CSR na zaměstnance a veřejnost.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při implementaci CSR aktivit.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CSR programy zaměřené na komunitu.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Zapojení zaměstnanců do CSR projektů.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Měření dopadu CSR na firmu.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42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D4B1C4-F316-A444-91C2-3E391C4F9C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6E6F0E80-9638-24A5-5735-65210D7410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5680740E-399E-F3C1-8E96-AA5041E63B01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Ekologické cíle (ESG)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FA910153-103B-BF1B-4C6D-FE146B9FF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Co je ESG a jak se liší od CSR?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v naplňování ESG cílů.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Vzdělávání zaměstnanců v oblasti ESG.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Programy na snižování uhlíkové stopy.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Odměňování zaměstnanců za udržitelné chování.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Vliv ESG na značku zaměstnavatele.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Spojení ESG s firemní strategií.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D36AEFF-4449-0E2E-BB06-B19484508FBD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D3D0515A-C681-A109-51C0-6449D23BFBAF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40FD9808-8C58-76E4-81AC-B4A38FB9A2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FB5AD9B0-E691-933B-06F5-9EC060FB8564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90122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customXml/itemProps2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8723EF-4B72-4FA6-8245-D867AF3193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2382</TotalTime>
  <Words>854</Words>
  <Application>Microsoft Office PowerPoint</Application>
  <PresentationFormat>Předvádění na obrazovce (16:9)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Robert Kempný</cp:lastModifiedBy>
  <cp:revision>117</cp:revision>
  <dcterms:created xsi:type="dcterms:W3CDTF">2016-07-06T15:42:34Z</dcterms:created>
  <dcterms:modified xsi:type="dcterms:W3CDTF">2025-01-17T22:04:09Z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