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8"/>
  </p:handoutMasterIdLst>
  <p:sldIdLst>
    <p:sldId id="262" r:id="rId5"/>
    <p:sldId id="263" r:id="rId6"/>
    <p:sldId id="272" r:id="rId7"/>
    <p:sldId id="295" r:id="rId8"/>
    <p:sldId id="296" r:id="rId9"/>
    <p:sldId id="297" r:id="rId10"/>
    <p:sldId id="298" r:id="rId11"/>
    <p:sldId id="299" r:id="rId12"/>
    <p:sldId id="306" r:id="rId13"/>
    <p:sldId id="304" r:id="rId14"/>
    <p:sldId id="305" r:id="rId15"/>
    <p:sldId id="276" r:id="rId16"/>
    <p:sldId id="266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Kempný" userId="298310c0-7adf-4607-8c2f-b5a589468f33" providerId="ADAL" clId="{5A585BAD-43AF-427C-A41B-75F4DE8EC385}"/>
    <pc:docChg chg="modSld">
      <pc:chgData name="Robert Kempný" userId="298310c0-7adf-4607-8c2f-b5a589468f33" providerId="ADAL" clId="{5A585BAD-43AF-427C-A41B-75F4DE8EC385}" dt="2025-01-17T22:08:33.201" v="3"/>
      <pc:docMkLst>
        <pc:docMk/>
      </pc:docMkLst>
      <pc:sldChg chg="addSp modSp mod">
        <pc:chgData name="Robert Kempný" userId="298310c0-7adf-4607-8c2f-b5a589468f33" providerId="ADAL" clId="{5A585BAD-43AF-427C-A41B-75F4DE8EC385}" dt="2025-01-17T22:08:33.201" v="3"/>
        <pc:sldMkLst>
          <pc:docMk/>
          <pc:sldMk cId="1338063626" sldId="262"/>
        </pc:sldMkLst>
        <pc:spChg chg="mod">
          <ac:chgData name="Robert Kempný" userId="298310c0-7adf-4607-8c2f-b5a589468f33" providerId="ADAL" clId="{5A585BAD-43AF-427C-A41B-75F4DE8EC385}" dt="2025-01-17T22:08:11.027" v="0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5A585BAD-43AF-427C-A41B-75F4DE8EC385}" dt="2025-01-17T22:08:24.378" v="1" actId="107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5A585BAD-43AF-427C-A41B-75F4DE8EC385}" dt="2025-01-17T22:08:25.438" v="2"/>
          <ac:picMkLst>
            <pc:docMk/>
            <pc:sldMk cId="1338063626" sldId="262"/>
            <ac:picMk id="2" creationId="{AEFAAA2A-0C55-14D1-6692-6AFF74FE6C1C}"/>
          </ac:picMkLst>
        </pc:picChg>
        <pc:picChg chg="add mod">
          <ac:chgData name="Robert Kempný" userId="298310c0-7adf-4607-8c2f-b5a589468f33" providerId="ADAL" clId="{5A585BAD-43AF-427C-A41B-75F4DE8EC385}" dt="2025-01-17T22:08:33.201" v="3"/>
          <ac:picMkLst>
            <pc:docMk/>
            <pc:sldMk cId="1338063626" sldId="262"/>
            <ac:picMk id="5" creationId="{561970CE-BF93-3CF6-2982-BA4BE15A154F}"/>
          </ac:picMkLst>
        </pc:picChg>
      </pc:sldChg>
    </pc:docChg>
  </pc:docChgLst>
  <pc:docChgLst>
    <pc:chgData name="Helena" userId="8ac8855c-4e0e-44ec-b242-4f56ba3c791e" providerId="ADAL" clId="{65754519-F077-4B23-B864-D6B6A3F05342}"/>
    <pc:docChg chg="undo custSel delSld modSld">
      <pc:chgData name="Helena" userId="8ac8855c-4e0e-44ec-b242-4f56ba3c791e" providerId="ADAL" clId="{65754519-F077-4B23-B864-D6B6A3F05342}" dt="2025-01-06T17:04:38.827" v="558"/>
      <pc:docMkLst>
        <pc:docMk/>
      </pc:docMkLst>
      <pc:sldChg chg="modSp mod">
        <pc:chgData name="Helena" userId="8ac8855c-4e0e-44ec-b242-4f56ba3c791e" providerId="ADAL" clId="{65754519-F077-4B23-B864-D6B6A3F05342}" dt="2025-01-06T13:43:59.268" v="8" actId="27636"/>
        <pc:sldMkLst>
          <pc:docMk/>
          <pc:sldMk cId="1338063626" sldId="262"/>
        </pc:sldMkLst>
        <pc:spChg chg="mod">
          <ac:chgData name="Helena" userId="8ac8855c-4e0e-44ec-b242-4f56ba3c791e" providerId="ADAL" clId="{65754519-F077-4B23-B864-D6B6A3F05342}" dt="2025-01-06T13:43:59.268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65754519-F077-4B23-B864-D6B6A3F05342}" dt="2025-01-06T13:45:08.018" v="29" actId="20577"/>
        <pc:sldMkLst>
          <pc:docMk/>
          <pc:sldMk cId="3381936972" sldId="263"/>
        </pc:sldMkLst>
        <pc:spChg chg="mod">
          <ac:chgData name="Helena" userId="8ac8855c-4e0e-44ec-b242-4f56ba3c791e" providerId="ADAL" clId="{65754519-F077-4B23-B864-D6B6A3F05342}" dt="2025-01-06T13:45:08.018" v="29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65754519-F077-4B23-B864-D6B6A3F05342}" dt="2025-01-06T13:59:52.704" v="80"/>
        <pc:sldMkLst>
          <pc:docMk/>
          <pc:sldMk cId="1084421202" sldId="272"/>
        </pc:sldMkLst>
        <pc:spChg chg="mod">
          <ac:chgData name="Helena" userId="8ac8855c-4e0e-44ec-b242-4f56ba3c791e" providerId="ADAL" clId="{65754519-F077-4B23-B864-D6B6A3F05342}" dt="2025-01-06T13:59:37.539" v="78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3:59:52.704" v="80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65754519-F077-4B23-B864-D6B6A3F05342}" dt="2025-01-06T17:00:20.766" v="335" actId="2696"/>
        <pc:sldMkLst>
          <pc:docMk/>
          <pc:sldMk cId="4103794961" sldId="281"/>
        </pc:sldMkLst>
      </pc:sldChg>
      <pc:sldChg chg="del">
        <pc:chgData name="Helena" userId="8ac8855c-4e0e-44ec-b242-4f56ba3c791e" providerId="ADAL" clId="{65754519-F077-4B23-B864-D6B6A3F05342}" dt="2025-01-06T17:01:08.368" v="336" actId="2696"/>
        <pc:sldMkLst>
          <pc:docMk/>
          <pc:sldMk cId="2522182703" sldId="282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65754519-F077-4B23-B864-D6B6A3F05342}" dt="2025-01-06T14:00:47.749" v="138" actId="20577"/>
        <pc:sldMkLst>
          <pc:docMk/>
          <pc:sldMk cId="664431202" sldId="295"/>
        </pc:sldMkLst>
        <pc:spChg chg="mod">
          <ac:chgData name="Helena" userId="8ac8855c-4e0e-44ec-b242-4f56ba3c791e" providerId="ADAL" clId="{65754519-F077-4B23-B864-D6B6A3F05342}" dt="2025-01-06T14:00:15.309" v="124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0:47.749" v="138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4:01:20.834" v="187"/>
        <pc:sldMkLst>
          <pc:docMk/>
          <pc:sldMk cId="1131062224" sldId="296"/>
        </pc:sldMkLst>
        <pc:spChg chg="add del">
          <ac:chgData name="Helena" userId="8ac8855c-4e0e-44ec-b242-4f56ba3c791e" providerId="ADAL" clId="{65754519-F077-4B23-B864-D6B6A3F05342}" dt="2025-01-06T14:01:18.429" v="185"/>
          <ac:spMkLst>
            <pc:docMk/>
            <pc:sldMk cId="1131062224" sldId="296"/>
            <ac:spMk id="2" creationId="{E7F6631D-E692-40F8-A531-E44921320C50}"/>
          </ac:spMkLst>
        </pc:spChg>
        <pc:spChg chg="mod">
          <ac:chgData name="Helena" userId="8ac8855c-4e0e-44ec-b242-4f56ba3c791e" providerId="ADAL" clId="{65754519-F077-4B23-B864-D6B6A3F05342}" dt="2025-01-06T14:01:05.909" v="183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1:20.834" v="187"/>
          <ac:spMkLst>
            <pc:docMk/>
            <pc:sldMk cId="1131062224" sldId="296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6:48:05.805" v="259"/>
        <pc:sldMkLst>
          <pc:docMk/>
          <pc:sldMk cId="3787806026" sldId="297"/>
        </pc:sldMkLst>
        <pc:spChg chg="add del">
          <ac:chgData name="Helena" userId="8ac8855c-4e0e-44ec-b242-4f56ba3c791e" providerId="ADAL" clId="{65754519-F077-4B23-B864-D6B6A3F05342}" dt="2025-01-06T16:48:00.689" v="257"/>
          <ac:spMkLst>
            <pc:docMk/>
            <pc:sldMk cId="3787806026" sldId="297"/>
            <ac:spMk id="2" creationId="{64719F53-8138-4BEB-B6B8-EA5080F5BAD9}"/>
          </ac:spMkLst>
        </pc:spChg>
        <pc:spChg chg="mod">
          <ac:chgData name="Helena" userId="8ac8855c-4e0e-44ec-b242-4f56ba3c791e" providerId="ADAL" clId="{65754519-F077-4B23-B864-D6B6A3F05342}" dt="2025-01-06T14:07:23.540" v="255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48:05.805" v="259"/>
          <ac:spMkLst>
            <pc:docMk/>
            <pc:sldMk cId="3787806026" sldId="297"/>
            <ac:spMk id="11" creationId="{B3E7D415-F789-40A2-B235-E95A0A59BE3C}"/>
          </ac:spMkLst>
        </pc:spChg>
        <pc:picChg chg="mod">
          <ac:chgData name="Helena" userId="8ac8855c-4e0e-44ec-b242-4f56ba3c791e" providerId="ADAL" clId="{65754519-F077-4B23-B864-D6B6A3F05342}" dt="2025-01-06T14:07:06.288" v="208" actId="1076"/>
          <ac:picMkLst>
            <pc:docMk/>
            <pc:sldMk cId="3787806026" sldId="297"/>
            <ac:picMk id="14" creationId="{F3A4B768-70D3-4237-B093-4A78E6219001}"/>
          </ac:picMkLst>
        </pc:picChg>
      </pc:sldChg>
      <pc:sldChg chg="addSp delSp modSp mod">
        <pc:chgData name="Helena" userId="8ac8855c-4e0e-44ec-b242-4f56ba3c791e" providerId="ADAL" clId="{65754519-F077-4B23-B864-D6B6A3F05342}" dt="2025-01-06T16:58:11.463" v="302"/>
        <pc:sldMkLst>
          <pc:docMk/>
          <pc:sldMk cId="69242158" sldId="298"/>
        </pc:sldMkLst>
        <pc:spChg chg="add del">
          <ac:chgData name="Helena" userId="8ac8855c-4e0e-44ec-b242-4f56ba3c791e" providerId="ADAL" clId="{65754519-F077-4B23-B864-D6B6A3F05342}" dt="2025-01-06T16:58:06.940" v="300"/>
          <ac:spMkLst>
            <pc:docMk/>
            <pc:sldMk cId="69242158" sldId="298"/>
            <ac:spMk id="2" creationId="{E23E67AD-6381-4EFC-868A-EA824432794E}"/>
          </ac:spMkLst>
        </pc:spChg>
        <pc:spChg chg="mod">
          <ac:chgData name="Helena" userId="8ac8855c-4e0e-44ec-b242-4f56ba3c791e" providerId="ADAL" clId="{65754519-F077-4B23-B864-D6B6A3F05342}" dt="2025-01-06T16:57:52.027" v="29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58:11.463" v="302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0:05.168" v="334"/>
        <pc:sldMkLst>
          <pc:docMk/>
          <pc:sldMk cId="4212220342" sldId="299"/>
        </pc:sldMkLst>
        <pc:spChg chg="mod">
          <ac:chgData name="Helena" userId="8ac8855c-4e0e-44ec-b242-4f56ba3c791e" providerId="ADAL" clId="{65754519-F077-4B23-B864-D6B6A3F05342}" dt="2025-01-06T16:59:51.867" v="33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0:05.168" v="334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2:14.918" v="382"/>
        <pc:sldMkLst>
          <pc:docMk/>
          <pc:sldMk cId="1675346885" sldId="300"/>
        </pc:sldMkLst>
        <pc:spChg chg="mod">
          <ac:chgData name="Helena" userId="8ac8855c-4e0e-44ec-b242-4f56ba3c791e" providerId="ADAL" clId="{65754519-F077-4B23-B864-D6B6A3F05342}" dt="2025-01-06T17:01:59.917" v="380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14.918" v="382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2:50.787" v="419"/>
        <pc:sldMkLst>
          <pc:docMk/>
          <pc:sldMk cId="2041055023" sldId="301"/>
        </pc:sldMkLst>
        <pc:spChg chg="add del">
          <ac:chgData name="Helena" userId="8ac8855c-4e0e-44ec-b242-4f56ba3c791e" providerId="ADAL" clId="{65754519-F077-4B23-B864-D6B6A3F05342}" dt="2025-01-06T17:02:48.318" v="417"/>
          <ac:spMkLst>
            <pc:docMk/>
            <pc:sldMk cId="2041055023" sldId="301"/>
            <ac:spMk id="2" creationId="{FA581533-2017-4D2E-A2F5-C7AEB8B38A97}"/>
          </ac:spMkLst>
        </pc:spChg>
        <pc:spChg chg="mod">
          <ac:chgData name="Helena" userId="8ac8855c-4e0e-44ec-b242-4f56ba3c791e" providerId="ADAL" clId="{65754519-F077-4B23-B864-D6B6A3F05342}" dt="2025-01-06T17:02:32.322" v="415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50.787" v="419"/>
          <ac:spMkLst>
            <pc:docMk/>
            <pc:sldMk cId="2041055023" sldId="301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3:25.508" v="486"/>
        <pc:sldMkLst>
          <pc:docMk/>
          <pc:sldMk cId="2017816102" sldId="302"/>
        </pc:sldMkLst>
        <pc:spChg chg="mod">
          <ac:chgData name="Helena" userId="8ac8855c-4e0e-44ec-b242-4f56ba3c791e" providerId="ADAL" clId="{65754519-F077-4B23-B864-D6B6A3F05342}" dt="2025-01-06T17:03:12.477" v="48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3:25.508" v="486"/>
          <ac:spMkLst>
            <pc:docMk/>
            <pc:sldMk cId="2017816102" sldId="302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4:04.907" v="554"/>
        <pc:sldMkLst>
          <pc:docMk/>
          <pc:sldMk cId="2874748418" sldId="303"/>
        </pc:sldMkLst>
        <pc:spChg chg="add del">
          <ac:chgData name="Helena" userId="8ac8855c-4e0e-44ec-b242-4f56ba3c791e" providerId="ADAL" clId="{65754519-F077-4B23-B864-D6B6A3F05342}" dt="2025-01-06T17:03:59.342" v="552"/>
          <ac:spMkLst>
            <pc:docMk/>
            <pc:sldMk cId="2874748418" sldId="303"/>
            <ac:spMk id="2" creationId="{2323962A-67C3-4269-A2AA-5261D0456A94}"/>
          </ac:spMkLst>
        </pc:spChg>
        <pc:spChg chg="mod">
          <ac:chgData name="Helena" userId="8ac8855c-4e0e-44ec-b242-4f56ba3c791e" providerId="ADAL" clId="{65754519-F077-4B23-B864-D6B6A3F05342}" dt="2025-01-06T17:03:44.681" v="550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4:04.907" v="554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22.887" v="556"/>
        <pc:sldMkLst>
          <pc:docMk/>
          <pc:sldMk cId="3936661063" sldId="304"/>
        </pc:sldMkLst>
        <pc:spChg chg="mod">
          <ac:chgData name="Helena" userId="8ac8855c-4e0e-44ec-b242-4f56ba3c791e" providerId="ADAL" clId="{65754519-F077-4B23-B864-D6B6A3F05342}" dt="2025-01-06T17:04:22.887" v="5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38.827" v="558"/>
        <pc:sldMkLst>
          <pc:docMk/>
          <pc:sldMk cId="3947369053" sldId="305"/>
        </pc:sldMkLst>
        <pc:spChg chg="mod">
          <ac:chgData name="Helena" userId="8ac8855c-4e0e-44ec-b242-4f56ba3c791e" providerId="ADAL" clId="{65754519-F077-4B23-B864-D6B6A3F05342}" dt="2025-01-06T17:04:38.827" v="5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93B439D7-6596-45EE-977A-E68E6E0E5BBD}"/>
    <pc:docChg chg="undo custSel addSld delSld modSld sldOrd">
      <pc:chgData name="Helena" userId="8ac8855c-4e0e-44ec-b242-4f56ba3c791e" providerId="ADAL" clId="{93B439D7-6596-45EE-977A-E68E6E0E5BBD}" dt="2025-01-06T12:45:26.176" v="540" actId="14100"/>
      <pc:docMkLst>
        <pc:docMk/>
      </pc:docMkLst>
      <pc:sldChg chg="modSp mod ord">
        <pc:chgData name="Helena" userId="8ac8855c-4e0e-44ec-b242-4f56ba3c791e" providerId="ADAL" clId="{93B439D7-6596-45EE-977A-E68E6E0E5BBD}" dt="2025-01-06T12:34:44.686" v="84" actId="20577"/>
        <pc:sldMkLst>
          <pc:docMk/>
          <pc:sldMk cId="493791013" sldId="265"/>
        </pc:sldMkLst>
        <pc:spChg chg="mod">
          <ac:chgData name="Helena" userId="8ac8855c-4e0e-44ec-b242-4f56ba3c791e" providerId="ADAL" clId="{93B439D7-6596-45EE-977A-E68E6E0E5BBD}" dt="2025-01-06T12:34:44.686" v="84" actId="20577"/>
          <ac:spMkLst>
            <pc:docMk/>
            <pc:sldMk cId="493791013" sldId="265"/>
            <ac:spMk id="6" creationId="{A5A29A1F-AA48-4914-BEA8-EA2AA88A4B1D}"/>
          </ac:spMkLst>
        </pc:spChg>
      </pc:sldChg>
      <pc:sldChg chg="ord">
        <pc:chgData name="Helena" userId="8ac8855c-4e0e-44ec-b242-4f56ba3c791e" providerId="ADAL" clId="{93B439D7-6596-45EE-977A-E68E6E0E5BBD}" dt="2025-01-06T12:33:24.092" v="53"/>
        <pc:sldMkLst>
          <pc:docMk/>
          <pc:sldMk cId="3959727455" sldId="273"/>
        </pc:sldMkLst>
      </pc:sldChg>
      <pc:sldChg chg="delSp modSp add del mod ord">
        <pc:chgData name="Helena" userId="8ac8855c-4e0e-44ec-b242-4f56ba3c791e" providerId="ADAL" clId="{93B439D7-6596-45EE-977A-E68E6E0E5BBD}" dt="2025-01-06T12:35:11.918" v="88" actId="478"/>
        <pc:sldMkLst>
          <pc:docMk/>
          <pc:sldMk cId="272585569" sldId="274"/>
        </pc:sldMkLst>
        <pc:spChg chg="mod">
          <ac:chgData name="Helena" userId="8ac8855c-4e0e-44ec-b242-4f56ba3c791e" providerId="ADAL" clId="{93B439D7-6596-45EE-977A-E68E6E0E5BBD}" dt="2025-01-06T12:35:09.585" v="87" actId="6549"/>
          <ac:spMkLst>
            <pc:docMk/>
            <pc:sldMk cId="272585569" sldId="274"/>
            <ac:spMk id="6" creationId="{A5A29A1F-AA48-4914-BEA8-EA2AA88A4B1D}"/>
          </ac:spMkLst>
        </pc:spChg>
        <pc:picChg chg="del">
          <ac:chgData name="Helena" userId="8ac8855c-4e0e-44ec-b242-4f56ba3c791e" providerId="ADAL" clId="{93B439D7-6596-45EE-977A-E68E6E0E5BBD}" dt="2025-01-06T12:35:11.918" v="88" actId="478"/>
          <ac:picMkLst>
            <pc:docMk/>
            <pc:sldMk cId="272585569" sldId="274"/>
            <ac:picMk id="4" creationId="{C12FAB29-F9C0-40AF-96FE-9A19FCB8C70E}"/>
          </ac:picMkLst>
        </pc:picChg>
        <pc:picChg chg="del">
          <ac:chgData name="Helena" userId="8ac8855c-4e0e-44ec-b242-4f56ba3c791e" providerId="ADAL" clId="{93B439D7-6596-45EE-977A-E68E6E0E5BBD}" dt="2025-01-06T12:35:01.210" v="85" actId="478"/>
          <ac:picMkLst>
            <pc:docMk/>
            <pc:sldMk cId="272585569" sldId="274"/>
            <ac:picMk id="8" creationId="{0479E4A3-798E-41C6-B00C-D81C3BFDC8DF}"/>
          </ac:picMkLst>
        </pc:picChg>
      </pc:sldChg>
      <pc:sldChg chg="modSp add del mod ord">
        <pc:chgData name="Helena" userId="8ac8855c-4e0e-44ec-b242-4f56ba3c791e" providerId="ADAL" clId="{93B439D7-6596-45EE-977A-E68E6E0E5BBD}" dt="2025-01-06T12:35:21.355" v="92" actId="20577"/>
        <pc:sldMkLst>
          <pc:docMk/>
          <pc:sldMk cId="4092707784" sldId="275"/>
        </pc:sldMkLst>
        <pc:spChg chg="mod">
          <ac:chgData name="Helena" userId="8ac8855c-4e0e-44ec-b242-4f56ba3c791e" providerId="ADAL" clId="{93B439D7-6596-45EE-977A-E68E6E0E5BBD}" dt="2025-01-06T12:35:21.355" v="92" actId="20577"/>
          <ac:spMkLst>
            <pc:docMk/>
            <pc:sldMk cId="4092707784" sldId="275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4:38.706" v="511" actId="6549"/>
        <pc:sldMkLst>
          <pc:docMk/>
          <pc:sldMk cId="500273330" sldId="276"/>
        </pc:sldMkLst>
        <pc:spChg chg="mod">
          <ac:chgData name="Helena" userId="8ac8855c-4e0e-44ec-b242-4f56ba3c791e" providerId="ADAL" clId="{93B439D7-6596-45EE-977A-E68E6E0E5BBD}" dt="2025-01-06T12:44:38.706" v="511" actId="6549"/>
          <ac:spMkLst>
            <pc:docMk/>
            <pc:sldMk cId="500273330" sldId="276"/>
            <ac:spMk id="6" creationId="{A5A29A1F-AA48-4914-BEA8-EA2AA88A4B1D}"/>
          </ac:spMkLst>
        </pc:spChg>
      </pc:sldChg>
      <pc:sldChg chg="modSp add del mod ord">
        <pc:chgData name="Helena" userId="8ac8855c-4e0e-44ec-b242-4f56ba3c791e" providerId="ADAL" clId="{93B439D7-6596-45EE-977A-E68E6E0E5BBD}" dt="2025-01-06T12:37:47.794" v="206" actId="20577"/>
        <pc:sldMkLst>
          <pc:docMk/>
          <pc:sldMk cId="3302716464" sldId="277"/>
        </pc:sldMkLst>
        <pc:spChg chg="mod">
          <ac:chgData name="Helena" userId="8ac8855c-4e0e-44ec-b242-4f56ba3c791e" providerId="ADAL" clId="{93B439D7-6596-45EE-977A-E68E6E0E5BBD}" dt="2025-01-06T12:37:47.794" v="206" actId="20577"/>
          <ac:spMkLst>
            <pc:docMk/>
            <pc:sldMk cId="3302716464" sldId="277"/>
            <ac:spMk id="11" creationId="{426A6329-F9AB-424C-8AEB-35B0C8CE7476}"/>
          </ac:spMkLst>
        </pc:spChg>
      </pc:sldChg>
      <pc:sldChg chg="modSp add del mod ord">
        <pc:chgData name="Helena" userId="8ac8855c-4e0e-44ec-b242-4f56ba3c791e" providerId="ADAL" clId="{93B439D7-6596-45EE-977A-E68E6E0E5BBD}" dt="2025-01-06T12:38:01.008" v="210" actId="27636"/>
        <pc:sldMkLst>
          <pc:docMk/>
          <pc:sldMk cId="3104700729" sldId="278"/>
        </pc:sldMkLst>
        <pc:spChg chg="mod">
          <ac:chgData name="Helena" userId="8ac8855c-4e0e-44ec-b242-4f56ba3c791e" providerId="ADAL" clId="{93B439D7-6596-45EE-977A-E68E6E0E5BBD}" dt="2025-01-06T12:38:01.008" v="210" actId="27636"/>
          <ac:spMkLst>
            <pc:docMk/>
            <pc:sldMk cId="3104700729" sldId="278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09.826" v="538" actId="20577"/>
        <pc:sldMkLst>
          <pc:docMk/>
          <pc:sldMk cId="380732883" sldId="279"/>
        </pc:sldMkLst>
        <pc:spChg chg="mod">
          <ac:chgData name="Helena" userId="8ac8855c-4e0e-44ec-b242-4f56ba3c791e" providerId="ADAL" clId="{93B439D7-6596-45EE-977A-E68E6E0E5BBD}" dt="2025-01-06T12:45:09.826" v="538" actId="20577"/>
          <ac:spMkLst>
            <pc:docMk/>
            <pc:sldMk cId="380732883" sldId="27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26.176" v="540" actId="14100"/>
        <pc:sldMkLst>
          <pc:docMk/>
          <pc:sldMk cId="1343629713" sldId="280"/>
        </pc:sldMkLst>
        <pc:spChg chg="mod">
          <ac:chgData name="Helena" userId="8ac8855c-4e0e-44ec-b242-4f56ba3c791e" providerId="ADAL" clId="{93B439D7-6596-45EE-977A-E68E6E0E5BBD}" dt="2025-01-06T12:45:26.176" v="540" actId="14100"/>
          <ac:spMkLst>
            <pc:docMk/>
            <pc:sldMk cId="1343629713" sldId="280"/>
            <ac:spMk id="11" creationId="{426A6329-F9AB-424C-8AEB-35B0C8CE7476}"/>
          </ac:spMkLst>
        </pc:spChg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4103794961" sldId="281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2522182703" sldId="282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93B439D7-6596-45EE-977A-E68E6E0E5BBD}" dt="2025-01-06T12:32:02.015" v="46" actId="2696"/>
        <pc:sldMkLst>
          <pc:docMk/>
          <pc:sldMk cId="655261926" sldId="287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93B439D7-6596-45EE-977A-E68E6E0E5BBD}" dt="2025-01-06T12:36:07.221" v="139" actId="20577"/>
        <pc:sldMkLst>
          <pc:docMk/>
          <pc:sldMk cId="664431202" sldId="295"/>
        </pc:sldMkLst>
        <pc:spChg chg="mod">
          <ac:chgData name="Helena" userId="8ac8855c-4e0e-44ec-b242-4f56ba3c791e" providerId="ADAL" clId="{93B439D7-6596-45EE-977A-E68E6E0E5BBD}" dt="2025-01-06T12:36:07.221" v="139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B439D7-6596-45EE-977A-E68E6E0E5BBD}" dt="2025-01-06T12:31:37.905" v="44"/>
        <pc:sldMkLst>
          <pc:docMk/>
          <pc:sldMk cId="1131062224" sldId="296"/>
        </pc:sldMkLst>
        <pc:spChg chg="mod">
          <ac:chgData name="Helena" userId="8ac8855c-4e0e-44ec-b242-4f56ba3c791e" providerId="ADAL" clId="{93B439D7-6596-45EE-977A-E68E6E0E5BBD}" dt="2025-01-06T12:31:24.989" v="42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1:37.905" v="44"/>
          <ac:spMkLst>
            <pc:docMk/>
            <pc:sldMk cId="1131062224" sldId="296"/>
            <ac:spMk id="11" creationId="{B3E7D415-F789-40A2-B235-E95A0A59BE3C}"/>
          </ac:spMkLst>
        </pc:spChg>
        <pc:picChg chg="mod">
          <ac:chgData name="Helena" userId="8ac8855c-4e0e-44ec-b242-4f56ba3c791e" providerId="ADAL" clId="{93B439D7-6596-45EE-977A-E68E6E0E5BBD}" dt="2025-01-06T12:31:11.198" v="1" actId="1076"/>
          <ac:picMkLst>
            <pc:docMk/>
            <pc:sldMk cId="1131062224" sldId="296"/>
            <ac:picMk id="14" creationId="{F3A4B768-70D3-4237-B093-4A78E6219001}"/>
          </ac:picMkLst>
        </pc:picChg>
      </pc:sldChg>
      <pc:sldChg chg="addSp delSp modSp add mod">
        <pc:chgData name="Helena" userId="8ac8855c-4e0e-44ec-b242-4f56ba3c791e" providerId="ADAL" clId="{93B439D7-6596-45EE-977A-E68E6E0E5BBD}" dt="2025-01-06T12:37:00.031" v="175" actId="20577"/>
        <pc:sldMkLst>
          <pc:docMk/>
          <pc:sldMk cId="3787806026" sldId="297"/>
        </pc:sldMkLst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2" creationId="{C8676F77-8160-4AC2-A947-0E5527C33E9D}"/>
          </ac:spMkLst>
        </pc:spChg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3" creationId="{83C87C91-D3E6-4893-B0C4-13127300FEE1}"/>
          </ac:spMkLst>
        </pc:spChg>
        <pc:spChg chg="mod">
          <ac:chgData name="Helena" userId="8ac8855c-4e0e-44ec-b242-4f56ba3c791e" providerId="ADAL" clId="{93B439D7-6596-45EE-977A-E68E6E0E5BBD}" dt="2025-01-06T12:36:29.755" v="159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7:00.031" v="175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8:42.293" v="243"/>
        <pc:sldMkLst>
          <pc:docMk/>
          <pc:sldMk cId="69242158" sldId="298"/>
        </pc:sldMkLst>
        <pc:spChg chg="mod">
          <ac:chgData name="Helena" userId="8ac8855c-4e0e-44ec-b242-4f56ba3c791e" providerId="ADAL" clId="{93B439D7-6596-45EE-977A-E68E6E0E5BBD}" dt="2025-01-06T12:38:22.296" v="241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8:42.293" v="243"/>
          <ac:spMkLst>
            <pc:docMk/>
            <pc:sldMk cId="69242158" sldId="29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16.676" v="273"/>
        <pc:sldMkLst>
          <pc:docMk/>
          <pc:sldMk cId="4212220342" sldId="299"/>
        </pc:sldMkLst>
        <pc:spChg chg="mod">
          <ac:chgData name="Helena" userId="8ac8855c-4e0e-44ec-b242-4f56ba3c791e" providerId="ADAL" clId="{93B439D7-6596-45EE-977A-E68E6E0E5BBD}" dt="2025-01-06T12:39:05.896" v="271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16.676" v="273"/>
          <ac:spMkLst>
            <pc:docMk/>
            <pc:sldMk cId="4212220342" sldId="29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49.764" v="305"/>
        <pc:sldMkLst>
          <pc:docMk/>
          <pc:sldMk cId="1675346885" sldId="300"/>
        </pc:sldMkLst>
        <pc:spChg chg="mod">
          <ac:chgData name="Helena" userId="8ac8855c-4e0e-44ec-b242-4f56ba3c791e" providerId="ADAL" clId="{93B439D7-6596-45EE-977A-E68E6E0E5BBD}" dt="2025-01-06T12:39:34.455" v="303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49.764" v="305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0:39.680" v="390" actId="20577"/>
        <pc:sldMkLst>
          <pc:docMk/>
          <pc:sldMk cId="2041055023" sldId="301"/>
        </pc:sldMkLst>
        <pc:spChg chg="add del">
          <ac:chgData name="Helena" userId="8ac8855c-4e0e-44ec-b242-4f56ba3c791e" providerId="ADAL" clId="{93B439D7-6596-45EE-977A-E68E6E0E5BBD}" dt="2025-01-06T12:40:33.208" v="386"/>
          <ac:spMkLst>
            <pc:docMk/>
            <pc:sldMk cId="2041055023" sldId="301"/>
            <ac:spMk id="2" creationId="{2DD9C4ED-AA43-4A83-97E3-D6065F9C3F2F}"/>
          </ac:spMkLst>
        </pc:spChg>
        <pc:spChg chg="mod">
          <ac:chgData name="Helena" userId="8ac8855c-4e0e-44ec-b242-4f56ba3c791e" providerId="ADAL" clId="{93B439D7-6596-45EE-977A-E68E6E0E5BBD}" dt="2025-01-06T12:40:18.486" v="38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0:39.680" v="390" actId="20577"/>
          <ac:spMkLst>
            <pc:docMk/>
            <pc:sldMk cId="2041055023" sldId="301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06.826" v="416"/>
        <pc:sldMkLst>
          <pc:docMk/>
          <pc:sldMk cId="2017816102" sldId="302"/>
        </pc:sldMkLst>
        <pc:spChg chg="mod">
          <ac:chgData name="Helena" userId="8ac8855c-4e0e-44ec-b242-4f56ba3c791e" providerId="ADAL" clId="{93B439D7-6596-45EE-977A-E68E6E0E5BBD}" dt="2025-01-06T12:40:57.527" v="41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06.826" v="416"/>
          <ac:spMkLst>
            <pc:docMk/>
            <pc:sldMk cId="2017816102" sldId="302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36.602" v="435"/>
        <pc:sldMkLst>
          <pc:docMk/>
          <pc:sldMk cId="2874748418" sldId="303"/>
        </pc:sldMkLst>
        <pc:spChg chg="mod">
          <ac:chgData name="Helena" userId="8ac8855c-4e0e-44ec-b242-4f56ba3c791e" providerId="ADAL" clId="{93B439D7-6596-45EE-977A-E68E6E0E5BBD}" dt="2025-01-06T12:41:21.976" v="433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36.602" v="435"/>
          <ac:spMkLst>
            <pc:docMk/>
            <pc:sldMk cId="2874748418" sldId="303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2:05.124" v="459"/>
        <pc:sldMkLst>
          <pc:docMk/>
          <pc:sldMk cId="3936661063" sldId="304"/>
        </pc:sldMkLst>
        <pc:spChg chg="mod">
          <ac:chgData name="Helena" userId="8ac8855c-4e0e-44ec-b242-4f56ba3c791e" providerId="ADAL" clId="{93B439D7-6596-45EE-977A-E68E6E0E5BBD}" dt="2025-01-06T12:41:51.537" v="457" actId="20577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05.124" v="459"/>
          <ac:spMkLst>
            <pc:docMk/>
            <pc:sldMk cId="3936661063" sldId="304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2:41.076" v="482"/>
        <pc:sldMkLst>
          <pc:docMk/>
          <pc:sldMk cId="3947369053" sldId="305"/>
        </pc:sldMkLst>
        <pc:spChg chg="add del">
          <ac:chgData name="Helena" userId="8ac8855c-4e0e-44ec-b242-4f56ba3c791e" providerId="ADAL" clId="{93B439D7-6596-45EE-977A-E68E6E0E5BBD}" dt="2025-01-06T12:42:37.446" v="480"/>
          <ac:spMkLst>
            <pc:docMk/>
            <pc:sldMk cId="3947369053" sldId="305"/>
            <ac:spMk id="2" creationId="{5A3268F8-0624-4B18-99CE-8BF2ACDE9C45}"/>
          </ac:spMkLst>
        </pc:spChg>
        <pc:spChg chg="mod">
          <ac:chgData name="Helena" userId="8ac8855c-4e0e-44ec-b242-4f56ba3c791e" providerId="ADAL" clId="{93B439D7-6596-45EE-977A-E68E6E0E5BBD}" dt="2025-01-06T12:42:24.766" v="478" actId="20577"/>
          <ac:spMkLst>
            <pc:docMk/>
            <pc:sldMk cId="3947369053" sldId="305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41.076" v="48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F8D50399-F534-4BEB-B675-982833FA9BEA}"/>
    <pc:docChg chg="undo custSel delSld modSld">
      <pc:chgData name="Helena" userId="8ac8855c-4e0e-44ec-b242-4f56ba3c791e" providerId="ADAL" clId="{F8D50399-F534-4BEB-B675-982833FA9BEA}" dt="2025-01-06T17:24:49.682" v="58"/>
      <pc:docMkLst>
        <pc:docMk/>
      </pc:docMkLst>
      <pc:sldChg chg="modSp mod">
        <pc:chgData name="Helena" userId="8ac8855c-4e0e-44ec-b242-4f56ba3c791e" providerId="ADAL" clId="{F8D50399-F534-4BEB-B675-982833FA9BEA}" dt="2025-01-06T17:18:36.215" v="8" actId="20577"/>
        <pc:sldMkLst>
          <pc:docMk/>
          <pc:sldMk cId="1338063626" sldId="262"/>
        </pc:sldMkLst>
        <pc:spChg chg="mod">
          <ac:chgData name="Helena" userId="8ac8855c-4e0e-44ec-b242-4f56ba3c791e" providerId="ADAL" clId="{F8D50399-F534-4BEB-B675-982833FA9BEA}" dt="2025-01-06T17:18:36.215" v="8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F8D50399-F534-4BEB-B675-982833FA9BEA}" dt="2025-01-06T17:19:38.048" v="27" actId="20577"/>
        <pc:sldMkLst>
          <pc:docMk/>
          <pc:sldMk cId="3381936972" sldId="263"/>
        </pc:sldMkLst>
        <pc:spChg chg="mod">
          <ac:chgData name="Helena" userId="8ac8855c-4e0e-44ec-b242-4f56ba3c791e" providerId="ADAL" clId="{F8D50399-F534-4BEB-B675-982833FA9BEA}" dt="2025-01-06T17:19:38.048" v="27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F8D50399-F534-4BEB-B675-982833FA9BEA}" dt="2025-01-06T17:20:21.438" v="31"/>
        <pc:sldMkLst>
          <pc:docMk/>
          <pc:sldMk cId="1084421202" sldId="272"/>
        </pc:sldMkLst>
        <pc:spChg chg="mod">
          <ac:chgData name="Helena" userId="8ac8855c-4e0e-44ec-b242-4f56ba3c791e" providerId="ADAL" clId="{F8D50399-F534-4BEB-B675-982833FA9BEA}" dt="2025-01-06T17:20:02.744" v="29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0:21.438" v="31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08.253" v="35"/>
        <pc:sldMkLst>
          <pc:docMk/>
          <pc:sldMk cId="664431202" sldId="295"/>
        </pc:sldMkLst>
        <pc:spChg chg="mod">
          <ac:chgData name="Helena" userId="8ac8855c-4e0e-44ec-b242-4f56ba3c791e" providerId="ADAL" clId="{F8D50399-F534-4BEB-B675-982833FA9BEA}" dt="2025-01-06T17:20:34.328" v="33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08.253" v="35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1:34.848" v="39"/>
        <pc:sldMkLst>
          <pc:docMk/>
          <pc:sldMk cId="1131062224" sldId="296"/>
        </pc:sldMkLst>
        <pc:spChg chg="mod">
          <ac:chgData name="Helena" userId="8ac8855c-4e0e-44ec-b242-4f56ba3c791e" providerId="ADAL" clId="{F8D50399-F534-4BEB-B675-982833FA9BEA}" dt="2025-01-06T17:21:23.288" v="37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1:34.848" v="39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01.538" v="43"/>
        <pc:sldMkLst>
          <pc:docMk/>
          <pc:sldMk cId="3787806026" sldId="297"/>
        </pc:sldMkLst>
        <pc:spChg chg="mod">
          <ac:chgData name="Helena" userId="8ac8855c-4e0e-44ec-b242-4f56ba3c791e" providerId="ADAL" clId="{F8D50399-F534-4BEB-B675-982833FA9BEA}" dt="2025-01-06T17:21:47.878" v="41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01.538" v="43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2:30.862" v="47"/>
        <pc:sldMkLst>
          <pc:docMk/>
          <pc:sldMk cId="69242158" sldId="298"/>
        </pc:sldMkLst>
        <pc:spChg chg="mod">
          <ac:chgData name="Helena" userId="8ac8855c-4e0e-44ec-b242-4f56ba3c791e" providerId="ADAL" clId="{F8D50399-F534-4BEB-B675-982833FA9BEA}" dt="2025-01-06T17:22:16.604" v="45" actId="27636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2:30.862" v="4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3:14.159" v="50"/>
        <pc:sldMkLst>
          <pc:docMk/>
          <pc:sldMk cId="4212220342" sldId="299"/>
        </pc:sldMkLst>
        <pc:spChg chg="mod">
          <ac:chgData name="Helena" userId="8ac8855c-4e0e-44ec-b242-4f56ba3c791e" providerId="ADAL" clId="{F8D50399-F534-4BEB-B675-982833FA9BEA}" dt="2025-01-06T17:23:01.788" v="48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F8D50399-F534-4BEB-B675-982833FA9BEA}" dt="2025-01-06T17:23:14.159" v="50"/>
          <ac:spMkLst>
            <pc:docMk/>
            <pc:sldMk cId="4212220342" sldId="299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F8D50399-F534-4BEB-B675-982833FA9BEA}" dt="2025-01-06T17:23:37.289" v="51" actId="2696"/>
        <pc:sldMkLst>
          <pc:docMk/>
          <pc:sldMk cId="1675346885" sldId="300"/>
        </pc:sldMkLst>
      </pc:sldChg>
      <pc:sldChg chg="del">
        <pc:chgData name="Helena" userId="8ac8855c-4e0e-44ec-b242-4f56ba3c791e" providerId="ADAL" clId="{F8D50399-F534-4BEB-B675-982833FA9BEA}" dt="2025-01-06T17:23:49.421" v="53" actId="2696"/>
        <pc:sldMkLst>
          <pc:docMk/>
          <pc:sldMk cId="2041055023" sldId="301"/>
        </pc:sldMkLst>
      </pc:sldChg>
      <pc:sldChg chg="del">
        <pc:chgData name="Helena" userId="8ac8855c-4e0e-44ec-b242-4f56ba3c791e" providerId="ADAL" clId="{F8D50399-F534-4BEB-B675-982833FA9BEA}" dt="2025-01-06T17:23:42.808" v="52" actId="2696"/>
        <pc:sldMkLst>
          <pc:docMk/>
          <pc:sldMk cId="2017816102" sldId="302"/>
        </pc:sldMkLst>
      </pc:sldChg>
      <pc:sldChg chg="del">
        <pc:chgData name="Helena" userId="8ac8855c-4e0e-44ec-b242-4f56ba3c791e" providerId="ADAL" clId="{F8D50399-F534-4BEB-B675-982833FA9BEA}" dt="2025-01-06T17:24:05.683" v="54" actId="2696"/>
        <pc:sldMkLst>
          <pc:docMk/>
          <pc:sldMk cId="2874748418" sldId="303"/>
        </pc:sldMkLst>
      </pc:sldChg>
      <pc:sldChg chg="modSp mod">
        <pc:chgData name="Helena" userId="8ac8855c-4e0e-44ec-b242-4f56ba3c791e" providerId="ADAL" clId="{F8D50399-F534-4BEB-B675-982833FA9BEA}" dt="2025-01-06T17:24:29.238" v="56"/>
        <pc:sldMkLst>
          <pc:docMk/>
          <pc:sldMk cId="3936661063" sldId="304"/>
        </pc:sldMkLst>
        <pc:spChg chg="mod">
          <ac:chgData name="Helena" userId="8ac8855c-4e0e-44ec-b242-4f56ba3c791e" providerId="ADAL" clId="{F8D50399-F534-4BEB-B675-982833FA9BEA}" dt="2025-01-06T17:24:29.238" v="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F8D50399-F534-4BEB-B675-982833FA9BEA}" dt="2025-01-06T17:24:49.682" v="58"/>
        <pc:sldMkLst>
          <pc:docMk/>
          <pc:sldMk cId="3947369053" sldId="305"/>
        </pc:sldMkLst>
        <pc:spChg chg="mod">
          <ac:chgData name="Helena" userId="8ac8855c-4e0e-44ec-b242-4f56ba3c791e" providerId="ADAL" clId="{F8D50399-F534-4BEB-B675-982833FA9BEA}" dt="2025-01-06T17:24:49.682" v="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3809EDA1-72F7-4C40-81B5-9FC711AB1AB0}"/>
    <pc:docChg chg="custSel addSld modSld">
      <pc:chgData name="Helena" userId="8ac8855c-4e0e-44ec-b242-4f56ba3c791e" providerId="ADAL" clId="{3809EDA1-72F7-4C40-81B5-9FC711AB1AB0}" dt="2025-01-07T10:37:45.478" v="300" actId="20577"/>
      <pc:docMkLst>
        <pc:docMk/>
      </pc:docMkLst>
      <pc:sldChg chg="modSp mod">
        <pc:chgData name="Helena" userId="8ac8855c-4e0e-44ec-b242-4f56ba3c791e" providerId="ADAL" clId="{3809EDA1-72F7-4C40-81B5-9FC711AB1AB0}" dt="2025-01-07T10:37:45.478" v="300" actId="20577"/>
        <pc:sldMkLst>
          <pc:docMk/>
          <pc:sldMk cId="1338063626" sldId="262"/>
        </pc:sldMkLst>
        <pc:spChg chg="mod">
          <ac:chgData name="Helena" userId="8ac8855c-4e0e-44ec-b242-4f56ba3c791e" providerId="ADAL" clId="{3809EDA1-72F7-4C40-81B5-9FC711AB1AB0}" dt="2025-01-07T10:37:45.478" v="300" actId="20577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3809EDA1-72F7-4C40-81B5-9FC711AB1AB0}" dt="2025-01-07T09:55:00.477" v="66" actId="5793"/>
        <pc:sldMkLst>
          <pc:docMk/>
          <pc:sldMk cId="3381936972" sldId="263"/>
        </pc:sldMkLst>
        <pc:spChg chg="mod">
          <ac:chgData name="Helena" userId="8ac8855c-4e0e-44ec-b242-4f56ba3c791e" providerId="ADAL" clId="{3809EDA1-72F7-4C40-81B5-9FC711AB1AB0}" dt="2025-01-07T09:55:00.477" v="66" actId="5793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3809EDA1-72F7-4C40-81B5-9FC711AB1AB0}" dt="2025-01-07T09:55:34.843" v="70"/>
        <pc:sldMkLst>
          <pc:docMk/>
          <pc:sldMk cId="1084421202" sldId="272"/>
        </pc:sldMkLst>
        <pc:spChg chg="mod">
          <ac:chgData name="Helena" userId="8ac8855c-4e0e-44ec-b242-4f56ba3c791e" providerId="ADAL" clId="{3809EDA1-72F7-4C40-81B5-9FC711AB1AB0}" dt="2025-01-07T09:55:14.421" v="68" actId="27636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5:34.843" v="70"/>
          <ac:spMkLst>
            <pc:docMk/>
            <pc:sldMk cId="1084421202" sldId="27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09:56:20.464" v="74"/>
        <pc:sldMkLst>
          <pc:docMk/>
          <pc:sldMk cId="664431202" sldId="295"/>
        </pc:sldMkLst>
        <pc:spChg chg="mod">
          <ac:chgData name="Helena" userId="8ac8855c-4e0e-44ec-b242-4f56ba3c791e" providerId="ADAL" clId="{3809EDA1-72F7-4C40-81B5-9FC711AB1AB0}" dt="2025-01-07T09:56:02.069" v="72" actId="27636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6:20.464" v="74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3809EDA1-72F7-4C40-81B5-9FC711AB1AB0}" dt="2025-01-07T09:57:26.588" v="115"/>
        <pc:sldMkLst>
          <pc:docMk/>
          <pc:sldMk cId="1131062224" sldId="296"/>
        </pc:sldMkLst>
        <pc:spChg chg="add del">
          <ac:chgData name="Helena" userId="8ac8855c-4e0e-44ec-b242-4f56ba3c791e" providerId="ADAL" clId="{3809EDA1-72F7-4C40-81B5-9FC711AB1AB0}" dt="2025-01-07T09:57:23.375" v="113"/>
          <ac:spMkLst>
            <pc:docMk/>
            <pc:sldMk cId="1131062224" sldId="296"/>
            <ac:spMk id="2" creationId="{0104ADE1-DBC3-45A1-930F-34006753B65A}"/>
          </ac:spMkLst>
        </pc:spChg>
        <pc:spChg chg="mod">
          <ac:chgData name="Helena" userId="8ac8855c-4e0e-44ec-b242-4f56ba3c791e" providerId="ADAL" clId="{3809EDA1-72F7-4C40-81B5-9FC711AB1AB0}" dt="2025-01-07T09:57:03.746" v="111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09:57:26.588" v="115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0:37.455" v="166"/>
        <pc:sldMkLst>
          <pc:docMk/>
          <pc:sldMk cId="3787806026" sldId="297"/>
        </pc:sldMkLst>
        <pc:spChg chg="mod">
          <ac:chgData name="Helena" userId="8ac8855c-4e0e-44ec-b242-4f56ba3c791e" providerId="ADAL" clId="{3809EDA1-72F7-4C40-81B5-9FC711AB1AB0}" dt="2025-01-07T09:57:45.639" v="164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0:37.455" v="166"/>
          <ac:spMkLst>
            <pc:docMk/>
            <pc:sldMk cId="3787806026" sldId="297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1:19.512" v="223" actId="20577"/>
        <pc:sldMkLst>
          <pc:docMk/>
          <pc:sldMk cId="69242158" sldId="298"/>
        </pc:sldMkLst>
        <pc:spChg chg="mod">
          <ac:chgData name="Helena" userId="8ac8855c-4e0e-44ec-b242-4f56ba3c791e" providerId="ADAL" clId="{3809EDA1-72F7-4C40-81B5-9FC711AB1AB0}" dt="2025-01-07T10:00:59.537" v="21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1:19.512" v="223" actId="20577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02:04.513" v="251"/>
        <pc:sldMkLst>
          <pc:docMk/>
          <pc:sldMk cId="4212220342" sldId="299"/>
        </pc:sldMkLst>
        <pc:spChg chg="mod">
          <ac:chgData name="Helena" userId="8ac8855c-4e0e-44ec-b242-4f56ba3c791e" providerId="ADAL" clId="{3809EDA1-72F7-4C40-81B5-9FC711AB1AB0}" dt="2025-01-07T10:01:52.222" v="249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2:04.513" v="251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24.213" v="296"/>
        <pc:sldMkLst>
          <pc:docMk/>
          <pc:sldMk cId="3936661063" sldId="304"/>
        </pc:sldMkLst>
        <pc:spChg chg="mod">
          <ac:chgData name="Helena" userId="8ac8855c-4e0e-44ec-b242-4f56ba3c791e" providerId="ADAL" clId="{3809EDA1-72F7-4C40-81B5-9FC711AB1AB0}" dt="2025-01-07T10:13:24.213" v="29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3809EDA1-72F7-4C40-81B5-9FC711AB1AB0}" dt="2025-01-07T10:13:38.806" v="298"/>
        <pc:sldMkLst>
          <pc:docMk/>
          <pc:sldMk cId="3947369053" sldId="305"/>
        </pc:sldMkLst>
        <pc:spChg chg="mod">
          <ac:chgData name="Helena" userId="8ac8855c-4e0e-44ec-b242-4f56ba3c791e" providerId="ADAL" clId="{3809EDA1-72F7-4C40-81B5-9FC711AB1AB0}" dt="2025-01-07T10:13:38.806" v="298"/>
          <ac:spMkLst>
            <pc:docMk/>
            <pc:sldMk cId="3947369053" sldId="305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3809EDA1-72F7-4C40-81B5-9FC711AB1AB0}" dt="2025-01-07T10:09:50.726" v="294" actId="20577"/>
        <pc:sldMkLst>
          <pc:docMk/>
          <pc:sldMk cId="2473076063" sldId="306"/>
        </pc:sldMkLst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2" creationId="{D72A168D-E050-4A16-A306-5769B7CDABF5}"/>
          </ac:spMkLst>
        </pc:spChg>
        <pc:spChg chg="add del">
          <ac:chgData name="Helena" userId="8ac8855c-4e0e-44ec-b242-4f56ba3c791e" providerId="ADAL" clId="{3809EDA1-72F7-4C40-81B5-9FC711AB1AB0}" dt="2025-01-07T10:09:38.793" v="289"/>
          <ac:spMkLst>
            <pc:docMk/>
            <pc:sldMk cId="2473076063" sldId="306"/>
            <ac:spMk id="3" creationId="{27CBF24F-D87C-4CAA-B602-96A64FD7A536}"/>
          </ac:spMkLst>
        </pc:spChg>
        <pc:spChg chg="mod">
          <ac:chgData name="Helena" userId="8ac8855c-4e0e-44ec-b242-4f56ba3c791e" providerId="ADAL" clId="{3809EDA1-72F7-4C40-81B5-9FC711AB1AB0}" dt="2025-01-07T10:09:22.266" v="287" actId="20577"/>
          <ac:spMkLst>
            <pc:docMk/>
            <pc:sldMk cId="2473076063" sldId="306"/>
            <ac:spMk id="9" creationId="{333DD535-BEC4-44BC-A1E9-3D5CEA61D10A}"/>
          </ac:spMkLst>
        </pc:spChg>
        <pc:spChg chg="mod">
          <ac:chgData name="Helena" userId="8ac8855c-4e0e-44ec-b242-4f56ba3c791e" providerId="ADAL" clId="{3809EDA1-72F7-4C40-81B5-9FC711AB1AB0}" dt="2025-01-07T10:09:50.726" v="294" actId="20577"/>
          <ac:spMkLst>
            <pc:docMk/>
            <pc:sldMk cId="2473076063" sldId="306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C86B5C16-7310-4215-8AE0-52E58159BC57}"/>
    <pc:docChg chg="undo custSel delSld modSld">
      <pc:chgData name="Helena" userId="8ac8855c-4e0e-44ec-b242-4f56ba3c791e" providerId="ADAL" clId="{C86B5C16-7310-4215-8AE0-52E58159BC57}" dt="2025-01-06T13:40:36.103" v="814" actId="2696"/>
      <pc:docMkLst>
        <pc:docMk/>
      </pc:docMkLst>
      <pc:sldChg chg="modSp mod">
        <pc:chgData name="Helena" userId="8ac8855c-4e0e-44ec-b242-4f56ba3c791e" providerId="ADAL" clId="{C86B5C16-7310-4215-8AE0-52E58159BC57}" dt="2025-01-06T12:47:20.616" v="8" actId="27636"/>
        <pc:sldMkLst>
          <pc:docMk/>
          <pc:sldMk cId="1338063626" sldId="262"/>
        </pc:sldMkLst>
        <pc:spChg chg="mod">
          <ac:chgData name="Helena" userId="8ac8855c-4e0e-44ec-b242-4f56ba3c791e" providerId="ADAL" clId="{C86B5C16-7310-4215-8AE0-52E58159BC57}" dt="2025-01-06T12:47:20.616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C86B5C16-7310-4215-8AE0-52E58159BC57}" dt="2025-01-06T13:27:15.128" v="381" actId="20577"/>
        <pc:sldMkLst>
          <pc:docMk/>
          <pc:sldMk cId="3381936972" sldId="263"/>
        </pc:sldMkLst>
        <pc:spChg chg="mod">
          <ac:chgData name="Helena" userId="8ac8855c-4e0e-44ec-b242-4f56ba3c791e" providerId="ADAL" clId="{C86B5C16-7310-4215-8AE0-52E58159BC57}" dt="2025-01-06T13:27:15.128" v="38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C86B5C16-7310-4215-8AE0-52E58159BC57}" dt="2025-01-06T13:27:22.008" v="382" actId="2696"/>
        <pc:sldMkLst>
          <pc:docMk/>
          <pc:sldMk cId="1461400014" sldId="264"/>
        </pc:sldMkLst>
      </pc:sldChg>
      <pc:sldChg chg="del">
        <pc:chgData name="Helena" userId="8ac8855c-4e0e-44ec-b242-4f56ba3c791e" providerId="ADAL" clId="{C86B5C16-7310-4215-8AE0-52E58159BC57}" dt="2025-01-06T13:28:03.841" v="401" actId="2696"/>
        <pc:sldMkLst>
          <pc:docMk/>
          <pc:sldMk cId="493791013" sldId="265"/>
        </pc:sldMkLst>
      </pc:sldChg>
      <pc:sldChg chg="modSp mod">
        <pc:chgData name="Helena" userId="8ac8855c-4e0e-44ec-b242-4f56ba3c791e" providerId="ADAL" clId="{C86B5C16-7310-4215-8AE0-52E58159BC57}" dt="2025-01-06T13:27:50.178" v="399"/>
        <pc:sldMkLst>
          <pc:docMk/>
          <pc:sldMk cId="1084421202" sldId="272"/>
        </pc:sldMkLst>
        <pc:spChg chg="mod">
          <ac:chgData name="Helena" userId="8ac8855c-4e0e-44ec-b242-4f56ba3c791e" providerId="ADAL" clId="{C86B5C16-7310-4215-8AE0-52E58159BC57}" dt="2025-01-06T13:27:33.460" v="397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7:50.178" v="399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C86B5C16-7310-4215-8AE0-52E58159BC57}" dt="2025-01-06T13:28:01.560" v="400" actId="2696"/>
        <pc:sldMkLst>
          <pc:docMk/>
          <pc:sldMk cId="3959727455" sldId="273"/>
        </pc:sldMkLst>
      </pc:sldChg>
      <pc:sldChg chg="del">
        <pc:chgData name="Helena" userId="8ac8855c-4e0e-44ec-b242-4f56ba3c791e" providerId="ADAL" clId="{C86B5C16-7310-4215-8AE0-52E58159BC57}" dt="2025-01-06T13:28:06.224" v="402" actId="2696"/>
        <pc:sldMkLst>
          <pc:docMk/>
          <pc:sldMk cId="272585569" sldId="274"/>
        </pc:sldMkLst>
      </pc:sldChg>
      <pc:sldChg chg="del">
        <pc:chgData name="Helena" userId="8ac8855c-4e0e-44ec-b242-4f56ba3c791e" providerId="ADAL" clId="{C86B5C16-7310-4215-8AE0-52E58159BC57}" dt="2025-01-06T13:28:11.058" v="403" actId="2696"/>
        <pc:sldMkLst>
          <pc:docMk/>
          <pc:sldMk cId="4092707784" sldId="275"/>
        </pc:sldMkLst>
      </pc:sldChg>
      <pc:sldChg chg="del">
        <pc:chgData name="Helena" userId="8ac8855c-4e0e-44ec-b242-4f56ba3c791e" providerId="ADAL" clId="{C86B5C16-7310-4215-8AE0-52E58159BC57}" dt="2025-01-06T13:28:13.608" v="404" actId="2696"/>
        <pc:sldMkLst>
          <pc:docMk/>
          <pc:sldMk cId="3302716464" sldId="277"/>
        </pc:sldMkLst>
      </pc:sldChg>
      <pc:sldChg chg="del">
        <pc:chgData name="Helena" userId="8ac8855c-4e0e-44ec-b242-4f56ba3c791e" providerId="ADAL" clId="{C86B5C16-7310-4215-8AE0-52E58159BC57}" dt="2025-01-06T13:28:16.588" v="405" actId="2696"/>
        <pc:sldMkLst>
          <pc:docMk/>
          <pc:sldMk cId="3104700729" sldId="278"/>
        </pc:sldMkLst>
      </pc:sldChg>
      <pc:sldChg chg="del">
        <pc:chgData name="Helena" userId="8ac8855c-4e0e-44ec-b242-4f56ba3c791e" providerId="ADAL" clId="{C86B5C16-7310-4215-8AE0-52E58159BC57}" dt="2025-01-06T13:40:33.788" v="813" actId="2696"/>
        <pc:sldMkLst>
          <pc:docMk/>
          <pc:sldMk cId="380732883" sldId="279"/>
        </pc:sldMkLst>
      </pc:sldChg>
      <pc:sldChg chg="del">
        <pc:chgData name="Helena" userId="8ac8855c-4e0e-44ec-b242-4f56ba3c791e" providerId="ADAL" clId="{C86B5C16-7310-4215-8AE0-52E58159BC57}" dt="2025-01-06T13:40:36.103" v="814" actId="2696"/>
        <pc:sldMkLst>
          <pc:docMk/>
          <pc:sldMk cId="1343629713" sldId="280"/>
        </pc:sldMkLst>
      </pc:sldChg>
      <pc:sldChg chg="modSp mod">
        <pc:chgData name="Helena" userId="8ac8855c-4e0e-44ec-b242-4f56ba3c791e" providerId="ADAL" clId="{C86B5C16-7310-4215-8AE0-52E58159BC57}" dt="2025-01-06T13:35:06.568" v="611" actId="20577"/>
        <pc:sldMkLst>
          <pc:docMk/>
          <pc:sldMk cId="3156172963" sldId="289"/>
        </pc:sldMkLst>
        <pc:spChg chg="mod">
          <ac:chgData name="Helena" userId="8ac8855c-4e0e-44ec-b242-4f56ba3c791e" providerId="ADAL" clId="{C86B5C16-7310-4215-8AE0-52E58159BC57}" dt="2025-01-06T13:35:06.568" v="611" actId="20577"/>
          <ac:spMkLst>
            <pc:docMk/>
            <pc:sldMk cId="3156172963" sldId="28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17.308" v="616" actId="20577"/>
        <pc:sldMkLst>
          <pc:docMk/>
          <pc:sldMk cId="1326635983" sldId="290"/>
        </pc:sldMkLst>
        <pc:spChg chg="mod">
          <ac:chgData name="Helena" userId="8ac8855c-4e0e-44ec-b242-4f56ba3c791e" providerId="ADAL" clId="{C86B5C16-7310-4215-8AE0-52E58159BC57}" dt="2025-01-06T13:35:17.308" v="616" actId="20577"/>
          <ac:spMkLst>
            <pc:docMk/>
            <pc:sldMk cId="1326635983" sldId="290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23.912" v="620" actId="20577"/>
        <pc:sldMkLst>
          <pc:docMk/>
          <pc:sldMk cId="1234352089" sldId="291"/>
        </pc:sldMkLst>
        <pc:spChg chg="mod">
          <ac:chgData name="Helena" userId="8ac8855c-4e0e-44ec-b242-4f56ba3c791e" providerId="ADAL" clId="{C86B5C16-7310-4215-8AE0-52E58159BC57}" dt="2025-01-06T13:35:23.912" v="620" actId="20577"/>
          <ac:spMkLst>
            <pc:docMk/>
            <pc:sldMk cId="1234352089" sldId="291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31.798" v="623" actId="20577"/>
        <pc:sldMkLst>
          <pc:docMk/>
          <pc:sldMk cId="1186186136" sldId="292"/>
        </pc:sldMkLst>
        <pc:spChg chg="mod">
          <ac:chgData name="Helena" userId="8ac8855c-4e0e-44ec-b242-4f56ba3c791e" providerId="ADAL" clId="{C86B5C16-7310-4215-8AE0-52E58159BC57}" dt="2025-01-06T13:35:31.798" v="623" actId="20577"/>
          <ac:spMkLst>
            <pc:docMk/>
            <pc:sldMk cId="1186186136" sldId="292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28:48.813" v="441"/>
        <pc:sldMkLst>
          <pc:docMk/>
          <pc:sldMk cId="664431202" sldId="295"/>
        </pc:sldMkLst>
        <pc:spChg chg="mod">
          <ac:chgData name="Helena" userId="8ac8855c-4e0e-44ec-b242-4f56ba3c791e" providerId="ADAL" clId="{C86B5C16-7310-4215-8AE0-52E58159BC57}" dt="2025-01-06T13:28:34.388" v="439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8:48.813" v="441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29:22.688" v="488"/>
        <pc:sldMkLst>
          <pc:docMk/>
          <pc:sldMk cId="1131062224" sldId="296"/>
        </pc:sldMkLst>
        <pc:spChg chg="add del">
          <ac:chgData name="Helena" userId="8ac8855c-4e0e-44ec-b242-4f56ba3c791e" providerId="ADAL" clId="{C86B5C16-7310-4215-8AE0-52E58159BC57}" dt="2025-01-06T13:29:18.497" v="486"/>
          <ac:spMkLst>
            <pc:docMk/>
            <pc:sldMk cId="1131062224" sldId="296"/>
            <ac:spMk id="2" creationId="{A511B860-7561-4AE1-A955-49FC6E08D861}"/>
          </ac:spMkLst>
        </pc:spChg>
        <pc:spChg chg="mod">
          <ac:chgData name="Helena" userId="8ac8855c-4e0e-44ec-b242-4f56ba3c791e" providerId="ADAL" clId="{C86B5C16-7310-4215-8AE0-52E58159BC57}" dt="2025-01-06T13:29:05.728" v="48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9:22.688" v="488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0:01.398" v="535"/>
        <pc:sldMkLst>
          <pc:docMk/>
          <pc:sldMk cId="3787806026" sldId="297"/>
        </pc:sldMkLst>
        <pc:spChg chg="mod">
          <ac:chgData name="Helena" userId="8ac8855c-4e0e-44ec-b242-4f56ba3c791e" providerId="ADAL" clId="{C86B5C16-7310-4215-8AE0-52E58159BC57}" dt="2025-01-06T13:29:45.122" v="533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01.398" v="535"/>
          <ac:spMkLst>
            <pc:docMk/>
            <pc:sldMk cId="3787806026" sldId="297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2:56.978" v="607"/>
        <pc:sldMkLst>
          <pc:docMk/>
          <pc:sldMk cId="4212220342" sldId="299"/>
        </pc:sldMkLst>
        <pc:spChg chg="add del">
          <ac:chgData name="Helena" userId="8ac8855c-4e0e-44ec-b242-4f56ba3c791e" providerId="ADAL" clId="{C86B5C16-7310-4215-8AE0-52E58159BC57}" dt="2025-01-06T13:30:41.124" v="574"/>
          <ac:spMkLst>
            <pc:docMk/>
            <pc:sldMk cId="4212220342" sldId="299"/>
            <ac:spMk id="2" creationId="{67336CD8-7A35-4F10-BA1D-8C1706544025}"/>
          </ac:spMkLst>
        </pc:spChg>
        <pc:spChg chg="mod">
          <ac:chgData name="Helena" userId="8ac8855c-4e0e-44ec-b242-4f56ba3c791e" providerId="ADAL" clId="{C86B5C16-7310-4215-8AE0-52E58159BC57}" dt="2025-01-06T13:30:26.748" v="57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43.238" v="576"/>
          <ac:spMkLst>
            <pc:docMk/>
            <pc:sldMk cId="4212220342" sldId="299"/>
            <ac:spMk id="11" creationId="{B3E7D415-F789-40A2-B235-E95A0A59BE3C}"/>
          </ac:spMkLst>
        </pc:spChg>
        <pc:picChg chg="del">
          <ac:chgData name="Helena" userId="8ac8855c-4e0e-44ec-b242-4f56ba3c791e" providerId="ADAL" clId="{C86B5C16-7310-4215-8AE0-52E58159BC57}" dt="2025-01-06T13:32:56.978" v="607"/>
          <ac:picMkLst>
            <pc:docMk/>
            <pc:sldMk cId="4212220342" sldId="299"/>
            <ac:picMk id="3" creationId="{271B12DB-5C26-4198-BA76-E1B910F53F3E}"/>
          </ac:picMkLst>
        </pc:picChg>
        <pc:picChg chg="mod">
          <ac:chgData name="Helena" userId="8ac8855c-4e0e-44ec-b242-4f56ba3c791e" providerId="ADAL" clId="{C86B5C16-7310-4215-8AE0-52E58159BC57}" dt="2025-01-06T13:30:48.768" v="577" actId="1076"/>
          <ac:picMkLst>
            <pc:docMk/>
            <pc:sldMk cId="4212220342" sldId="299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7:52.723" v="716" actId="20577"/>
        <pc:sldMkLst>
          <pc:docMk/>
          <pc:sldMk cId="1675346885" sldId="300"/>
        </pc:sldMkLst>
        <pc:spChg chg="mod">
          <ac:chgData name="Helena" userId="8ac8855c-4e0e-44ec-b242-4f56ba3c791e" providerId="ADAL" clId="{C86B5C16-7310-4215-8AE0-52E58159BC57}" dt="2025-01-06T13:37:02.482" v="681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7:52.723" v="716" actId="20577"/>
          <ac:spMkLst>
            <pc:docMk/>
            <pc:sldMk cId="1675346885" sldId="300"/>
            <ac:spMk id="11" creationId="{B3E7D415-F789-40A2-B235-E95A0A59BE3C}"/>
          </ac:spMkLst>
        </pc:spChg>
        <pc:picChg chg="mod">
          <ac:chgData name="Helena" userId="8ac8855c-4e0e-44ec-b242-4f56ba3c791e" providerId="ADAL" clId="{C86B5C16-7310-4215-8AE0-52E58159BC57}" dt="2025-01-06T13:36:49.011" v="649" actId="1076"/>
          <ac:picMkLst>
            <pc:docMk/>
            <pc:sldMk cId="1675346885" sldId="300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8:29.868" v="756"/>
        <pc:sldMkLst>
          <pc:docMk/>
          <pc:sldMk cId="2041055023" sldId="301"/>
        </pc:sldMkLst>
        <pc:spChg chg="mod">
          <ac:chgData name="Helena" userId="8ac8855c-4e0e-44ec-b242-4f56ba3c791e" providerId="ADAL" clId="{C86B5C16-7310-4215-8AE0-52E58159BC57}" dt="2025-01-06T13:38:12.958" v="75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8:29.868" v="756"/>
          <ac:spMkLst>
            <pc:docMk/>
            <pc:sldMk cId="2041055023" sldId="301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9:07.802" v="776"/>
        <pc:sldMkLst>
          <pc:docMk/>
          <pc:sldMk cId="2017816102" sldId="302"/>
        </pc:sldMkLst>
        <pc:spChg chg="add del">
          <ac:chgData name="Helena" userId="8ac8855c-4e0e-44ec-b242-4f56ba3c791e" providerId="ADAL" clId="{C86B5C16-7310-4215-8AE0-52E58159BC57}" dt="2025-01-06T13:39:02.629" v="774"/>
          <ac:spMkLst>
            <pc:docMk/>
            <pc:sldMk cId="2017816102" sldId="302"/>
            <ac:spMk id="2" creationId="{1C543A22-B048-4067-A024-318D50AC06E1}"/>
          </ac:spMkLst>
        </pc:spChg>
        <pc:spChg chg="mod">
          <ac:chgData name="Helena" userId="8ac8855c-4e0e-44ec-b242-4f56ba3c791e" providerId="ADAL" clId="{C86B5C16-7310-4215-8AE0-52E58159BC57}" dt="2025-01-06T13:38:51.408" v="772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07.802" v="776"/>
          <ac:spMkLst>
            <pc:docMk/>
            <pc:sldMk cId="2017816102" sldId="30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9:41.298" v="808"/>
        <pc:sldMkLst>
          <pc:docMk/>
          <pc:sldMk cId="2874748418" sldId="303"/>
        </pc:sldMkLst>
        <pc:spChg chg="mod">
          <ac:chgData name="Helena" userId="8ac8855c-4e0e-44ec-b242-4f56ba3c791e" providerId="ADAL" clId="{C86B5C16-7310-4215-8AE0-52E58159BC57}" dt="2025-01-06T13:39:25.138" v="806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41.298" v="808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10.058" v="810"/>
        <pc:sldMkLst>
          <pc:docMk/>
          <pc:sldMk cId="3936661063" sldId="304"/>
        </pc:sldMkLst>
        <pc:spChg chg="mod">
          <ac:chgData name="Helena" userId="8ac8855c-4e0e-44ec-b242-4f56ba3c791e" providerId="ADAL" clId="{C86B5C16-7310-4215-8AE0-52E58159BC57}" dt="2025-01-06T13:40:10.058" v="810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26.588" v="812"/>
        <pc:sldMkLst>
          <pc:docMk/>
          <pc:sldMk cId="3947369053" sldId="305"/>
        </pc:sldMkLst>
        <pc:spChg chg="mod">
          <ac:chgData name="Helena" userId="8ac8855c-4e0e-44ec-b242-4f56ba3c791e" providerId="ADAL" clId="{C86B5C16-7310-4215-8AE0-52E58159BC57}" dt="2025-01-06T13:40:26.588" v="81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361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399763"/>
            <a:ext cx="3672408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/>
              <a:t>Získávání pracovníků a vliv firemní kultury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5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AEFAAA2A-0C55-14D1-6692-6AFF74FE6C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  <p:pic>
        <p:nvPicPr>
          <p:cNvPr id="5" name="Obrázek 4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561970CE-BF93-3CF6-2982-BA4BE15A15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strategického získávání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firemní kultury při náboru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Integrace ekologických hodnot a udržitelnosti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nástroje jsou nejefektivnější při náboru zaměstnanců?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může firemní kultura ovlivnit rozhodnutí kandidátů?</a:t>
            </a:r>
          </a:p>
          <a:p>
            <a:pPr>
              <a:buBlip>
                <a:blip r:embed="rId3"/>
              </a:buBlip>
            </a:pPr>
            <a:r>
              <a:rPr lang="cs-CZ" sz="1400" b="1">
                <a:latin typeface="+mj-lt"/>
              </a:rPr>
              <a:t>Jak začlenit ekologické hodnoty do náborového procesu?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369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Charakteristika a úkoly získávání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Proces získávání pracovníků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Firemní kultura a její vliv na nábor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Integrace kultury do výběrových procesů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navrhovat jednotlivé kroky procesu získávání zaměstnanců, hodnotit vliv firemní kultury na náborový proces a integrovat ekologické hodnoty a zelené dovednosti do kritérií výběru.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Charakteristika získávání pracovníků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Definice: co je získávání pracovníků?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Cíle procesu: nalezení správného kandidáta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Strategický přístup k získávání: dlouhodobé plánování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Propojení získávání s firemní strategií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</a:t>
            </a:r>
            <a:r>
              <a:rPr lang="cs-CZ" sz="1400" b="1" dirty="0" err="1">
                <a:latin typeface="+mj-lt"/>
              </a:rPr>
              <a:t>employer</a:t>
            </a:r>
            <a:r>
              <a:rPr lang="cs-CZ" sz="1400" b="1" dirty="0">
                <a:latin typeface="+mj-lt"/>
              </a:rPr>
              <a:t> brandingu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oddělení v procesu získávání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trhu práce na strategie získávání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Úkoly získávání pracovníků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Analýza pracovního místa: co je potřeba?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Definice profilu ideálního kandidáta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Výběr vhodných kanálů pro nábor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Propagace firemní kultury a hodnot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Přilákání kandidátů: aktivní vs. pasivní nábor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Vytváření atraktivní nabídky práce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Budování dlouhodobého talent poolu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proces získávání pracovníků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1: Identifikace potřeby nového pracovníka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2: Tvorba popisu pracovní pozice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3: Výběr náborových kanálů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4: Publikace inzerátu a komunikace s uchazeči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5: Předběžná selekce kandidátů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6: Plánování a organizace pohovorů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7: Vyhodnocení efektivity náboru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kanály získávání pracovníků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Interní nábor: přesuny a povýšení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Externí nábor: inzerce, sociální sítě, </a:t>
            </a:r>
            <a:r>
              <a:rPr lang="cs-CZ" sz="1400" b="1" dirty="0" err="1">
                <a:latin typeface="+mj-lt"/>
              </a:rPr>
              <a:t>headhunting</a:t>
            </a:r>
            <a:endParaRPr lang="cs-CZ" sz="1400" b="1" dirty="0">
              <a:latin typeface="+mj-lt"/>
            </a:endParaRP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doporučení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Kariérní portály a veletrhy práce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náborových agentur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technologií (AI, ATS systémy)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Specifika získávání pro různé typy pozic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firemní kultura a její vliv na proces náboru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Co je firemní kultura?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Jak ovlivňuje atraktivitu zaměstnavatele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Propojení kultury s hodnotami a vizí firmy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Vliv firemní kultury na rozhodování kandidátů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Role kultury v dlouhodobém udržení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Vytváření autentického obrazu firmy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Integrace kultury do komunikace s kandidáty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integrace firemní kultury 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Definování klíčových kulturních hodnot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Přenos kultury do popisu pracovního místa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Výběr kandidátů na základě souladu s kulturou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zaměstnanců při šíření firemní kultury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Budování náborové strategie reflektující kulturu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náborových kampaní a videí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Přizpůsobení náborových procesů kulturním standardům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b="1" cap="all" dirty="0">
                <a:solidFill>
                  <a:srgbClr val="307871"/>
                </a:solidFill>
              </a:rPr>
              <a:t>udržitelnost a získávání pracovníků</a:t>
            </a:r>
            <a:endParaRPr lang="cs-CZ" sz="3200" b="1" cap="all" dirty="0">
              <a:solidFill>
                <a:srgbClr val="307871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Význam ekologických hodnot v náboru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Jak zapojit zelené dovednosti do požadavků na kandidáty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Propagace udržitelných iniciativ firmy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Vliv udržitelnosti na </a:t>
            </a:r>
            <a:r>
              <a:rPr lang="cs-CZ" sz="1400" b="1" dirty="0" err="1">
                <a:latin typeface="+mj-lt"/>
              </a:rPr>
              <a:t>employer</a:t>
            </a:r>
            <a:r>
              <a:rPr lang="cs-CZ" sz="1400" b="1" dirty="0">
                <a:latin typeface="+mj-lt"/>
              </a:rPr>
              <a:t> branding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Příklady firem se zaměřením na ekologické náborové strategie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Motivace uchazečů zaměřená na udržitelnost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   Měření dopadu udržitelných přístupů v náboru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30760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2.xml><?xml version="1.0" encoding="utf-8"?>
<ds:datastoreItem xmlns:ds="http://schemas.openxmlformats.org/officeDocument/2006/customXml" ds:itemID="{4AFBCEC5-B3AD-4653-B5E6-FFB392A866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2098</TotalTime>
  <Words>711</Words>
  <Application>Microsoft Office PowerPoint</Application>
  <PresentationFormat>Předvádění na obrazovce (16:9)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109</cp:revision>
  <dcterms:created xsi:type="dcterms:W3CDTF">2016-07-06T15:42:34Z</dcterms:created>
  <dcterms:modified xsi:type="dcterms:W3CDTF">2025-01-17T22:08:35Z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