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66" r:id="rId9"/>
    <p:sldId id="26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4"/>
    <p:restoredTop sz="94695"/>
  </p:normalViewPr>
  <p:slideViewPr>
    <p:cSldViewPr snapToGrid="0">
      <p:cViewPr varScale="1">
        <p:scale>
          <a:sx n="54" d="100"/>
          <a:sy n="54" d="100"/>
        </p:scale>
        <p:origin x="232" y="1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FB845-906C-0856-F18B-40454A97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B2E214-5185-AD34-56EE-E901C5000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04720E-466C-C301-3339-E5480644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F2947-9406-3D41-48C5-AD7DED81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F464B5-E1BA-67D8-85E2-47B650DD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57682-F219-6061-FCDC-7D5B2E6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3E96DD-0967-DD6D-01B3-0A444E90D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C3D2DF-7676-C945-0593-47CD0ED3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322651-C06E-18C7-8663-4DA785EF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7AB94B-29CF-217D-7D19-C61AF0FC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6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450545-1EB4-285A-2B58-0C2A23F5D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12F1AD-8271-1E04-0B80-C5552A1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7161BE-0416-CF89-ED6A-9F491E9B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DBCA9B-CCA9-E363-92C1-9AD139B1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0F97FA-411F-D214-2512-1F605036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7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13CBD-170F-D23A-DA43-389FEEE6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1E1A6-BC47-5788-CD4A-B78F6F03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005645-8EF8-86D1-3EFF-BDDDCE23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55B082-CF19-8988-7060-11891055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C22327-0B76-ACB9-7D23-59DA3646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54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F3738-7BA3-7AE6-B4B4-1F823F12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306D52-ECE1-BA31-7009-9BB4C264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AC683-64F0-CC6B-5F9C-84BF6E7D1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948D43-E31E-A8CE-F7D6-B94E54A3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248885-6AD6-BB72-3A79-738BA2A5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39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5C831-6D27-C89E-8218-DA515AF2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ACC5E-1105-2F55-FEC3-AD40DF13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110537-0D75-1955-D6C8-0938B1DED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7AD63D-A471-29F5-3306-308EC40D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D7E894-D80B-AF1F-497F-E80552C2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54AA7C-1B33-3249-9623-8D57278B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EAB22-2435-FAC6-FB29-73EEEEC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0905BB-8DF2-E2E9-3B7F-E2F03E47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0A9D36-74E6-DD9E-6382-09BFA5BA2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A60A109-D9E5-742D-6D47-214B6FEF6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7FDF17-55C9-D818-7DB4-D8EF3A57D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586B97-3723-23DD-9A3C-69E12BC7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D48520-3444-0AF2-10A7-7B13D923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157C876-7E8D-1FA4-D936-6A14786F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77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550C6-788B-A0DD-6975-DAA3D403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CEBEBC-65CE-98EE-51CE-5592D013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9AD723-E525-CF38-46C6-D5787607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14B095-4CA6-81D6-C04F-F85A8BB1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27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E6AF227-A9FC-BD13-98F1-4463406F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4BBE65-3F87-1418-4398-1FB0814F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E245C7-DD92-636C-BEEE-053AB591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2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120AF-B6FE-3033-2B51-958ED987D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F4A33-9A04-EFBF-D70C-B2DD74317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96F680-5A95-D7CC-7B62-BCBE6F2A6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E0D73D-48EA-6487-EBF8-B4C8AB6C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0A07BD-4FBC-A084-AA06-DBDBF313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B9196C-72A9-EEB6-1626-0EEFBA1C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1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E43F7-CFCB-A4F1-5943-556854B2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7EEB6A4-F49E-8214-BC67-71A5AFBC0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2A0012-100E-32FD-1C6B-9E17396D5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BB9CF7-D9CA-A401-C694-B3ECAD9A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66F99F-6EAD-5C99-C396-3FB71237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265E45-F301-9B1B-F279-2E6C2129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83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E94E7B8-B117-AA84-CF39-F9A511F7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A54C3B-3FF6-5A4E-4F4D-B79DE1CFB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09975F-11F0-EE76-3E63-7543D726A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C9CEE1-29B1-CD42-9BE2-347CE90F0BC3}" type="datetimeFigureOut">
              <a:rPr lang="cs-CZ" smtClean="0"/>
              <a:t>15.02.2025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1BFA3F-6935-A7BD-944C-34FEAC5ED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C50C23-D554-E084-12A5-1E0D1FC8B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51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24136F-4226-B0E9-A1DE-D09A2BD45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F431C50-77B6-B456-85AF-1D3E707CEC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DF66165C-A164-048B-6C43-659CE9762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1523"/>
            <a:ext cx="9144000" cy="1655762"/>
          </a:xfrm>
        </p:spPr>
        <p:txBody>
          <a:bodyPr>
            <a:normAutofit/>
          </a:bodyPr>
          <a:lstStyle/>
          <a:p>
            <a:r>
              <a:rPr lang="cs-CZ" sz="7200" dirty="0"/>
              <a:t>Mezinárodní marketing</a:t>
            </a:r>
          </a:p>
          <a:p>
            <a:endParaRPr lang="cs-CZ" sz="7200" dirty="0"/>
          </a:p>
          <a:p>
            <a:endParaRPr lang="cs-CZ" sz="7200" dirty="0"/>
          </a:p>
        </p:txBody>
      </p:sp>
      <p:sp>
        <p:nvSpPr>
          <p:cNvPr id="2" name="Podnadpis 15">
            <a:extLst>
              <a:ext uri="{FF2B5EF4-FFF2-40B4-BE49-F238E27FC236}">
                <a16:creationId xmlns:a16="http://schemas.microsoft.com/office/drawing/2014/main" id="{FE6A0F00-FDAA-64F8-E5E7-CC76C27488C8}"/>
              </a:ext>
            </a:extLst>
          </p:cNvPr>
          <p:cNvSpPr txBox="1">
            <a:spLocks/>
          </p:cNvSpPr>
          <p:nvPr/>
        </p:nvSpPr>
        <p:spPr>
          <a:xfrm>
            <a:off x="4439093" y="3493746"/>
            <a:ext cx="3313814" cy="4635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7200" dirty="0"/>
              <a:t>Ing. Nicolas Sendrei</a:t>
            </a:r>
          </a:p>
          <a:p>
            <a:endParaRPr lang="cs-CZ" sz="7200" dirty="0"/>
          </a:p>
          <a:p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47092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6A165C-47D4-7FDA-12B0-1897A6F0E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2B76B2-9AD7-D638-B205-0AAE16E82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5B89B76-1693-63F3-44D0-D7EA2A922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B287B4-D259-EE60-E97E-C2F17F727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D8F9B8-F676-A9E6-01F2-9EAC4971F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F344B20-71FC-0E44-E676-517748B3C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F7700C8-16C9-87BD-E52F-11AA04369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8257091-7532-187C-BCF0-A5DD7BEBF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CFA251F-40EB-18EC-9C64-0AEC61FF8D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1757BDD1-DAE1-0AE1-0EE8-1D3EBDE0A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1425" y="442618"/>
            <a:ext cx="3353273" cy="1125214"/>
          </a:xfrm>
        </p:spPr>
        <p:txBody>
          <a:bodyPr>
            <a:normAutofit/>
          </a:bodyPr>
          <a:lstStyle/>
          <a:p>
            <a:r>
              <a:rPr lang="cs-CZ" sz="7200" dirty="0"/>
              <a:t>INFO</a:t>
            </a:r>
          </a:p>
          <a:p>
            <a:endParaRPr lang="cs-CZ" sz="7200" dirty="0"/>
          </a:p>
        </p:txBody>
      </p:sp>
      <p:sp>
        <p:nvSpPr>
          <p:cNvPr id="2" name="Podnadpis 15">
            <a:extLst>
              <a:ext uri="{FF2B5EF4-FFF2-40B4-BE49-F238E27FC236}">
                <a16:creationId xmlns:a16="http://schemas.microsoft.com/office/drawing/2014/main" id="{1C5E49B3-C5CF-06AF-E3D6-2A36C42F4510}"/>
              </a:ext>
            </a:extLst>
          </p:cNvPr>
          <p:cNvSpPr txBox="1">
            <a:spLocks/>
          </p:cNvSpPr>
          <p:nvPr/>
        </p:nvSpPr>
        <p:spPr>
          <a:xfrm>
            <a:off x="1055589" y="1802661"/>
            <a:ext cx="5291914" cy="1292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Tx/>
              <a:buChar char="-"/>
            </a:pPr>
            <a:r>
              <a:rPr lang="cs-CZ" sz="3600" dirty="0"/>
              <a:t>min. 50 % docházka (6x)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z toho 2x docházka jako úkol</a:t>
            </a:r>
          </a:p>
          <a:p>
            <a:pPr algn="l"/>
            <a:r>
              <a:rPr lang="cs-CZ" sz="3600" dirty="0"/>
              <a:t>-      5 otázek na státnicích </a:t>
            </a:r>
          </a:p>
          <a:p>
            <a:endParaRPr lang="cs-CZ" sz="7200" dirty="0"/>
          </a:p>
        </p:txBody>
      </p:sp>
      <p:sp>
        <p:nvSpPr>
          <p:cNvPr id="5" name="Podnadpis 15">
            <a:extLst>
              <a:ext uri="{FF2B5EF4-FFF2-40B4-BE49-F238E27FC236}">
                <a16:creationId xmlns:a16="http://schemas.microsoft.com/office/drawing/2014/main" id="{5BA37D6F-8AB4-C0F3-1ED1-F7EB5A357907}"/>
              </a:ext>
            </a:extLst>
          </p:cNvPr>
          <p:cNvSpPr txBox="1">
            <a:spLocks/>
          </p:cNvSpPr>
          <p:nvPr/>
        </p:nvSpPr>
        <p:spPr>
          <a:xfrm>
            <a:off x="2233099" y="3355868"/>
            <a:ext cx="2544488" cy="1125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7200" dirty="0"/>
              <a:t>BODY</a:t>
            </a:r>
          </a:p>
          <a:p>
            <a:endParaRPr lang="cs-CZ" sz="7200" dirty="0"/>
          </a:p>
          <a:p>
            <a:endParaRPr lang="cs-CZ" sz="7200" dirty="0"/>
          </a:p>
        </p:txBody>
      </p:sp>
      <p:sp>
        <p:nvSpPr>
          <p:cNvPr id="7" name="Podnadpis 15">
            <a:extLst>
              <a:ext uri="{FF2B5EF4-FFF2-40B4-BE49-F238E27FC236}">
                <a16:creationId xmlns:a16="http://schemas.microsoft.com/office/drawing/2014/main" id="{FFB3769F-37A2-4006-886C-85B9F32DDB8B}"/>
              </a:ext>
            </a:extLst>
          </p:cNvPr>
          <p:cNvSpPr txBox="1">
            <a:spLocks/>
          </p:cNvSpPr>
          <p:nvPr/>
        </p:nvSpPr>
        <p:spPr>
          <a:xfrm>
            <a:off x="1055589" y="4822837"/>
            <a:ext cx="5040411" cy="1292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3600" dirty="0"/>
              <a:t>-      40b. Test v PC učebně přes ISU</a:t>
            </a:r>
          </a:p>
          <a:p>
            <a:pPr marL="571500" indent="-571500" algn="just">
              <a:buFontTx/>
              <a:buChar char="-"/>
            </a:pPr>
            <a:r>
              <a:rPr lang="cs-CZ" sz="3600" dirty="0"/>
              <a:t>15b. SP</a:t>
            </a:r>
            <a:endParaRPr lang="cs-CZ" sz="7200" dirty="0"/>
          </a:p>
        </p:txBody>
      </p:sp>
      <p:pic>
        <p:nvPicPr>
          <p:cNvPr id="6" name="Obrázek 5" descr="Obsah obrázku text, snímek obrazovky, číslo, Písmo&#10;&#10;Obsah vygenerovaný umělou inteligencí může být nesprávný.">
            <a:extLst>
              <a:ext uri="{FF2B5EF4-FFF2-40B4-BE49-F238E27FC236}">
                <a16:creationId xmlns:a16="http://schemas.microsoft.com/office/drawing/2014/main" id="{DAA4C943-1935-B194-9ECC-4F8E8366CC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9400"/>
          <a:stretch/>
        </p:blipFill>
        <p:spPr>
          <a:xfrm>
            <a:off x="6347503" y="1926346"/>
            <a:ext cx="5341309" cy="273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5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04A761-7C7B-4A1D-196D-EF4EADFB7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F472105-C8B3-59C4-A178-0020AFE1A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8C5D1F1-AB9E-4473-ADA0-95B90A721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3BA0D5-CDFE-4D58-1628-5605EB614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56BA86-16B7-C3E8-5735-529B0093A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80143B-AEB5-1022-DFC3-B9F3F8125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0953AAC6-AD94-142A-3DA7-3941A4FA5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E49C4935-D101-36E1-DFFA-7EBCB9358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027A287-9FDB-B3BA-9DE1-0630D829F0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41195A7E-22F1-AAD2-0884-CAAF42FB7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2902" y="387119"/>
            <a:ext cx="2526196" cy="1125214"/>
          </a:xfrm>
        </p:spPr>
        <p:txBody>
          <a:bodyPr>
            <a:normAutofit/>
          </a:bodyPr>
          <a:lstStyle/>
          <a:p>
            <a:r>
              <a:rPr lang="cs-CZ" sz="7200" dirty="0"/>
              <a:t>SP</a:t>
            </a:r>
          </a:p>
          <a:p>
            <a:endParaRPr lang="cs-CZ" sz="7200" dirty="0"/>
          </a:p>
        </p:txBody>
      </p:sp>
      <p:sp>
        <p:nvSpPr>
          <p:cNvPr id="3" name="Podnadpis 15">
            <a:extLst>
              <a:ext uri="{FF2B5EF4-FFF2-40B4-BE49-F238E27FC236}">
                <a16:creationId xmlns:a16="http://schemas.microsoft.com/office/drawing/2014/main" id="{C26DB502-93BE-3D78-EEAE-D058A7621EAE}"/>
              </a:ext>
            </a:extLst>
          </p:cNvPr>
          <p:cNvSpPr txBox="1">
            <a:spLocks/>
          </p:cNvSpPr>
          <p:nvPr/>
        </p:nvSpPr>
        <p:spPr>
          <a:xfrm>
            <a:off x="983399" y="2308162"/>
            <a:ext cx="8373244" cy="298001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Tx/>
              <a:buChar char="-"/>
            </a:pPr>
            <a:r>
              <a:rPr lang="cs-CZ" sz="3600" dirty="0"/>
              <a:t>Týmy po 4 lidech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Do příštího týdne seznam týmů + odkaz na </a:t>
            </a:r>
            <a:r>
              <a:rPr lang="cs-CZ" sz="3600" dirty="0" err="1"/>
              <a:t>google.doc</a:t>
            </a:r>
            <a:endParaRPr lang="cs-CZ" sz="3600" dirty="0"/>
          </a:p>
          <a:p>
            <a:pPr marL="571500" indent="-571500" algn="l">
              <a:buFontTx/>
              <a:buChar char="-"/>
            </a:pPr>
            <a:r>
              <a:rPr lang="cs-CZ" sz="3600" dirty="0"/>
              <a:t>Až 15 bodů (10 bodů za psanou, 5 bodů za prezentaci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 Odevzdat do 27.4 (den před první obhajobou)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V materiálech najdete šablonu</a:t>
            </a:r>
          </a:p>
          <a:p>
            <a:pPr marL="571500" indent="-571500" algn="l">
              <a:buFontTx/>
              <a:buChar char="-"/>
            </a:pPr>
            <a:endParaRPr lang="cs-CZ" sz="3600" dirty="0"/>
          </a:p>
          <a:p>
            <a:pPr marL="571500" indent="-571500" algn="l">
              <a:buFontTx/>
              <a:buChar char="-"/>
            </a:pP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218429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32365A-6B98-2E60-AA73-5C0329306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EF31FBC-3E5D-C4E6-8099-E12373515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70E7E3A-FA12-7FD7-F912-9FCB77219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69892A-AE4F-0A4D-6382-EE3D83C05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8EE699-88AE-2EC8-EFB8-5702A58BD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9347101-2C5E-D40E-DBCF-415DE7BF6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38CD800-A2BA-C16C-065F-A4F2432F7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046FFB96-CE55-AC51-E170-513251FA0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EE03C798-51CC-CEC9-AC65-F24BAA9D8C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9B5685D3-CEAE-18C9-8D49-E16048D7D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39505" y="2866392"/>
            <a:ext cx="2526196" cy="1125214"/>
          </a:xfrm>
        </p:spPr>
        <p:txBody>
          <a:bodyPr>
            <a:normAutofit/>
          </a:bodyPr>
          <a:lstStyle/>
          <a:p>
            <a:r>
              <a:rPr lang="cs-CZ" sz="7200" dirty="0"/>
              <a:t>SP</a:t>
            </a:r>
          </a:p>
          <a:p>
            <a:endParaRPr lang="cs-CZ" sz="7200" dirty="0"/>
          </a:p>
        </p:txBody>
      </p:sp>
      <p:pic>
        <p:nvPicPr>
          <p:cNvPr id="4" name="Obrázek 3" descr="Obsah obrázku text, snímek obrazovky, dokument, Písmo&#10;&#10;Obsah vygenerovaný umělou inteligencí může být nesprávný.">
            <a:extLst>
              <a:ext uri="{FF2B5EF4-FFF2-40B4-BE49-F238E27FC236}">
                <a16:creationId xmlns:a16="http://schemas.microsoft.com/office/drawing/2014/main" id="{FCF69284-7EF5-3452-F65D-6A1E6A662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8969" y="-1"/>
            <a:ext cx="5215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7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577D88-9342-FA82-914C-E1FC90FFA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7CBA0F1-E88F-FADF-94FB-86B13F015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7F50A5C-7258-30DC-B57E-3D9A0F018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F8576F-23DA-B1F4-2F1D-7EB964EC63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D626FA-46AE-71F3-E18B-B42211225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CE9E5A0-04AC-CFA3-C516-ED3DE2FF7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64938E6F-3F58-FAE2-1BF9-E955E6152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E7274FC6-5185-FDBD-0220-213CE5A3D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01B984DF-99DE-E9B7-2B5B-5AEEF5F32C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77ECD173-7637-3B29-D848-A4714CDB9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0523" y="624048"/>
            <a:ext cx="3930954" cy="749655"/>
          </a:xfrm>
        </p:spPr>
        <p:txBody>
          <a:bodyPr>
            <a:normAutofit fontScale="62500" lnSpcReduction="20000"/>
          </a:bodyPr>
          <a:lstStyle/>
          <a:p>
            <a:r>
              <a:rPr lang="cs-CZ" sz="7200" dirty="0"/>
              <a:t>Harmonogram</a:t>
            </a:r>
          </a:p>
          <a:p>
            <a:endParaRPr lang="cs-CZ" sz="7200" dirty="0"/>
          </a:p>
        </p:txBody>
      </p:sp>
      <p:sp>
        <p:nvSpPr>
          <p:cNvPr id="3" name="Podnadpis 15">
            <a:extLst>
              <a:ext uri="{FF2B5EF4-FFF2-40B4-BE49-F238E27FC236}">
                <a16:creationId xmlns:a16="http://schemas.microsoft.com/office/drawing/2014/main" id="{FF8C114A-E324-C5EB-0D3F-B5D853D44260}"/>
              </a:ext>
            </a:extLst>
          </p:cNvPr>
          <p:cNvSpPr txBox="1">
            <a:spLocks/>
          </p:cNvSpPr>
          <p:nvPr/>
        </p:nvSpPr>
        <p:spPr>
          <a:xfrm>
            <a:off x="537663" y="2571309"/>
            <a:ext cx="8373244" cy="29800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Tx/>
              <a:buChar char="-"/>
            </a:pPr>
            <a:r>
              <a:rPr lang="cs-CZ" sz="3600" dirty="0"/>
              <a:t>3. a 4. seminář (3.3 a 10.3) nebudou semináře – místo toho úkol.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V týmech uděláte v SP 1. a 2. kapitolu (dokončíte PESTKU – mezinárodní marketingové prostředí)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Nemusíte posílat, stačí odkaz na Google doc, já si to zkontroluju a dám vám docházku</a:t>
            </a:r>
          </a:p>
          <a:p>
            <a:pPr marL="571500" indent="-571500" algn="l">
              <a:buFontTx/>
              <a:buChar char="-"/>
            </a:pP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99491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2615A6-0525-F85A-298D-F10132E0A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1DECC6D-6EE3-C871-E891-BD14E5EBE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E56A54E-3901-0432-E25A-4DAB8D3F0B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8B4B76-F517-5926-2FBF-D4734B216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3478D-3ECC-7ED6-5C85-7E708D9A1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AE628CE-BBC4-0D4A-FF35-22AAE89CB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AB18E15-FD5A-DC95-2052-C2345C493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F42B4B2-7C86-BFB1-93D6-E2D2D627A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78A24FB-82D2-9EAF-74D1-ED3D0A3EB9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8D07F85D-E891-6C56-8D72-E15FFBB59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0523" y="624048"/>
            <a:ext cx="3930954" cy="749655"/>
          </a:xfrm>
        </p:spPr>
        <p:txBody>
          <a:bodyPr>
            <a:normAutofit fontScale="62500" lnSpcReduction="20000"/>
          </a:bodyPr>
          <a:lstStyle/>
          <a:p>
            <a:r>
              <a:rPr lang="cs-CZ" sz="7200" dirty="0"/>
              <a:t>Harmonogram</a:t>
            </a:r>
          </a:p>
          <a:p>
            <a:endParaRPr lang="cs-CZ" sz="7200" dirty="0"/>
          </a:p>
        </p:txBody>
      </p:sp>
      <p:sp>
        <p:nvSpPr>
          <p:cNvPr id="3" name="Podnadpis 15">
            <a:extLst>
              <a:ext uri="{FF2B5EF4-FFF2-40B4-BE49-F238E27FC236}">
                <a16:creationId xmlns:a16="http://schemas.microsoft.com/office/drawing/2014/main" id="{5AAEE3D2-6278-1D1E-108D-ACE1812133EA}"/>
              </a:ext>
            </a:extLst>
          </p:cNvPr>
          <p:cNvSpPr txBox="1">
            <a:spLocks/>
          </p:cNvSpPr>
          <p:nvPr/>
        </p:nvSpPr>
        <p:spPr>
          <a:xfrm>
            <a:off x="537663" y="2266015"/>
            <a:ext cx="8373244" cy="2980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Tx/>
              <a:buChar char="-"/>
            </a:pPr>
            <a:r>
              <a:rPr lang="cs-CZ" sz="3600" dirty="0"/>
              <a:t>21.4 odpadá seminář – Velikonoční pondělí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Pak poslední 3 semináře (28.4, 5.5 a 12.5) budou obhajoby SP – domluvíme se kdo kdy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256842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D41E2F-3EFD-DDB4-694B-6096AF2C19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F80830F-7D23-667B-6A21-EE38D6CFB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DB51CD-D3AB-1383-7B36-2444BCFB6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AB0AA6-B6AF-150A-32BF-4790B112A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E2A1A5-7F4F-8C77-4D8E-E2288E4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CD343A-68E9-9D67-78D7-274EC68E5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DFA9772-99E9-9B03-CD44-3FCCC1A931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5E4EE73-6F1D-4F76-DB3D-DA3D344B6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8D0F14D-9040-85A1-7AAE-AB5CFD81D2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2FB9AB39-F213-E271-0252-DB9BFBF4F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1767" y="542788"/>
            <a:ext cx="4628466" cy="972234"/>
          </a:xfrm>
        </p:spPr>
        <p:txBody>
          <a:bodyPr>
            <a:normAutofit fontScale="55000" lnSpcReduction="20000"/>
          </a:bodyPr>
          <a:lstStyle/>
          <a:p>
            <a:r>
              <a:rPr lang="cs-CZ" sz="7200" dirty="0"/>
              <a:t>Očekávání od předmětu</a:t>
            </a:r>
          </a:p>
          <a:p>
            <a:endParaRPr lang="cs-CZ" sz="7200" dirty="0"/>
          </a:p>
        </p:txBody>
      </p:sp>
      <p:pic>
        <p:nvPicPr>
          <p:cNvPr id="4" name="Obrázek 3" descr="Obsah obrázku vzor, steh, černobílý&#10;&#10;Obsah vygenerovaný umělou inteligencí může být nesprávný.">
            <a:extLst>
              <a:ext uri="{FF2B5EF4-FFF2-40B4-BE49-F238E27FC236}">
                <a16:creationId xmlns:a16="http://schemas.microsoft.com/office/drawing/2014/main" id="{04435CF7-5667-2BC5-D76C-E4923CB40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800" y="1840038"/>
            <a:ext cx="42164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5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5A0810-803A-7FDA-FE24-2EA098CBC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83C474B-F95E-FE08-9F9B-268A74CA6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8D52CE0-F044-E78D-4DDC-4FFC42482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199983-0167-609C-6CC3-7E270BE8B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2795FA-797E-89D7-62B7-C33300AE3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9060A98-5272-A2AD-7C62-920E71E63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4F2E991-440C-9851-53D3-2B610010F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5E4B7556-D6D8-B1B6-E5CC-96AB4DA0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113EC01D-5C93-A686-6E70-AB76827933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03" y="5161139"/>
            <a:ext cx="1699500" cy="1325611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983BAA26-B8BF-8D95-C28D-367B03731985}"/>
              </a:ext>
            </a:extLst>
          </p:cNvPr>
          <p:cNvSpPr txBox="1">
            <a:spLocks/>
          </p:cNvSpPr>
          <p:nvPr/>
        </p:nvSpPr>
        <p:spPr>
          <a:xfrm>
            <a:off x="3000681" y="2896267"/>
            <a:ext cx="6014343" cy="111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DOTAZY???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Podnadpis 2">
            <a:extLst>
              <a:ext uri="{FF2B5EF4-FFF2-40B4-BE49-F238E27FC236}">
                <a16:creationId xmlns:a16="http://schemas.microsoft.com/office/drawing/2014/main" id="{D1D6959A-76FC-6613-53D8-9AB28F5E6D8C}"/>
              </a:ext>
            </a:extLst>
          </p:cNvPr>
          <p:cNvSpPr txBox="1">
            <a:spLocks/>
          </p:cNvSpPr>
          <p:nvPr/>
        </p:nvSpPr>
        <p:spPr>
          <a:xfrm>
            <a:off x="537663" y="2882667"/>
            <a:ext cx="7052599" cy="2266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9F47ABE-14C6-A661-F370-D0659B443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1342" y="1499481"/>
            <a:ext cx="4929316" cy="368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9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0EBDDD-FA5F-4896-0A4F-91F8E141A8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FC44780-4839-2E2D-738F-ED47C3599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0659CD9-A2BA-41B7-A545-4943CFE1A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3C6E59-8C32-8FA7-54E7-9BC356388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DF9182-B7FA-80B5-FBF5-29473F3C3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DB548B2-6DEC-D273-552B-3FE9701DD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8316225-DA24-EA23-33E1-7CE51C891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6ADD6D5-0E3E-DD7E-E1D2-E9814025B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50A908C-5ACB-7E43-120E-2E5090E845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5" y="5148681"/>
            <a:ext cx="1699500" cy="1325611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6D59B92A-7BEE-BD19-53E0-22C4E3467339}"/>
              </a:ext>
            </a:extLst>
          </p:cNvPr>
          <p:cNvSpPr txBox="1">
            <a:spLocks/>
          </p:cNvSpPr>
          <p:nvPr/>
        </p:nvSpPr>
        <p:spPr>
          <a:xfrm>
            <a:off x="1575919" y="3165514"/>
            <a:ext cx="3873390" cy="57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Děkuji za pozornost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7D4F86-FF4A-2CA7-E337-615F898A6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565" y="2008770"/>
            <a:ext cx="5704435" cy="3789933"/>
          </a:xfrm>
          <a:prstGeom prst="rect">
            <a:avLst/>
          </a:prstGeom>
        </p:spPr>
      </p:pic>
      <p:sp>
        <p:nvSpPr>
          <p:cNvPr id="2" name="Podnadpis 2">
            <a:extLst>
              <a:ext uri="{FF2B5EF4-FFF2-40B4-BE49-F238E27FC236}">
                <a16:creationId xmlns:a16="http://schemas.microsoft.com/office/drawing/2014/main" id="{CE1A414D-6F6F-07E7-F586-AD523A291541}"/>
              </a:ext>
            </a:extLst>
          </p:cNvPr>
          <p:cNvSpPr txBox="1">
            <a:spLocks/>
          </p:cNvSpPr>
          <p:nvPr/>
        </p:nvSpPr>
        <p:spPr>
          <a:xfrm>
            <a:off x="537663" y="2866901"/>
            <a:ext cx="7052599" cy="2266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79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172</Words>
  <Application>Microsoft Macintosh PowerPoint</Application>
  <PresentationFormat>Širokoúhlá obrazovka</PresentationFormat>
  <Paragraphs>28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Nicolas Sendrei</dc:creator>
  <cp:lastModifiedBy>Nicolas Sendrei</cp:lastModifiedBy>
  <cp:revision>9</cp:revision>
  <dcterms:created xsi:type="dcterms:W3CDTF">2024-09-28T07:17:54Z</dcterms:created>
  <dcterms:modified xsi:type="dcterms:W3CDTF">2025-02-15T09:50:27Z</dcterms:modified>
</cp:coreProperties>
</file>