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71" r:id="rId3"/>
    <p:sldId id="272" r:id="rId4"/>
    <p:sldId id="273" r:id="rId5"/>
    <p:sldId id="274" r:id="rId6"/>
    <p:sldId id="275" r:id="rId7"/>
    <p:sldId id="276" r:id="rId8"/>
    <p:sldId id="266" r:id="rId9"/>
    <p:sldId id="269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34"/>
    <p:restoredTop sz="94695"/>
  </p:normalViewPr>
  <p:slideViewPr>
    <p:cSldViewPr snapToGrid="0">
      <p:cViewPr varScale="1">
        <p:scale>
          <a:sx n="54" d="100"/>
          <a:sy n="54" d="100"/>
        </p:scale>
        <p:origin x="232" y="1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BFB845-906C-0856-F18B-40454A972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4B2E214-5185-AD34-56EE-E901C50003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04720E-466C-C301-3339-E5480644A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15.02.2025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EF2947-9406-3D41-48C5-AD7DED815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F464B5-E1BA-67D8-85E2-47B650DDB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887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C57682-F219-6061-FCDC-7D5B2E6A8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73E96DD-0967-DD6D-01B3-0A444E90DC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C3D2DF-7676-C945-0593-47CD0ED30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15.02.2025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322651-C06E-18C7-8663-4DA785EFE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7AB94B-29CF-217D-7D19-C61AF0FC5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661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450545-1EB4-285A-2B58-0C2A23F5DC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812F1AD-8271-1E04-0B80-C5552A17E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7161BE-0416-CF89-ED6A-9F491E9BA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15.02.2025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DBCA9B-CCA9-E363-92C1-9AD139B1B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0F97FA-411F-D214-2512-1F6050367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75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613CBD-170F-D23A-DA43-389FEEE6D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C1E1A6-BC47-5788-CD4A-B78F6F03F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005645-8EF8-86D1-3EFF-BDDDCE232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15.02.2025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55B082-CF19-8988-7060-11891055F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C22327-0B76-ACB9-7D23-59DA3646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54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CF3738-7BA3-7AE6-B4B4-1F823F124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306D52-ECE1-BA31-7009-9BB4C2643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AC683-64F0-CC6B-5F9C-84BF6E7D1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15.02.2025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948D43-E31E-A8CE-F7D6-B94E54A35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248885-6AD6-BB72-3A79-738BA2A5E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393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15C831-6D27-C89E-8218-DA515AF2A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3ACC5E-1105-2F55-FEC3-AD40DF1368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8110537-0D75-1955-D6C8-0938B1DED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D7AD63D-A471-29F5-3306-308EC40DB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15.02.2025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D7E894-D80B-AF1F-497F-E80552C26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054AA7C-1B33-3249-9623-8D57278B4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56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0EAB22-2435-FAC6-FB29-73EEEEC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0905BB-8DF2-E2E9-3B7F-E2F03E47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0A9D36-74E6-DD9E-6382-09BFA5BA25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A60A109-D9E5-742D-6D47-214B6FEF64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27FDF17-55C9-D818-7DB4-D8EF3A57D1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0586B97-3723-23DD-9A3C-69E12BC71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15.02.2025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2D48520-3444-0AF2-10A7-7B13D923D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157C876-7E8D-1FA4-D936-6A14786F6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77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7550C6-788B-A0DD-6975-DAA3D403B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DCEBEBC-65CE-98EE-51CE-5592D013B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15.02.2025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D9AD723-E525-CF38-46C6-D57876077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14B095-4CA6-81D6-C04F-F85A8BB17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278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E6AF227-A9FC-BD13-98F1-4463406F5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15.02.2025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54BBE65-3F87-1418-4398-1FB0814F6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8E245C7-DD92-636C-BEEE-053AB591A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21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120AF-B6FE-3033-2B51-958ED987D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0F4A33-9A04-EFBF-D70C-B2DD74317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96F680-5A95-D7CC-7B62-BCBE6F2A6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E0D73D-48EA-6487-EBF8-B4C8AB6CD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15.02.2025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0A07BD-4FBC-A084-AA06-DBDBF3138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B9196C-72A9-EEB6-1626-0EEFBA1C8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71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3E43F7-CFCB-A4F1-5943-556854B20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7EEB6A4-F49E-8214-BC67-71A5AFBC02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2A0012-100E-32FD-1C6B-9E17396D5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ABB9CF7-D9CA-A401-C694-B3ECAD9A5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15.02.2025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66F99F-6EAD-5C99-C396-3FB71237D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265E45-F301-9B1B-F279-2E6C21290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83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E94E7B8-B117-AA84-CF39-F9A511F78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A54C3B-3FF6-5A4E-4F4D-B79DE1CFB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09975F-11F0-EE76-3E63-7543D726A0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C9CEE1-29B1-CD42-9BE2-347CE90F0BC3}" type="datetimeFigureOut">
              <a:rPr lang="cs-CZ" smtClean="0"/>
              <a:t>15.02.2025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1BFA3F-6935-A7BD-944C-34FEAC5ED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C50C23-D554-E084-12A5-1E0D1FC8B1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511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024136F-4226-B0E9-A1DE-D09A2BD456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F431C50-77B6-B456-85AF-1D3E707CEC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201" y="5253933"/>
            <a:ext cx="1699500" cy="1325611"/>
          </a:xfrm>
          <a:prstGeom prst="rect">
            <a:avLst/>
          </a:prstGeom>
        </p:spPr>
      </p:pic>
      <p:sp>
        <p:nvSpPr>
          <p:cNvPr id="16" name="Podnadpis 15">
            <a:extLst>
              <a:ext uri="{FF2B5EF4-FFF2-40B4-BE49-F238E27FC236}">
                <a16:creationId xmlns:a16="http://schemas.microsoft.com/office/drawing/2014/main" id="{DF66165C-A164-048B-6C43-659CE9762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01523"/>
            <a:ext cx="9144000" cy="1655762"/>
          </a:xfrm>
        </p:spPr>
        <p:txBody>
          <a:bodyPr>
            <a:normAutofit/>
          </a:bodyPr>
          <a:lstStyle/>
          <a:p>
            <a:r>
              <a:rPr lang="cs-CZ" sz="7200" dirty="0"/>
              <a:t>Mezinárodní marketing</a:t>
            </a:r>
          </a:p>
          <a:p>
            <a:endParaRPr lang="cs-CZ" sz="7200" dirty="0"/>
          </a:p>
          <a:p>
            <a:endParaRPr lang="cs-CZ" sz="7200" dirty="0"/>
          </a:p>
        </p:txBody>
      </p:sp>
      <p:sp>
        <p:nvSpPr>
          <p:cNvPr id="2" name="Podnadpis 15">
            <a:extLst>
              <a:ext uri="{FF2B5EF4-FFF2-40B4-BE49-F238E27FC236}">
                <a16:creationId xmlns:a16="http://schemas.microsoft.com/office/drawing/2014/main" id="{FE6A0F00-FDAA-64F8-E5E7-CC76C27488C8}"/>
              </a:ext>
            </a:extLst>
          </p:cNvPr>
          <p:cNvSpPr txBox="1">
            <a:spLocks/>
          </p:cNvSpPr>
          <p:nvPr/>
        </p:nvSpPr>
        <p:spPr>
          <a:xfrm>
            <a:off x="4439093" y="3493746"/>
            <a:ext cx="3313814" cy="463539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7200" dirty="0"/>
              <a:t>Ing. Nicolas Sendrei</a:t>
            </a:r>
          </a:p>
          <a:p>
            <a:endParaRPr lang="cs-CZ" sz="7200" dirty="0"/>
          </a:p>
          <a:p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1470922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66A165C-47D4-7FDA-12B0-1897A6F0EB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92B76B2-9AD7-D638-B205-0AAE16E82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5B89B76-1693-63F3-44D0-D7EA2A922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8B287B4-D259-EE60-E97E-C2F17F727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D8F9B8-F676-A9E6-01F2-9EAC4971F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CF344B20-71FC-0E44-E676-517748B3C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AF7700C8-16C9-87BD-E52F-11AA04369F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28257091-7532-187C-BCF0-A5DD7BEBF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4CFA251F-40EB-18EC-9C64-0AEC61FF8D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201" y="5253933"/>
            <a:ext cx="1699500" cy="1325611"/>
          </a:xfrm>
          <a:prstGeom prst="rect">
            <a:avLst/>
          </a:prstGeom>
        </p:spPr>
      </p:pic>
      <p:sp>
        <p:nvSpPr>
          <p:cNvPr id="16" name="Podnadpis 15">
            <a:extLst>
              <a:ext uri="{FF2B5EF4-FFF2-40B4-BE49-F238E27FC236}">
                <a16:creationId xmlns:a16="http://schemas.microsoft.com/office/drawing/2014/main" id="{1757BDD1-DAE1-0AE1-0EE8-1D3EBDE0A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1425" y="442618"/>
            <a:ext cx="3353273" cy="1125214"/>
          </a:xfrm>
        </p:spPr>
        <p:txBody>
          <a:bodyPr>
            <a:normAutofit/>
          </a:bodyPr>
          <a:lstStyle/>
          <a:p>
            <a:r>
              <a:rPr lang="cs-CZ" sz="7200" dirty="0"/>
              <a:t>INFO</a:t>
            </a:r>
          </a:p>
          <a:p>
            <a:endParaRPr lang="cs-CZ" sz="7200" dirty="0"/>
          </a:p>
        </p:txBody>
      </p:sp>
      <p:sp>
        <p:nvSpPr>
          <p:cNvPr id="2" name="Podnadpis 15">
            <a:extLst>
              <a:ext uri="{FF2B5EF4-FFF2-40B4-BE49-F238E27FC236}">
                <a16:creationId xmlns:a16="http://schemas.microsoft.com/office/drawing/2014/main" id="{1C5E49B3-C5CF-06AF-E3D6-2A36C42F4510}"/>
              </a:ext>
            </a:extLst>
          </p:cNvPr>
          <p:cNvSpPr txBox="1">
            <a:spLocks/>
          </p:cNvSpPr>
          <p:nvPr/>
        </p:nvSpPr>
        <p:spPr>
          <a:xfrm>
            <a:off x="1055589" y="1802661"/>
            <a:ext cx="5291914" cy="1292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Tx/>
              <a:buChar char="-"/>
            </a:pPr>
            <a:r>
              <a:rPr lang="cs-CZ" sz="3600" dirty="0"/>
              <a:t>min. 50 % docházka (6x)</a:t>
            </a:r>
          </a:p>
          <a:p>
            <a:pPr marL="571500" indent="-571500" algn="l">
              <a:buFontTx/>
              <a:buChar char="-"/>
            </a:pPr>
            <a:r>
              <a:rPr lang="cs-CZ" sz="3600" dirty="0"/>
              <a:t>z toho 2x docházka jako úkol</a:t>
            </a:r>
          </a:p>
          <a:p>
            <a:pPr algn="l"/>
            <a:r>
              <a:rPr lang="cs-CZ" sz="3600" dirty="0"/>
              <a:t>-      5 otázek na státnicích </a:t>
            </a:r>
          </a:p>
          <a:p>
            <a:endParaRPr lang="cs-CZ" sz="7200" dirty="0"/>
          </a:p>
        </p:txBody>
      </p:sp>
      <p:sp>
        <p:nvSpPr>
          <p:cNvPr id="5" name="Podnadpis 15">
            <a:extLst>
              <a:ext uri="{FF2B5EF4-FFF2-40B4-BE49-F238E27FC236}">
                <a16:creationId xmlns:a16="http://schemas.microsoft.com/office/drawing/2014/main" id="{5BA37D6F-8AB4-C0F3-1ED1-F7EB5A357907}"/>
              </a:ext>
            </a:extLst>
          </p:cNvPr>
          <p:cNvSpPr txBox="1">
            <a:spLocks/>
          </p:cNvSpPr>
          <p:nvPr/>
        </p:nvSpPr>
        <p:spPr>
          <a:xfrm>
            <a:off x="2233099" y="3355868"/>
            <a:ext cx="2544488" cy="1125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7200" dirty="0"/>
              <a:t>BODY</a:t>
            </a:r>
          </a:p>
          <a:p>
            <a:endParaRPr lang="cs-CZ" sz="7200" dirty="0"/>
          </a:p>
          <a:p>
            <a:endParaRPr lang="cs-CZ" sz="7200" dirty="0"/>
          </a:p>
        </p:txBody>
      </p:sp>
      <p:sp>
        <p:nvSpPr>
          <p:cNvPr id="7" name="Podnadpis 15">
            <a:extLst>
              <a:ext uri="{FF2B5EF4-FFF2-40B4-BE49-F238E27FC236}">
                <a16:creationId xmlns:a16="http://schemas.microsoft.com/office/drawing/2014/main" id="{FFB3769F-37A2-4006-886C-85B9F32DDB8B}"/>
              </a:ext>
            </a:extLst>
          </p:cNvPr>
          <p:cNvSpPr txBox="1">
            <a:spLocks/>
          </p:cNvSpPr>
          <p:nvPr/>
        </p:nvSpPr>
        <p:spPr>
          <a:xfrm>
            <a:off x="1055589" y="4822837"/>
            <a:ext cx="5040411" cy="1292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3600" dirty="0"/>
              <a:t>-      40b. Test v PC učebně přes ISU</a:t>
            </a:r>
          </a:p>
          <a:p>
            <a:pPr marL="571500" indent="-571500" algn="just">
              <a:buFontTx/>
              <a:buChar char="-"/>
            </a:pPr>
            <a:r>
              <a:rPr lang="cs-CZ" sz="3600" dirty="0"/>
              <a:t>15b. SP</a:t>
            </a:r>
            <a:endParaRPr lang="cs-CZ" sz="7200" dirty="0"/>
          </a:p>
        </p:txBody>
      </p:sp>
      <p:pic>
        <p:nvPicPr>
          <p:cNvPr id="6" name="Obrázek 5" descr="Obsah obrázku text, snímek obrazovky, číslo, Písmo&#10;&#10;Obsah vygenerovaný umělou inteligencí může být nesprávný.">
            <a:extLst>
              <a:ext uri="{FF2B5EF4-FFF2-40B4-BE49-F238E27FC236}">
                <a16:creationId xmlns:a16="http://schemas.microsoft.com/office/drawing/2014/main" id="{DAA4C943-1935-B194-9ECC-4F8E8366CC7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19400"/>
          <a:stretch/>
        </p:blipFill>
        <p:spPr>
          <a:xfrm>
            <a:off x="6347503" y="1926346"/>
            <a:ext cx="5341309" cy="2738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251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C04A761-7C7B-4A1D-196D-EF4EADFB71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F472105-C8B3-59C4-A178-0020AFE1A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8C5D1F1-AB9E-4473-ADA0-95B90A721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3BA0D5-CDFE-4D58-1628-5605EB614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056BA86-16B7-C3E8-5735-529B0093A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780143B-AEB5-1022-DFC3-B9F3F8125D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0953AAC6-AD94-142A-3DA7-3941A4FA5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E49C4935-D101-36E1-DFFA-7EBCB9358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027A287-9FDB-B3BA-9DE1-0630D829F0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201" y="5253933"/>
            <a:ext cx="1699500" cy="1325611"/>
          </a:xfrm>
          <a:prstGeom prst="rect">
            <a:avLst/>
          </a:prstGeom>
        </p:spPr>
      </p:pic>
      <p:sp>
        <p:nvSpPr>
          <p:cNvPr id="16" name="Podnadpis 15">
            <a:extLst>
              <a:ext uri="{FF2B5EF4-FFF2-40B4-BE49-F238E27FC236}">
                <a16:creationId xmlns:a16="http://schemas.microsoft.com/office/drawing/2014/main" id="{41195A7E-22F1-AAD2-0884-CAAF42FB7A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32902" y="387119"/>
            <a:ext cx="2526196" cy="1125214"/>
          </a:xfrm>
        </p:spPr>
        <p:txBody>
          <a:bodyPr>
            <a:normAutofit/>
          </a:bodyPr>
          <a:lstStyle/>
          <a:p>
            <a:r>
              <a:rPr lang="cs-CZ" sz="7200" dirty="0"/>
              <a:t>SP</a:t>
            </a:r>
          </a:p>
          <a:p>
            <a:endParaRPr lang="cs-CZ" sz="7200" dirty="0"/>
          </a:p>
        </p:txBody>
      </p:sp>
      <p:sp>
        <p:nvSpPr>
          <p:cNvPr id="3" name="Podnadpis 15">
            <a:extLst>
              <a:ext uri="{FF2B5EF4-FFF2-40B4-BE49-F238E27FC236}">
                <a16:creationId xmlns:a16="http://schemas.microsoft.com/office/drawing/2014/main" id="{C26DB502-93BE-3D78-EEAE-D058A7621EAE}"/>
              </a:ext>
            </a:extLst>
          </p:cNvPr>
          <p:cNvSpPr txBox="1">
            <a:spLocks/>
          </p:cNvSpPr>
          <p:nvPr/>
        </p:nvSpPr>
        <p:spPr>
          <a:xfrm>
            <a:off x="983399" y="2308162"/>
            <a:ext cx="8373244" cy="298001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Tx/>
              <a:buChar char="-"/>
            </a:pPr>
            <a:r>
              <a:rPr lang="cs-CZ" sz="3600" dirty="0"/>
              <a:t>Týmy po 4 lidech</a:t>
            </a:r>
          </a:p>
          <a:p>
            <a:pPr marL="571500" indent="-571500" algn="l">
              <a:buFontTx/>
              <a:buChar char="-"/>
            </a:pPr>
            <a:r>
              <a:rPr lang="cs-CZ" sz="3600" dirty="0"/>
              <a:t>Do příštího týdne seznam týmů + odkaz na </a:t>
            </a:r>
            <a:r>
              <a:rPr lang="cs-CZ" sz="3600" dirty="0" err="1"/>
              <a:t>google.doc</a:t>
            </a:r>
            <a:endParaRPr lang="cs-CZ" sz="3600" dirty="0"/>
          </a:p>
          <a:p>
            <a:pPr marL="571500" indent="-571500" algn="l">
              <a:buFontTx/>
              <a:buChar char="-"/>
            </a:pPr>
            <a:r>
              <a:rPr lang="cs-CZ" sz="3600" dirty="0"/>
              <a:t>Až 15 bodů (10 bodů za psanou, 5 bodů za prezentaci</a:t>
            </a:r>
          </a:p>
          <a:p>
            <a:pPr marL="571500" indent="-571500" algn="l">
              <a:buFontTx/>
              <a:buChar char="-"/>
            </a:pPr>
            <a:r>
              <a:rPr lang="cs-CZ" sz="3600" dirty="0"/>
              <a:t> Odevzdat do 27.4 (den před první obhajobou)</a:t>
            </a:r>
          </a:p>
          <a:p>
            <a:pPr marL="571500" indent="-571500" algn="l">
              <a:buFontTx/>
              <a:buChar char="-"/>
            </a:pPr>
            <a:r>
              <a:rPr lang="cs-CZ" sz="3600" dirty="0"/>
              <a:t>V materiálech najdete šablonu</a:t>
            </a:r>
          </a:p>
          <a:p>
            <a:pPr marL="571500" indent="-571500" algn="l">
              <a:buFontTx/>
              <a:buChar char="-"/>
            </a:pPr>
            <a:endParaRPr lang="cs-CZ" sz="3600" dirty="0"/>
          </a:p>
          <a:p>
            <a:pPr marL="571500" indent="-571500" algn="l">
              <a:buFontTx/>
              <a:buChar char="-"/>
            </a:pPr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2184291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432365A-6B98-2E60-AA73-5C03293060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EF31FBC-3E5D-C4E6-8099-E123735155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70E7E3A-FA12-7FD7-F912-9FCB77219B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869892A-AE4F-0A4D-6382-EE3D83C05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28EE699-88AE-2EC8-EFB8-5702A58BDD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9347101-2C5E-D40E-DBCF-415DE7BF6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F38CD800-A2BA-C16C-065F-A4F2432F7E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046FFB96-CE55-AC51-E170-513251FA02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EE03C798-51CC-CEC9-AC65-F24BAA9D8C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201" y="5253933"/>
            <a:ext cx="1699500" cy="1325611"/>
          </a:xfrm>
          <a:prstGeom prst="rect">
            <a:avLst/>
          </a:prstGeom>
        </p:spPr>
      </p:pic>
      <p:sp>
        <p:nvSpPr>
          <p:cNvPr id="16" name="Podnadpis 15">
            <a:extLst>
              <a:ext uri="{FF2B5EF4-FFF2-40B4-BE49-F238E27FC236}">
                <a16:creationId xmlns:a16="http://schemas.microsoft.com/office/drawing/2014/main" id="{9B5685D3-CEAE-18C9-8D49-E16048D7DA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39505" y="2866392"/>
            <a:ext cx="2526196" cy="1125214"/>
          </a:xfrm>
        </p:spPr>
        <p:txBody>
          <a:bodyPr>
            <a:normAutofit/>
          </a:bodyPr>
          <a:lstStyle/>
          <a:p>
            <a:r>
              <a:rPr lang="cs-CZ" sz="7200" dirty="0"/>
              <a:t>SP</a:t>
            </a:r>
          </a:p>
          <a:p>
            <a:endParaRPr lang="cs-CZ" sz="7200" dirty="0"/>
          </a:p>
        </p:txBody>
      </p:sp>
      <p:pic>
        <p:nvPicPr>
          <p:cNvPr id="4" name="Obrázek 3" descr="Obsah obrázku text, snímek obrazovky, dokument, Písmo&#10;&#10;Obsah vygenerovaný umělou inteligencí může být nesprávný.">
            <a:extLst>
              <a:ext uri="{FF2B5EF4-FFF2-40B4-BE49-F238E27FC236}">
                <a16:creationId xmlns:a16="http://schemas.microsoft.com/office/drawing/2014/main" id="{FCF69284-7EF5-3452-F65D-6A1E6A6623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8969" y="-1"/>
            <a:ext cx="52156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074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577D88-9342-FA82-914C-E1FC90FFA7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7CBA0F1-E88F-FADF-94FB-86B13F015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7F50A5C-7258-30DC-B57E-3D9A0F0182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3F8576F-23DA-B1F4-2F1D-7EB964EC63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ED626FA-46AE-71F3-E18B-B422112259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CE9E5A0-04AC-CFA3-C516-ED3DE2FF7D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64938E6F-3F58-FAE2-1BF9-E955E6152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E7274FC6-5185-FDBD-0220-213CE5A3D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01B984DF-99DE-E9B7-2B5B-5AEEF5F32C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201" y="5253933"/>
            <a:ext cx="1699500" cy="1325611"/>
          </a:xfrm>
          <a:prstGeom prst="rect">
            <a:avLst/>
          </a:prstGeom>
        </p:spPr>
      </p:pic>
      <p:sp>
        <p:nvSpPr>
          <p:cNvPr id="16" name="Podnadpis 15">
            <a:extLst>
              <a:ext uri="{FF2B5EF4-FFF2-40B4-BE49-F238E27FC236}">
                <a16:creationId xmlns:a16="http://schemas.microsoft.com/office/drawing/2014/main" id="{77ECD173-7637-3B29-D848-A4714CDB9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30523" y="624048"/>
            <a:ext cx="3930954" cy="749655"/>
          </a:xfrm>
        </p:spPr>
        <p:txBody>
          <a:bodyPr>
            <a:normAutofit fontScale="62500" lnSpcReduction="20000"/>
          </a:bodyPr>
          <a:lstStyle/>
          <a:p>
            <a:r>
              <a:rPr lang="cs-CZ" sz="7200" dirty="0"/>
              <a:t>Harmonogram</a:t>
            </a:r>
          </a:p>
          <a:p>
            <a:endParaRPr lang="cs-CZ" sz="7200" dirty="0"/>
          </a:p>
        </p:txBody>
      </p:sp>
      <p:sp>
        <p:nvSpPr>
          <p:cNvPr id="3" name="Podnadpis 15">
            <a:extLst>
              <a:ext uri="{FF2B5EF4-FFF2-40B4-BE49-F238E27FC236}">
                <a16:creationId xmlns:a16="http://schemas.microsoft.com/office/drawing/2014/main" id="{FF8C114A-E324-C5EB-0D3F-B5D853D44260}"/>
              </a:ext>
            </a:extLst>
          </p:cNvPr>
          <p:cNvSpPr txBox="1">
            <a:spLocks/>
          </p:cNvSpPr>
          <p:nvPr/>
        </p:nvSpPr>
        <p:spPr>
          <a:xfrm>
            <a:off x="537663" y="2571309"/>
            <a:ext cx="8373244" cy="298001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Tx/>
              <a:buChar char="-"/>
            </a:pPr>
            <a:r>
              <a:rPr lang="cs-CZ" sz="3600" dirty="0"/>
              <a:t>3. a 4. seminář (3.3 a 10.3) nebudou semináře – místo toho úkol.</a:t>
            </a:r>
          </a:p>
          <a:p>
            <a:pPr marL="571500" indent="-571500" algn="l">
              <a:buFontTx/>
              <a:buChar char="-"/>
            </a:pPr>
            <a:r>
              <a:rPr lang="cs-CZ" sz="3600" dirty="0"/>
              <a:t>V týmech uděláte v SP 1. a 2. kapitolu (dokončíte PESTKU – mezinárodní marketingové prostředí)</a:t>
            </a:r>
          </a:p>
          <a:p>
            <a:pPr marL="571500" indent="-571500" algn="l">
              <a:buFontTx/>
              <a:buChar char="-"/>
            </a:pPr>
            <a:r>
              <a:rPr lang="cs-CZ" sz="3600" dirty="0"/>
              <a:t>Nemusíte posílat, stačí odkaz na Google doc, já si to zkontroluju a dám vám docházku</a:t>
            </a:r>
          </a:p>
          <a:p>
            <a:pPr marL="571500" indent="-571500" algn="l">
              <a:buFontTx/>
              <a:buChar char="-"/>
            </a:pPr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994916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92615A6-0525-F85A-298D-F10132E0A5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1DECC6D-6EE3-C871-E891-BD14E5EBED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E56A54E-3901-0432-E25A-4DAB8D3F0B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88B4B76-F517-5926-2FBF-D4734B216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D3478D-3ECC-7ED6-5C85-7E708D9A1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6AE628CE-BBC4-0D4A-FF35-22AAE89CBA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FAB18E15-FD5A-DC95-2052-C2345C4939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3F42B4B2-7C86-BFB1-93D6-E2D2D627A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278A24FB-82D2-9EAF-74D1-ED3D0A3EB9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201" y="5253933"/>
            <a:ext cx="1699500" cy="1325611"/>
          </a:xfrm>
          <a:prstGeom prst="rect">
            <a:avLst/>
          </a:prstGeom>
        </p:spPr>
      </p:pic>
      <p:sp>
        <p:nvSpPr>
          <p:cNvPr id="16" name="Podnadpis 15">
            <a:extLst>
              <a:ext uri="{FF2B5EF4-FFF2-40B4-BE49-F238E27FC236}">
                <a16:creationId xmlns:a16="http://schemas.microsoft.com/office/drawing/2014/main" id="{8D07F85D-E891-6C56-8D72-E15FFBB59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30523" y="624048"/>
            <a:ext cx="3930954" cy="749655"/>
          </a:xfrm>
        </p:spPr>
        <p:txBody>
          <a:bodyPr>
            <a:normAutofit fontScale="62500" lnSpcReduction="20000"/>
          </a:bodyPr>
          <a:lstStyle/>
          <a:p>
            <a:r>
              <a:rPr lang="cs-CZ" sz="7200" dirty="0"/>
              <a:t>Harmonogram</a:t>
            </a:r>
          </a:p>
          <a:p>
            <a:endParaRPr lang="cs-CZ" sz="7200" dirty="0"/>
          </a:p>
        </p:txBody>
      </p:sp>
      <p:sp>
        <p:nvSpPr>
          <p:cNvPr id="3" name="Podnadpis 15">
            <a:extLst>
              <a:ext uri="{FF2B5EF4-FFF2-40B4-BE49-F238E27FC236}">
                <a16:creationId xmlns:a16="http://schemas.microsoft.com/office/drawing/2014/main" id="{5AAEE3D2-6278-1D1E-108D-ACE1812133EA}"/>
              </a:ext>
            </a:extLst>
          </p:cNvPr>
          <p:cNvSpPr txBox="1">
            <a:spLocks/>
          </p:cNvSpPr>
          <p:nvPr/>
        </p:nvSpPr>
        <p:spPr>
          <a:xfrm>
            <a:off x="537663" y="2266015"/>
            <a:ext cx="8373244" cy="2980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Tx/>
              <a:buChar char="-"/>
            </a:pPr>
            <a:r>
              <a:rPr lang="cs-CZ" sz="3600" dirty="0"/>
              <a:t>21.4 odpadá seminář – Velikonoční pondělí</a:t>
            </a:r>
          </a:p>
          <a:p>
            <a:pPr marL="571500" indent="-571500" algn="l">
              <a:buFontTx/>
              <a:buChar char="-"/>
            </a:pPr>
            <a:r>
              <a:rPr lang="cs-CZ" sz="3600" dirty="0"/>
              <a:t>Pak poslední 3 semináře (28.4, 5.5 a 12.5) budou obhajoby SP – domluvíme se kdo kdy</a:t>
            </a:r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2568421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D41E2F-3EFD-DDB4-694B-6096AF2C19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F80830F-7D23-667B-6A21-EE38D6CFB7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4DB51CD-D3AB-1383-7B36-2444BCFB6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BAB0AA6-B6AF-150A-32BF-4790B112A4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6E2A1A5-7F4F-8C77-4D8E-E2288E4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1CD343A-68E9-9D67-78D7-274EC68E52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BDFA9772-99E9-9B03-CD44-3FCCC1A931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25E4EE73-6F1D-4F76-DB3D-DA3D344B6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F8D0F14D-9040-85A1-7AAE-AB5CFD81D2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201" y="5253933"/>
            <a:ext cx="1699500" cy="1325611"/>
          </a:xfrm>
          <a:prstGeom prst="rect">
            <a:avLst/>
          </a:prstGeom>
        </p:spPr>
      </p:pic>
      <p:sp>
        <p:nvSpPr>
          <p:cNvPr id="16" name="Podnadpis 15">
            <a:extLst>
              <a:ext uri="{FF2B5EF4-FFF2-40B4-BE49-F238E27FC236}">
                <a16:creationId xmlns:a16="http://schemas.microsoft.com/office/drawing/2014/main" id="{2FB9AB39-F213-E271-0252-DB9BFBF4F5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1767" y="542788"/>
            <a:ext cx="4628466" cy="972234"/>
          </a:xfrm>
        </p:spPr>
        <p:txBody>
          <a:bodyPr>
            <a:normAutofit fontScale="55000" lnSpcReduction="20000"/>
          </a:bodyPr>
          <a:lstStyle/>
          <a:p>
            <a:r>
              <a:rPr lang="cs-CZ" sz="7200" dirty="0"/>
              <a:t>Očekávání od předmětu</a:t>
            </a:r>
          </a:p>
          <a:p>
            <a:endParaRPr lang="cs-CZ" sz="7200" dirty="0"/>
          </a:p>
        </p:txBody>
      </p:sp>
      <p:pic>
        <p:nvPicPr>
          <p:cNvPr id="4" name="Obrázek 3" descr="Obsah obrázku vzor, steh, černobílý&#10;&#10;Obsah vygenerovaný umělou inteligencí může být nesprávný.">
            <a:extLst>
              <a:ext uri="{FF2B5EF4-FFF2-40B4-BE49-F238E27FC236}">
                <a16:creationId xmlns:a16="http://schemas.microsoft.com/office/drawing/2014/main" id="{04435CF7-5667-2BC5-D76C-E4923CB403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7800" y="1840038"/>
            <a:ext cx="4216400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652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5A0810-803A-7FDA-FE24-2EA098CBC9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83C474B-F95E-FE08-9F9B-268A74CA6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8D52CE0-F044-E78D-4DDC-4FFC42482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4199983-0167-609C-6CC3-7E270BE8B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62795FA-797E-89D7-62B7-C33300AE3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9060A98-5272-A2AD-7C62-920E71E63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F4F2E991-440C-9851-53D3-2B610010F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5E4B7556-D6D8-B1B6-E5CC-96AB4DA09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113EC01D-5C93-A686-6E70-AB76827933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03" y="5161139"/>
            <a:ext cx="1699500" cy="1325611"/>
          </a:xfrm>
          <a:prstGeom prst="rect">
            <a:avLst/>
          </a:prstGeom>
        </p:spPr>
      </p:pic>
      <p:sp>
        <p:nvSpPr>
          <p:cNvPr id="7" name="Podnadpis 2">
            <a:extLst>
              <a:ext uri="{FF2B5EF4-FFF2-40B4-BE49-F238E27FC236}">
                <a16:creationId xmlns:a16="http://schemas.microsoft.com/office/drawing/2014/main" id="{983BAA26-B8BF-8D95-C28D-367B03731985}"/>
              </a:ext>
            </a:extLst>
          </p:cNvPr>
          <p:cNvSpPr txBox="1">
            <a:spLocks/>
          </p:cNvSpPr>
          <p:nvPr/>
        </p:nvSpPr>
        <p:spPr>
          <a:xfrm>
            <a:off x="3000681" y="2896267"/>
            <a:ext cx="6014343" cy="1119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200" dirty="0"/>
              <a:t>DOTAZY???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Podnadpis 2">
            <a:extLst>
              <a:ext uri="{FF2B5EF4-FFF2-40B4-BE49-F238E27FC236}">
                <a16:creationId xmlns:a16="http://schemas.microsoft.com/office/drawing/2014/main" id="{D1D6959A-76FC-6613-53D8-9AB28F5E6D8C}"/>
              </a:ext>
            </a:extLst>
          </p:cNvPr>
          <p:cNvSpPr txBox="1">
            <a:spLocks/>
          </p:cNvSpPr>
          <p:nvPr/>
        </p:nvSpPr>
        <p:spPr>
          <a:xfrm>
            <a:off x="537663" y="2882667"/>
            <a:ext cx="7052599" cy="2266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9F47ABE-14C6-A661-F370-D0659B443C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1342" y="1499481"/>
            <a:ext cx="4929316" cy="368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295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10EBDDD-FA5F-4896-0A4F-91F8E141A8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FC44780-4839-2E2D-738F-ED47C3599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C0659CD9-A2BA-41B7-A545-4943CFE1AF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13C6E59-8C32-8FA7-54E7-9BC356388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5DF9182-B7FA-80B5-FBF5-29473F3C3C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DB548B2-6DEC-D273-552B-3FE9701DD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B8316225-DA24-EA23-33E1-7CE51C891F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36ADD6D5-0E3E-DD7E-E1D2-E9814025B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950A908C-5ACB-7E43-120E-2E5090E845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75" y="5148681"/>
            <a:ext cx="1699500" cy="1325611"/>
          </a:xfrm>
          <a:prstGeom prst="rect">
            <a:avLst/>
          </a:prstGeom>
        </p:spPr>
      </p:pic>
      <p:sp>
        <p:nvSpPr>
          <p:cNvPr id="7" name="Podnadpis 2">
            <a:extLst>
              <a:ext uri="{FF2B5EF4-FFF2-40B4-BE49-F238E27FC236}">
                <a16:creationId xmlns:a16="http://schemas.microsoft.com/office/drawing/2014/main" id="{6D59B92A-7BEE-BD19-53E0-22C4E3467339}"/>
              </a:ext>
            </a:extLst>
          </p:cNvPr>
          <p:cNvSpPr txBox="1">
            <a:spLocks/>
          </p:cNvSpPr>
          <p:nvPr/>
        </p:nvSpPr>
        <p:spPr>
          <a:xfrm>
            <a:off x="1575919" y="3165514"/>
            <a:ext cx="3873390" cy="571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200" dirty="0"/>
              <a:t>Děkuji za pozornost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F7D4F86-FF4A-2CA7-E337-615F898A6B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7565" y="2008770"/>
            <a:ext cx="5704435" cy="3789933"/>
          </a:xfrm>
          <a:prstGeom prst="rect">
            <a:avLst/>
          </a:prstGeom>
        </p:spPr>
      </p:pic>
      <p:sp>
        <p:nvSpPr>
          <p:cNvPr id="2" name="Podnadpis 2">
            <a:extLst>
              <a:ext uri="{FF2B5EF4-FFF2-40B4-BE49-F238E27FC236}">
                <a16:creationId xmlns:a16="http://schemas.microsoft.com/office/drawing/2014/main" id="{CE1A414D-6F6F-07E7-F586-AD523A291541}"/>
              </a:ext>
            </a:extLst>
          </p:cNvPr>
          <p:cNvSpPr txBox="1">
            <a:spLocks/>
          </p:cNvSpPr>
          <p:nvPr/>
        </p:nvSpPr>
        <p:spPr>
          <a:xfrm>
            <a:off x="537663" y="2866901"/>
            <a:ext cx="7052599" cy="2266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3791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172</Words>
  <Application>Microsoft Macintosh PowerPoint</Application>
  <PresentationFormat>Širokoúhlá obrazovka</PresentationFormat>
  <Paragraphs>28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Nicolas Sendrei</dc:creator>
  <cp:lastModifiedBy>Nicolas Sendrei</cp:lastModifiedBy>
  <cp:revision>9</cp:revision>
  <dcterms:created xsi:type="dcterms:W3CDTF">2024-09-28T07:17:54Z</dcterms:created>
  <dcterms:modified xsi:type="dcterms:W3CDTF">2025-02-15T09:50:27Z</dcterms:modified>
</cp:coreProperties>
</file>