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1" r:id="rId3"/>
    <p:sldId id="26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77"/>
    <p:restoredTop sz="94726"/>
  </p:normalViewPr>
  <p:slideViewPr>
    <p:cSldViewPr snapToGrid="0">
      <p:cViewPr varScale="1">
        <p:scale>
          <a:sx n="120" d="100"/>
          <a:sy n="120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FB845-906C-0856-F18B-40454A97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B2E214-5185-AD34-56EE-E901C5000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04720E-466C-C301-3339-E5480644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F2947-9406-3D41-48C5-AD7DED81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464B5-E1BA-67D8-85E2-47B650DD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8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57682-F219-6061-FCDC-7D5B2E6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3E96DD-0967-DD6D-01B3-0A444E90D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C3D2DF-7676-C945-0593-47CD0ED3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322651-C06E-18C7-8663-4DA785EF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7AB94B-29CF-217D-7D19-C61AF0FC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6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450545-1EB4-285A-2B58-0C2A23F5D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12F1AD-8271-1E04-0B80-C5552A1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7161BE-0416-CF89-ED6A-9F491E9B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DBCA9B-CCA9-E363-92C1-9AD139B1B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0F97FA-411F-D214-2512-1F605036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7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13CBD-170F-D23A-DA43-389FEEE6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1E1A6-BC47-5788-CD4A-B78F6F03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005645-8EF8-86D1-3EFF-BDDDCE23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55B082-CF19-8988-7060-11891055F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C22327-0B76-ACB9-7D23-59DA3646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54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F3738-7BA3-7AE6-B4B4-1F823F12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306D52-ECE1-BA31-7009-9BB4C264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AC683-64F0-CC6B-5F9C-84BF6E7D1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48D43-E31E-A8CE-F7D6-B94E54A3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248885-6AD6-BB72-3A79-738BA2A5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39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5C831-6D27-C89E-8218-DA515AF2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ACC5E-1105-2F55-FEC3-AD40DF13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110537-0D75-1955-D6C8-0938B1DED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7AD63D-A471-29F5-3306-308EC40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D7E894-D80B-AF1F-497F-E80552C2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54AA7C-1B33-3249-9623-8D57278B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6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EAB22-2435-FAC6-FB29-73EEEEC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0905BB-8DF2-E2E9-3B7F-E2F03E47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0A9D36-74E6-DD9E-6382-09BFA5BA2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A60A109-D9E5-742D-6D47-214B6FEF6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7FDF17-55C9-D818-7DB4-D8EF3A57D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586B97-3723-23DD-9A3C-69E12BC7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D48520-3444-0AF2-10A7-7B13D923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57C876-7E8D-1FA4-D936-6A14786F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77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550C6-788B-A0DD-6975-DAA3D403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CEBEBC-65CE-98EE-51CE-5592D013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9AD723-E525-CF38-46C6-D5787607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14B095-4CA6-81D6-C04F-F85A8BB1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27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6AF227-A9FC-BD13-98F1-4463406F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4BBE65-3F87-1418-4398-1FB0814F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E245C7-DD92-636C-BEEE-053AB591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120AF-B6FE-3033-2B51-958ED987D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F4A33-9A04-EFBF-D70C-B2DD74317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96F680-5A95-D7CC-7B62-BCBE6F2A6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E0D73D-48EA-6487-EBF8-B4C8AB6CD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0A07BD-4FBC-A084-AA06-DBDBF313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B9196C-72A9-EEB6-1626-0EEFBA1C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1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E43F7-CFCB-A4F1-5943-556854B2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EEB6A4-F49E-8214-BC67-71A5AFBC0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2A0012-100E-32FD-1C6B-9E17396D5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BB9CF7-D9CA-A401-C694-B3ECAD9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66F99F-6EAD-5C99-C396-3FB71237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265E45-F301-9B1B-F279-2E6C2129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83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E94E7B8-B117-AA84-CF39-F9A511F7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A54C3B-3FF6-5A4E-4F4D-B79DE1CFB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9975F-11F0-EE76-3E63-7543D726A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1BFA3F-6935-A7BD-944C-34FEAC5ED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C50C23-D554-E084-12A5-1E0D1FC8B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51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24136F-4226-B0E9-A1DE-D09A2BD45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F431C50-77B6-B456-85AF-1D3E707CEC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DF66165C-A164-048B-6C43-659CE9762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1523"/>
            <a:ext cx="9144000" cy="1655762"/>
          </a:xfrm>
        </p:spPr>
        <p:txBody>
          <a:bodyPr>
            <a:normAutofit/>
          </a:bodyPr>
          <a:lstStyle/>
          <a:p>
            <a:r>
              <a:rPr lang="cs-CZ" sz="7200" dirty="0"/>
              <a:t>Mezinárodní marketing</a:t>
            </a:r>
          </a:p>
          <a:p>
            <a:endParaRPr lang="cs-CZ" sz="7200" dirty="0"/>
          </a:p>
          <a:p>
            <a:endParaRPr lang="cs-CZ" sz="7200" dirty="0"/>
          </a:p>
        </p:txBody>
      </p:sp>
      <p:sp>
        <p:nvSpPr>
          <p:cNvPr id="2" name="Podnadpis 15">
            <a:extLst>
              <a:ext uri="{FF2B5EF4-FFF2-40B4-BE49-F238E27FC236}">
                <a16:creationId xmlns:a16="http://schemas.microsoft.com/office/drawing/2014/main" id="{FE6A0F00-FDAA-64F8-E5E7-CC76C27488C8}"/>
              </a:ext>
            </a:extLst>
          </p:cNvPr>
          <p:cNvSpPr txBox="1">
            <a:spLocks/>
          </p:cNvSpPr>
          <p:nvPr/>
        </p:nvSpPr>
        <p:spPr>
          <a:xfrm>
            <a:off x="4439093" y="3493746"/>
            <a:ext cx="3313814" cy="4635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7200" dirty="0"/>
              <a:t>Ing. Nicolas Sendrei</a:t>
            </a:r>
          </a:p>
          <a:p>
            <a:endParaRPr lang="cs-CZ" sz="7200" dirty="0"/>
          </a:p>
          <a:p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47092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6A165C-47D4-7FDA-12B0-1897A6F0E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2B76B2-9AD7-D638-B205-0AAE16E82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5B89B76-1693-63F3-44D0-D7EA2A922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B287B4-D259-EE60-E97E-C2F17F727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D8F9B8-F676-A9E6-01F2-9EAC4971F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F344B20-71FC-0E44-E676-517748B3C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F7700C8-16C9-87BD-E52F-11AA04369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8257091-7532-187C-BCF0-A5DD7BEBF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CFA251F-40EB-18EC-9C64-0AEC61FF8D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1757BDD1-DAE1-0AE1-0EE8-1D3EBDE0A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305" y="738338"/>
            <a:ext cx="4907160" cy="1125214"/>
          </a:xfrm>
        </p:spPr>
        <p:txBody>
          <a:bodyPr>
            <a:normAutofit fontScale="62500" lnSpcReduction="20000"/>
          </a:bodyPr>
          <a:lstStyle/>
          <a:p>
            <a:r>
              <a:rPr lang="cs-CZ" sz="7200" dirty="0"/>
              <a:t>INFO O NÁHRADĚ</a:t>
            </a:r>
          </a:p>
          <a:p>
            <a:endParaRPr lang="cs-CZ" sz="7200" dirty="0"/>
          </a:p>
        </p:txBody>
      </p:sp>
      <p:sp>
        <p:nvSpPr>
          <p:cNvPr id="2" name="Podnadpis 15">
            <a:extLst>
              <a:ext uri="{FF2B5EF4-FFF2-40B4-BE49-F238E27FC236}">
                <a16:creationId xmlns:a16="http://schemas.microsoft.com/office/drawing/2014/main" id="{1C5E49B3-C5CF-06AF-E3D6-2A36C42F4510}"/>
              </a:ext>
            </a:extLst>
          </p:cNvPr>
          <p:cNvSpPr txBox="1">
            <a:spLocks/>
          </p:cNvSpPr>
          <p:nvPr/>
        </p:nvSpPr>
        <p:spPr>
          <a:xfrm>
            <a:off x="923829" y="3151837"/>
            <a:ext cx="8432814" cy="184261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Tx/>
              <a:buChar char="-"/>
            </a:pPr>
            <a:r>
              <a:rPr lang="cs-CZ" sz="3600" dirty="0"/>
              <a:t>Tento seminář (3.3.) se nekoná fyzicky v učebně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Místo toho docházka jako úkol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Dokončit 1. kapitolu seminární práce – tj. stručná všeobecná charakteristika zvoleného subjektu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Kontrola na odkazu </a:t>
            </a:r>
            <a:r>
              <a:rPr lang="cs-CZ" sz="3600" dirty="0" err="1"/>
              <a:t>google.doc</a:t>
            </a:r>
            <a:r>
              <a:rPr lang="cs-CZ" sz="3600" dirty="0"/>
              <a:t> na SP poslanou přes mail  </a:t>
            </a:r>
          </a:p>
          <a:p>
            <a:pPr algn="l"/>
            <a:endParaRPr lang="cs-CZ" sz="3600" dirty="0"/>
          </a:p>
          <a:p>
            <a:pPr algn="l"/>
            <a:endParaRPr lang="cs-CZ" sz="3600" dirty="0"/>
          </a:p>
          <a:p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345225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0EBDDD-FA5F-4896-0A4F-91F8E141A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FC44780-4839-2E2D-738F-ED47C3599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0659CD9-A2BA-41B7-A545-4943CFE1A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3C6E59-8C32-8FA7-54E7-9BC356388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DF9182-B7FA-80B5-FBF5-29473F3C3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DB548B2-6DEC-D273-552B-3FE9701DD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8316225-DA24-EA23-33E1-7CE51C891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6ADD6D5-0E3E-DD7E-E1D2-E9814025B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50A908C-5ACB-7E43-120E-2E5090E845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5" y="5148681"/>
            <a:ext cx="1699500" cy="1325611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6D59B92A-7BEE-BD19-53E0-22C4E3467339}"/>
              </a:ext>
            </a:extLst>
          </p:cNvPr>
          <p:cNvSpPr txBox="1">
            <a:spLocks/>
          </p:cNvSpPr>
          <p:nvPr/>
        </p:nvSpPr>
        <p:spPr>
          <a:xfrm>
            <a:off x="1575919" y="3165514"/>
            <a:ext cx="3873390" cy="5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Děkuji za pozornost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7D4F86-FF4A-2CA7-E337-615F898A6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565" y="2008770"/>
            <a:ext cx="5704435" cy="3789933"/>
          </a:xfrm>
          <a:prstGeom prst="rect">
            <a:avLst/>
          </a:prstGeom>
        </p:spPr>
      </p:pic>
      <p:sp>
        <p:nvSpPr>
          <p:cNvPr id="2" name="Podnadpis 2">
            <a:extLst>
              <a:ext uri="{FF2B5EF4-FFF2-40B4-BE49-F238E27FC236}">
                <a16:creationId xmlns:a16="http://schemas.microsoft.com/office/drawing/2014/main" id="{CE1A414D-6F6F-07E7-F586-AD523A291541}"/>
              </a:ext>
            </a:extLst>
          </p:cNvPr>
          <p:cNvSpPr txBox="1">
            <a:spLocks/>
          </p:cNvSpPr>
          <p:nvPr/>
        </p:nvSpPr>
        <p:spPr>
          <a:xfrm>
            <a:off x="537663" y="2866901"/>
            <a:ext cx="7052599" cy="2266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79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52</Words>
  <Application>Microsoft Macintosh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Sendrei</dc:creator>
  <cp:lastModifiedBy>Nicolas Sendrei</cp:lastModifiedBy>
  <cp:revision>13</cp:revision>
  <dcterms:created xsi:type="dcterms:W3CDTF">2024-09-28T07:17:54Z</dcterms:created>
  <dcterms:modified xsi:type="dcterms:W3CDTF">2025-03-12T11:27:17Z</dcterms:modified>
</cp:coreProperties>
</file>