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9"/>
  </p:handoutMasterIdLst>
  <p:sldIdLst>
    <p:sldId id="262" r:id="rId5"/>
    <p:sldId id="263" r:id="rId6"/>
    <p:sldId id="296" r:id="rId7"/>
    <p:sldId id="314" r:id="rId8"/>
    <p:sldId id="315" r:id="rId9"/>
    <p:sldId id="295" r:id="rId10"/>
    <p:sldId id="297" r:id="rId11"/>
    <p:sldId id="298" r:id="rId12"/>
    <p:sldId id="312" r:id="rId13"/>
    <p:sldId id="309" r:id="rId14"/>
    <p:sldId id="313" r:id="rId15"/>
    <p:sldId id="310" r:id="rId16"/>
    <p:sldId id="276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21c4bcf0dee3945e" providerId="LiveId" clId="{43C5DA45-943F-47D3-ACDF-1453C07DA0CC}"/>
    <pc:docChg chg="undo custSel addSld delSld modSld sldOrd">
      <pc:chgData name="Helena Marková" userId="21c4bcf0dee3945e" providerId="LiveId" clId="{43C5DA45-943F-47D3-ACDF-1453C07DA0CC}" dt="2025-01-10T19:28:29.991" v="419"/>
      <pc:docMkLst>
        <pc:docMk/>
      </pc:docMkLst>
      <pc:sldChg chg="modSp mod">
        <pc:chgData name="Helena Marková" userId="21c4bcf0dee3945e" providerId="LiveId" clId="{43C5DA45-943F-47D3-ACDF-1453C07DA0CC}" dt="2025-01-10T19:12:42.012" v="3" actId="27636"/>
        <pc:sldMkLst>
          <pc:docMk/>
          <pc:sldMk cId="1338063626" sldId="262"/>
        </pc:sldMkLst>
        <pc:spChg chg="mod">
          <ac:chgData name="Helena Marková" userId="21c4bcf0dee3945e" providerId="LiveId" clId="{43C5DA45-943F-47D3-ACDF-1453C07DA0CC}" dt="2025-01-10T19:12:42.012" v="3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 Marková" userId="21c4bcf0dee3945e" providerId="LiveId" clId="{43C5DA45-943F-47D3-ACDF-1453C07DA0CC}" dt="2025-01-10T19:24:09.553" v="367"/>
        <pc:sldMkLst>
          <pc:docMk/>
          <pc:sldMk cId="3381936972" sldId="263"/>
        </pc:sldMkLst>
        <pc:spChg chg="mod">
          <ac:chgData name="Helena Marková" userId="21c4bcf0dee3945e" providerId="LiveId" clId="{43C5DA45-943F-47D3-ACDF-1453C07DA0CC}" dt="2025-01-10T19:24:09.553" v="36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 ord">
        <pc:chgData name="Helena Marková" userId="21c4bcf0dee3945e" providerId="LiveId" clId="{43C5DA45-943F-47D3-ACDF-1453C07DA0CC}" dt="2025-01-10T19:16:49.144" v="277"/>
        <pc:sldMkLst>
          <pc:docMk/>
          <pc:sldMk cId="664431202" sldId="295"/>
        </pc:sldMkLst>
        <pc:spChg chg="mod">
          <ac:chgData name="Helena Marková" userId="21c4bcf0dee3945e" providerId="LiveId" clId="{43C5DA45-943F-47D3-ACDF-1453C07DA0CC}" dt="2025-01-10T19:15:58.397" v="268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 Marková" userId="21c4bcf0dee3945e" providerId="LiveId" clId="{43C5DA45-943F-47D3-ACDF-1453C07DA0CC}" dt="2025-01-10T19:16:30.287" v="275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43C5DA45-943F-47D3-ACDF-1453C07DA0CC}" dt="2025-01-10T19:17:28.518" v="286" actId="20577"/>
        <pc:sldMkLst>
          <pc:docMk/>
          <pc:sldMk cId="1131062224" sldId="296"/>
        </pc:sldMkLst>
        <pc:spChg chg="mod">
          <ac:chgData name="Helena Marková" userId="21c4bcf0dee3945e" providerId="LiveId" clId="{43C5DA45-943F-47D3-ACDF-1453C07DA0CC}" dt="2025-01-10T19:17:00.763" v="278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 Marková" userId="21c4bcf0dee3945e" providerId="LiveId" clId="{43C5DA45-943F-47D3-ACDF-1453C07DA0CC}" dt="2025-01-10T19:17:28.518" v="286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43C5DA45-943F-47D3-ACDF-1453C07DA0CC}" dt="2025-01-10T19:27:20.031" v="415" actId="20577"/>
        <pc:sldMkLst>
          <pc:docMk/>
          <pc:sldMk cId="3787806026" sldId="297"/>
        </pc:sldMkLst>
        <pc:spChg chg="mod">
          <ac:chgData name="Helena Marková" userId="21c4bcf0dee3945e" providerId="LiveId" clId="{43C5DA45-943F-47D3-ACDF-1453C07DA0CC}" dt="2025-01-10T19:27:20.031" v="415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 Marková" userId="21c4bcf0dee3945e" providerId="LiveId" clId="{43C5DA45-943F-47D3-ACDF-1453C07DA0CC}" dt="2025-01-10T19:18:11.750" v="297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43C5DA45-943F-47D3-ACDF-1453C07DA0CC}" dt="2025-01-10T19:19:07.302" v="307" actId="20577"/>
        <pc:sldMkLst>
          <pc:docMk/>
          <pc:sldMk cId="69242158" sldId="298"/>
        </pc:sldMkLst>
        <pc:spChg chg="mod">
          <ac:chgData name="Helena Marková" userId="21c4bcf0dee3945e" providerId="LiveId" clId="{43C5DA45-943F-47D3-ACDF-1453C07DA0CC}" dt="2025-01-10T19:18:26.085" v="298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 Marková" userId="21c4bcf0dee3945e" providerId="LiveId" clId="{43C5DA45-943F-47D3-ACDF-1453C07DA0CC}" dt="2025-01-10T19:19:07.302" v="307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del">
        <pc:chgData name="Helena Marková" userId="21c4bcf0dee3945e" providerId="LiveId" clId="{43C5DA45-943F-47D3-ACDF-1453C07DA0CC}" dt="2025-01-10T19:20:34.220" v="331" actId="47"/>
        <pc:sldMkLst>
          <pc:docMk/>
          <pc:sldMk cId="4212220342" sldId="299"/>
        </pc:sldMkLst>
      </pc:sldChg>
      <pc:sldChg chg="del">
        <pc:chgData name="Helena Marková" userId="21c4bcf0dee3945e" providerId="LiveId" clId="{43C5DA45-943F-47D3-ACDF-1453C07DA0CC}" dt="2025-01-10T19:20:34.220" v="331" actId="47"/>
        <pc:sldMkLst>
          <pc:docMk/>
          <pc:sldMk cId="3936661063" sldId="304"/>
        </pc:sldMkLst>
      </pc:sldChg>
      <pc:sldChg chg="del">
        <pc:chgData name="Helena Marková" userId="21c4bcf0dee3945e" providerId="LiveId" clId="{43C5DA45-943F-47D3-ACDF-1453C07DA0CC}" dt="2025-01-10T19:20:34.220" v="331" actId="47"/>
        <pc:sldMkLst>
          <pc:docMk/>
          <pc:sldMk cId="540300952" sldId="306"/>
        </pc:sldMkLst>
      </pc:sldChg>
      <pc:sldChg chg="modSp mod">
        <pc:chgData name="Helena Marková" userId="21c4bcf0dee3945e" providerId="LiveId" clId="{43C5DA45-943F-47D3-ACDF-1453C07DA0CC}" dt="2025-01-10T19:21:16.478" v="335" actId="20577"/>
        <pc:sldMkLst>
          <pc:docMk/>
          <pc:sldMk cId="1591977687" sldId="309"/>
        </pc:sldMkLst>
        <pc:spChg chg="mod">
          <ac:chgData name="Helena Marková" userId="21c4bcf0dee3945e" providerId="LiveId" clId="{43C5DA45-943F-47D3-ACDF-1453C07DA0CC}" dt="2025-01-10T19:21:16.478" v="335" actId="20577"/>
          <ac:spMkLst>
            <pc:docMk/>
            <pc:sldMk cId="1591977687" sldId="30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43C5DA45-943F-47D3-ACDF-1453C07DA0CC}" dt="2025-01-10T19:22:16.030" v="363" actId="20577"/>
        <pc:sldMkLst>
          <pc:docMk/>
          <pc:sldMk cId="1697963156" sldId="310"/>
        </pc:sldMkLst>
        <pc:spChg chg="mod">
          <ac:chgData name="Helena Marková" userId="21c4bcf0dee3945e" providerId="LiveId" clId="{43C5DA45-943F-47D3-ACDF-1453C07DA0CC}" dt="2025-01-10T19:22:16.030" v="363" actId="20577"/>
          <ac:spMkLst>
            <pc:docMk/>
            <pc:sldMk cId="1697963156" sldId="310"/>
            <ac:spMk id="11" creationId="{B3E7D415-F789-40A2-B235-E95A0A59BE3C}"/>
          </ac:spMkLst>
        </pc:spChg>
      </pc:sldChg>
      <pc:sldChg chg="del">
        <pc:chgData name="Helena Marková" userId="21c4bcf0dee3945e" providerId="LiveId" clId="{43C5DA45-943F-47D3-ACDF-1453C07DA0CC}" dt="2025-01-10T19:20:34.220" v="331" actId="47"/>
        <pc:sldMkLst>
          <pc:docMk/>
          <pc:sldMk cId="2437460554" sldId="311"/>
        </pc:sldMkLst>
      </pc:sldChg>
      <pc:sldChg chg="modSp mod">
        <pc:chgData name="Helena Marková" userId="21c4bcf0dee3945e" providerId="LiveId" clId="{43C5DA45-943F-47D3-ACDF-1453C07DA0CC}" dt="2025-01-10T19:19:57.582" v="328" actId="20577"/>
        <pc:sldMkLst>
          <pc:docMk/>
          <pc:sldMk cId="3129012275" sldId="312"/>
        </pc:sldMkLst>
        <pc:spChg chg="mod">
          <ac:chgData name="Helena Marková" userId="21c4bcf0dee3945e" providerId="LiveId" clId="{43C5DA45-943F-47D3-ACDF-1453C07DA0CC}" dt="2025-01-10T19:19:21.623" v="308"/>
          <ac:spMkLst>
            <pc:docMk/>
            <pc:sldMk cId="3129012275" sldId="312"/>
            <ac:spMk id="9" creationId="{5680740E-399E-F3C1-8E96-AA5041E63B01}"/>
          </ac:spMkLst>
        </pc:spChg>
        <pc:spChg chg="mod">
          <ac:chgData name="Helena Marková" userId="21c4bcf0dee3945e" providerId="LiveId" clId="{43C5DA45-943F-47D3-ACDF-1453C07DA0CC}" dt="2025-01-10T19:19:57.582" v="328" actId="20577"/>
          <ac:spMkLst>
            <pc:docMk/>
            <pc:sldMk cId="3129012275" sldId="312"/>
            <ac:spMk id="11" creationId="{FA910153-103B-BF1B-4C6D-FE146B9FFB48}"/>
          </ac:spMkLst>
        </pc:spChg>
      </pc:sldChg>
      <pc:sldChg chg="del">
        <pc:chgData name="Helena Marková" userId="21c4bcf0dee3945e" providerId="LiveId" clId="{43C5DA45-943F-47D3-ACDF-1453C07DA0CC}" dt="2025-01-10T19:20:11.317" v="329" actId="2696"/>
        <pc:sldMkLst>
          <pc:docMk/>
          <pc:sldMk cId="1806950644" sldId="313"/>
        </pc:sldMkLst>
      </pc:sldChg>
      <pc:sldChg chg="modSp add mod">
        <pc:chgData name="Helena Marková" userId="21c4bcf0dee3945e" providerId="LiveId" clId="{43C5DA45-943F-47D3-ACDF-1453C07DA0CC}" dt="2025-01-10T19:28:29.991" v="419"/>
        <pc:sldMkLst>
          <pc:docMk/>
          <pc:sldMk cId="4205536218" sldId="313"/>
        </pc:sldMkLst>
        <pc:spChg chg="mod">
          <ac:chgData name="Helena Marková" userId="21c4bcf0dee3945e" providerId="LiveId" clId="{43C5DA45-943F-47D3-ACDF-1453C07DA0CC}" dt="2025-01-10T19:21:42.308" v="356" actId="20577"/>
          <ac:spMkLst>
            <pc:docMk/>
            <pc:sldMk cId="4205536218" sldId="313"/>
            <ac:spMk id="9" creationId="{1DBD0793-2009-D1AC-DCEB-2EE154E24C0C}"/>
          </ac:spMkLst>
        </pc:spChg>
        <pc:spChg chg="mod">
          <ac:chgData name="Helena Marková" userId="21c4bcf0dee3945e" providerId="LiveId" clId="{43C5DA45-943F-47D3-ACDF-1453C07DA0CC}" dt="2025-01-10T19:28:29.991" v="419"/>
          <ac:spMkLst>
            <pc:docMk/>
            <pc:sldMk cId="4205536218" sldId="313"/>
            <ac:spMk id="11" creationId="{84AF477B-5B14-F37F-CD33-76CA56B14E84}"/>
          </ac:spMkLst>
        </pc:spChg>
      </pc:sldChg>
      <pc:sldChg chg="modSp add mod">
        <pc:chgData name="Helena Marková" userId="21c4bcf0dee3945e" providerId="LiveId" clId="{43C5DA45-943F-47D3-ACDF-1453C07DA0CC}" dt="2025-01-10T19:25:17.102" v="377" actId="20577"/>
        <pc:sldMkLst>
          <pc:docMk/>
          <pc:sldMk cId="242925425" sldId="314"/>
        </pc:sldMkLst>
        <pc:spChg chg="mod">
          <ac:chgData name="Helena Marková" userId="21c4bcf0dee3945e" providerId="LiveId" clId="{43C5DA45-943F-47D3-ACDF-1453C07DA0CC}" dt="2025-01-10T19:24:45.158" v="369"/>
          <ac:spMkLst>
            <pc:docMk/>
            <pc:sldMk cId="242925425" sldId="314"/>
            <ac:spMk id="9" creationId="{AC56ACFD-8F0D-1895-FE85-71D79CAC762B}"/>
          </ac:spMkLst>
        </pc:spChg>
        <pc:spChg chg="mod">
          <ac:chgData name="Helena Marková" userId="21c4bcf0dee3945e" providerId="LiveId" clId="{43C5DA45-943F-47D3-ACDF-1453C07DA0CC}" dt="2025-01-10T19:25:17.102" v="377" actId="20577"/>
          <ac:spMkLst>
            <pc:docMk/>
            <pc:sldMk cId="242925425" sldId="314"/>
            <ac:spMk id="11" creationId="{7A151760-0AFE-4775-05CD-55DDFE3815C7}"/>
          </ac:spMkLst>
        </pc:spChg>
      </pc:sldChg>
      <pc:sldChg chg="del">
        <pc:chgData name="Helena Marková" userId="21c4bcf0dee3945e" providerId="LiveId" clId="{43C5DA45-943F-47D3-ACDF-1453C07DA0CC}" dt="2025-01-10T19:20:16.151" v="330" actId="2696"/>
        <pc:sldMkLst>
          <pc:docMk/>
          <pc:sldMk cId="1685091105" sldId="314"/>
        </pc:sldMkLst>
      </pc:sldChg>
      <pc:sldChg chg="modSp add mod">
        <pc:chgData name="Helena Marková" userId="21c4bcf0dee3945e" providerId="LiveId" clId="{43C5DA45-943F-47D3-ACDF-1453C07DA0CC}" dt="2025-01-10T19:26:49.686" v="396" actId="5793"/>
        <pc:sldMkLst>
          <pc:docMk/>
          <pc:sldMk cId="2725885879" sldId="315"/>
        </pc:sldMkLst>
        <pc:spChg chg="mod">
          <ac:chgData name="Helena Marková" userId="21c4bcf0dee3945e" providerId="LiveId" clId="{43C5DA45-943F-47D3-ACDF-1453C07DA0CC}" dt="2025-01-10T19:25:36.995" v="380" actId="27636"/>
          <ac:spMkLst>
            <pc:docMk/>
            <pc:sldMk cId="2725885879" sldId="315"/>
            <ac:spMk id="9" creationId="{BB09A58C-DA25-A0CC-AA23-45EADA9F794A}"/>
          </ac:spMkLst>
        </pc:spChg>
        <pc:spChg chg="mod">
          <ac:chgData name="Helena Marková" userId="21c4bcf0dee3945e" providerId="LiveId" clId="{43C5DA45-943F-47D3-ACDF-1453C07DA0CC}" dt="2025-01-10T19:26:49.686" v="396" actId="5793"/>
          <ac:spMkLst>
            <pc:docMk/>
            <pc:sldMk cId="2725885879" sldId="315"/>
            <ac:spMk id="11" creationId="{AAE351C3-D2A4-25EF-32AA-A5D7E59712E2}"/>
          </ac:spMkLst>
        </pc:spChg>
      </pc:sldChg>
    </pc:docChg>
  </pc:docChgLst>
  <pc:docChgLst>
    <pc:chgData name="Robert Kempný" userId="298310c0-7adf-4607-8c2f-b5a589468f33" providerId="ADAL" clId="{EEEF181B-1C92-48A5-971A-44985AEFF28C}"/>
    <pc:docChg chg="modSld">
      <pc:chgData name="Robert Kempný" userId="298310c0-7adf-4607-8c2f-b5a589468f33" providerId="ADAL" clId="{EEEF181B-1C92-48A5-971A-44985AEFF28C}" dt="2025-01-17T22:04:49.803" v="3"/>
      <pc:docMkLst>
        <pc:docMk/>
      </pc:docMkLst>
      <pc:sldChg chg="addSp modSp mod">
        <pc:chgData name="Robert Kempný" userId="298310c0-7adf-4607-8c2f-b5a589468f33" providerId="ADAL" clId="{EEEF181B-1C92-48A5-971A-44985AEFF28C}" dt="2025-01-17T22:04:49.803" v="3"/>
        <pc:sldMkLst>
          <pc:docMk/>
          <pc:sldMk cId="1338063626" sldId="262"/>
        </pc:sldMkLst>
        <pc:spChg chg="mod">
          <ac:chgData name="Robert Kempný" userId="298310c0-7adf-4607-8c2f-b5a589468f33" providerId="ADAL" clId="{EEEF181B-1C92-48A5-971A-44985AEFF28C}" dt="2025-01-17T22:04:33.345" v="0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EEEF181B-1C92-48A5-971A-44985AEFF28C}" dt="2025-01-17T22:04:41.141" v="1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EEEF181B-1C92-48A5-971A-44985AEFF28C}" dt="2025-01-17T22:04:41.988" v="2"/>
          <ac:picMkLst>
            <pc:docMk/>
            <pc:sldMk cId="1338063626" sldId="262"/>
            <ac:picMk id="2" creationId="{8B4FA7FC-36E3-927F-5574-DB6FB5A3609F}"/>
          </ac:picMkLst>
        </pc:picChg>
        <pc:picChg chg="add mod">
          <ac:chgData name="Robert Kempný" userId="298310c0-7adf-4607-8c2f-b5a589468f33" providerId="ADAL" clId="{EEEF181B-1C92-48A5-971A-44985AEFF28C}" dt="2025-01-17T22:04:49.803" v="3"/>
          <ac:picMkLst>
            <pc:docMk/>
            <pc:sldMk cId="1338063626" sldId="262"/>
            <ac:picMk id="5" creationId="{339D750E-743C-16D5-F454-C95A9EEC47E9}"/>
          </ac:picMkLst>
        </pc:picChg>
      </pc:sldChg>
    </pc:docChg>
  </pc:docChgLst>
  <pc:docChgLst>
    <pc:chgData name="Helena Marková" userId="21c4bcf0dee3945e" providerId="LiveId" clId="{B4DE22A1-2395-493A-B699-150048901986}"/>
    <pc:docChg chg="undo redo custSel addSld delSld modSld">
      <pc:chgData name="Helena Marková" userId="21c4bcf0dee3945e" providerId="LiveId" clId="{B4DE22A1-2395-493A-B699-150048901986}" dt="2025-01-10T18:55:08.223" v="431" actId="2696"/>
      <pc:docMkLst>
        <pc:docMk/>
      </pc:docMkLst>
      <pc:sldChg chg="modSp mod">
        <pc:chgData name="Helena Marková" userId="21c4bcf0dee3945e" providerId="LiveId" clId="{B4DE22A1-2395-493A-B699-150048901986}" dt="2025-01-10T18:00:14.981" v="6" actId="27636"/>
        <pc:sldMkLst>
          <pc:docMk/>
          <pc:sldMk cId="1338063626" sldId="262"/>
        </pc:sldMkLst>
        <pc:spChg chg="mod">
          <ac:chgData name="Helena Marková" userId="21c4bcf0dee3945e" providerId="LiveId" clId="{B4DE22A1-2395-493A-B699-150048901986}" dt="2025-01-10T18:00:14.981" v="6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addSp modSp mod">
        <pc:chgData name="Helena Marková" userId="21c4bcf0dee3945e" providerId="LiveId" clId="{B4DE22A1-2395-493A-B699-150048901986}" dt="2025-01-10T18:06:42.912" v="65" actId="20577"/>
        <pc:sldMkLst>
          <pc:docMk/>
          <pc:sldMk cId="3381936972" sldId="263"/>
        </pc:sldMkLst>
        <pc:spChg chg="add">
          <ac:chgData name="Helena Marková" userId="21c4bcf0dee3945e" providerId="LiveId" clId="{B4DE22A1-2395-493A-B699-150048901986}" dt="2025-01-10T18:00:28.572" v="7"/>
          <ac:spMkLst>
            <pc:docMk/>
            <pc:sldMk cId="3381936972" sldId="263"/>
            <ac:spMk id="2" creationId="{0B4111D1-E799-273C-729B-004449F95A47}"/>
          </ac:spMkLst>
        </pc:spChg>
        <pc:spChg chg="mod">
          <ac:chgData name="Helena Marková" userId="21c4bcf0dee3945e" providerId="LiveId" clId="{B4DE22A1-2395-493A-B699-150048901986}" dt="2025-01-10T18:06:42.912" v="65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 Marková" userId="21c4bcf0dee3945e" providerId="LiveId" clId="{B4DE22A1-2395-493A-B699-150048901986}" dt="2025-01-10T18:07:54.082" v="75" actId="20577"/>
        <pc:sldMkLst>
          <pc:docMk/>
          <pc:sldMk cId="664431202" sldId="295"/>
        </pc:sldMkLst>
        <pc:spChg chg="mod">
          <ac:chgData name="Helena Marková" userId="21c4bcf0dee3945e" providerId="LiveId" clId="{B4DE22A1-2395-493A-B699-150048901986}" dt="2025-01-10T18:06:57.914" v="67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07:54.082" v="75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09:16.413" v="84" actId="20577"/>
        <pc:sldMkLst>
          <pc:docMk/>
          <pc:sldMk cId="1131062224" sldId="296"/>
        </pc:sldMkLst>
        <pc:spChg chg="mod">
          <ac:chgData name="Helena Marková" userId="21c4bcf0dee3945e" providerId="LiveId" clId="{B4DE22A1-2395-493A-B699-150048901986}" dt="2025-01-10T18:08:08.223" v="7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09:16.413" v="84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26:28.352" v="114" actId="20577"/>
        <pc:sldMkLst>
          <pc:docMk/>
          <pc:sldMk cId="3787806026" sldId="297"/>
        </pc:sldMkLst>
        <pc:spChg chg="mod">
          <ac:chgData name="Helena Marková" userId="21c4bcf0dee3945e" providerId="LiveId" clId="{B4DE22A1-2395-493A-B699-150048901986}" dt="2025-01-10T18:25:55.273" v="106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26:28.352" v="114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27:33.200" v="165" actId="20577"/>
        <pc:sldMkLst>
          <pc:docMk/>
          <pc:sldMk cId="69242158" sldId="298"/>
        </pc:sldMkLst>
        <pc:spChg chg="mod">
          <ac:chgData name="Helena Marková" userId="21c4bcf0dee3945e" providerId="LiveId" clId="{B4DE22A1-2395-493A-B699-150048901986}" dt="2025-01-10T18:26:50.144" v="154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27:33.200" v="165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1:12.932" v="398" actId="20577"/>
        <pc:sldMkLst>
          <pc:docMk/>
          <pc:sldMk cId="4212220342" sldId="299"/>
        </pc:sldMkLst>
        <pc:spChg chg="mod">
          <ac:chgData name="Helena Marková" userId="21c4bcf0dee3945e" providerId="LiveId" clId="{B4DE22A1-2395-493A-B699-150048901986}" dt="2025-01-10T18:50:38.103" v="390" actId="27636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1:12.932" v="398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3:42.662" v="422" actId="20577"/>
        <pc:sldMkLst>
          <pc:docMk/>
          <pc:sldMk cId="3936661063" sldId="304"/>
        </pc:sldMkLst>
        <pc:spChg chg="mod">
          <ac:chgData name="Helena Marková" userId="21c4bcf0dee3945e" providerId="LiveId" clId="{B4DE22A1-2395-493A-B699-150048901986}" dt="2025-01-10T18:53:19.310" v="414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3:42.662" v="422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del">
        <pc:chgData name="Helena Marková" userId="21c4bcf0dee3945e" providerId="LiveId" clId="{B4DE22A1-2395-493A-B699-150048901986}" dt="2025-01-10T18:55:08.223" v="431" actId="2696"/>
        <pc:sldMkLst>
          <pc:docMk/>
          <pc:sldMk cId="3947369053" sldId="305"/>
        </pc:sldMkLst>
      </pc:sldChg>
      <pc:sldChg chg="modSp mod">
        <pc:chgData name="Helena Marková" userId="21c4bcf0dee3945e" providerId="LiveId" clId="{B4DE22A1-2395-493A-B699-150048901986}" dt="2025-01-10T18:52:04.872" v="411" actId="20577"/>
        <pc:sldMkLst>
          <pc:docMk/>
          <pc:sldMk cId="540300952" sldId="306"/>
        </pc:sldMkLst>
        <pc:spChg chg="mod">
          <ac:chgData name="Helena Marková" userId="21c4bcf0dee3945e" providerId="LiveId" clId="{B4DE22A1-2395-493A-B699-150048901986}" dt="2025-01-10T18:51:30.754" v="400" actId="27636"/>
          <ac:spMkLst>
            <pc:docMk/>
            <pc:sldMk cId="540300952" sldId="306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2:04.872" v="411" actId="20577"/>
          <ac:spMkLst>
            <pc:docMk/>
            <pc:sldMk cId="540300952" sldId="30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4:07.593" v="426" actId="20577"/>
        <pc:sldMkLst>
          <pc:docMk/>
          <pc:sldMk cId="1591977687" sldId="309"/>
        </pc:sldMkLst>
        <pc:spChg chg="mod">
          <ac:chgData name="Helena Marková" userId="21c4bcf0dee3945e" providerId="LiveId" clId="{B4DE22A1-2395-493A-B699-150048901986}" dt="2025-01-10T18:54:07.593" v="426" actId="20577"/>
          <ac:spMkLst>
            <pc:docMk/>
            <pc:sldMk cId="1591977687" sldId="30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B4DE22A1-2395-493A-B699-150048901986}" dt="2025-01-10T18:55:02.843" v="430"/>
        <pc:sldMkLst>
          <pc:docMk/>
          <pc:sldMk cId="1697963156" sldId="310"/>
        </pc:sldMkLst>
        <pc:spChg chg="mod">
          <ac:chgData name="Helena Marková" userId="21c4bcf0dee3945e" providerId="LiveId" clId="{B4DE22A1-2395-493A-B699-150048901986}" dt="2025-01-10T18:55:02.843" v="430"/>
          <ac:spMkLst>
            <pc:docMk/>
            <pc:sldMk cId="1697963156" sldId="310"/>
            <ac:spMk id="9" creationId="{333DD535-BEC4-44BC-A1E9-3D5CEA61D10A}"/>
          </ac:spMkLst>
        </pc:spChg>
        <pc:spChg chg="mod">
          <ac:chgData name="Helena Marková" userId="21c4bcf0dee3945e" providerId="LiveId" clId="{B4DE22A1-2395-493A-B699-150048901986}" dt="2025-01-10T18:54:32.094" v="429" actId="20577"/>
          <ac:spMkLst>
            <pc:docMk/>
            <pc:sldMk cId="1697963156" sldId="310"/>
            <ac:spMk id="11" creationId="{B3E7D415-F789-40A2-B235-E95A0A59BE3C}"/>
          </ac:spMkLst>
        </pc:spChg>
      </pc:sldChg>
      <pc:sldChg chg="modSp add del mod">
        <pc:chgData name="Helena Marková" userId="21c4bcf0dee3945e" providerId="LiveId" clId="{B4DE22A1-2395-493A-B699-150048901986}" dt="2025-01-10T18:38:07.400" v="337" actId="20577"/>
        <pc:sldMkLst>
          <pc:docMk/>
          <pc:sldMk cId="2437460554" sldId="311"/>
        </pc:sldMkLst>
        <pc:spChg chg="mod">
          <ac:chgData name="Helena Marková" userId="21c4bcf0dee3945e" providerId="LiveId" clId="{B4DE22A1-2395-493A-B699-150048901986}" dt="2025-01-10T18:38:07.400" v="337" actId="20577"/>
          <ac:spMkLst>
            <pc:docMk/>
            <pc:sldMk cId="2437460554" sldId="311"/>
            <ac:spMk id="11" creationId="{31E0040C-8DEC-49D2-164E-86C0BA69A2E2}"/>
          </ac:spMkLst>
        </pc:spChg>
      </pc:sldChg>
      <pc:sldChg chg="modSp add mod">
        <pc:chgData name="Helena Marková" userId="21c4bcf0dee3945e" providerId="LiveId" clId="{B4DE22A1-2395-493A-B699-150048901986}" dt="2025-01-10T18:30:33.621" v="212" actId="20577"/>
        <pc:sldMkLst>
          <pc:docMk/>
          <pc:sldMk cId="3129012275" sldId="312"/>
        </pc:sldMkLst>
        <pc:spChg chg="mod">
          <ac:chgData name="Helena Marková" userId="21c4bcf0dee3945e" providerId="LiveId" clId="{B4DE22A1-2395-493A-B699-150048901986}" dt="2025-01-10T18:30:33.621" v="212" actId="20577"/>
          <ac:spMkLst>
            <pc:docMk/>
            <pc:sldMk cId="3129012275" sldId="312"/>
            <ac:spMk id="11" creationId="{FA910153-103B-BF1B-4C6D-FE146B9FFB48}"/>
          </ac:spMkLst>
        </pc:spChg>
      </pc:sldChg>
      <pc:sldChg chg="addSp modSp add mod">
        <pc:chgData name="Helena Marková" userId="21c4bcf0dee3945e" providerId="LiveId" clId="{B4DE22A1-2395-493A-B699-150048901986}" dt="2025-01-10T18:33:24.055" v="262" actId="113"/>
        <pc:sldMkLst>
          <pc:docMk/>
          <pc:sldMk cId="1806950644" sldId="313"/>
        </pc:sldMkLst>
        <pc:spChg chg="add">
          <ac:chgData name="Helena Marková" userId="21c4bcf0dee3945e" providerId="LiveId" clId="{B4DE22A1-2395-493A-B699-150048901986}" dt="2025-01-10T18:32:48.643" v="254"/>
          <ac:spMkLst>
            <pc:docMk/>
            <pc:sldMk cId="1806950644" sldId="313"/>
            <ac:spMk id="2" creationId="{F70765F4-B18A-6CFD-A56E-D9900167CCFE}"/>
          </ac:spMkLst>
        </pc:spChg>
        <pc:spChg chg="mod">
          <ac:chgData name="Helena Marková" userId="21c4bcf0dee3945e" providerId="LiveId" clId="{B4DE22A1-2395-493A-B699-150048901986}" dt="2025-01-10T18:33:24.055" v="262" actId="113"/>
          <ac:spMkLst>
            <pc:docMk/>
            <pc:sldMk cId="1806950644" sldId="313"/>
            <ac:spMk id="11" creationId="{A87935F5-88CF-C162-FC13-BDDF17325B47}"/>
          </ac:spMkLst>
        </pc:spChg>
      </pc:sldChg>
      <pc:sldChg chg="modSp add mod">
        <pc:chgData name="Helena Marková" userId="21c4bcf0dee3945e" providerId="LiveId" clId="{B4DE22A1-2395-493A-B699-150048901986}" dt="2025-01-10T18:37:04.462" v="328" actId="113"/>
        <pc:sldMkLst>
          <pc:docMk/>
          <pc:sldMk cId="1685091105" sldId="314"/>
        </pc:sldMkLst>
        <pc:spChg chg="mod">
          <ac:chgData name="Helena Marková" userId="21c4bcf0dee3945e" providerId="LiveId" clId="{B4DE22A1-2395-493A-B699-150048901986}" dt="2025-01-10T18:37:04.462" v="328" actId="113"/>
          <ac:spMkLst>
            <pc:docMk/>
            <pc:sldMk cId="1685091105" sldId="314"/>
            <ac:spMk id="11" creationId="{238E929A-5DEF-CA12-AE5D-5CE202F23372}"/>
          </ac:spMkLst>
        </pc:spChg>
      </pc:sldChg>
    </pc:docChg>
  </pc:docChgLst>
  <pc:docChgLst>
    <pc:chgData name="Helena Marková" userId="21c4bcf0dee3945e" providerId="LiveId" clId="{1EAE341C-DCD9-4AE4-933D-2B267ACB1D0D}"/>
    <pc:docChg chg="undo custSel modSld">
      <pc:chgData name="Helena Marková" userId="21c4bcf0dee3945e" providerId="LiveId" clId="{1EAE341C-DCD9-4AE4-933D-2B267ACB1D0D}" dt="2025-01-10T19:38:09.758" v="105" actId="20577"/>
      <pc:docMkLst>
        <pc:docMk/>
      </pc:docMkLst>
      <pc:sldChg chg="modSp mod">
        <pc:chgData name="Helena Marková" userId="21c4bcf0dee3945e" providerId="LiveId" clId="{1EAE341C-DCD9-4AE4-933D-2B267ACB1D0D}" dt="2025-01-10T19:30:42.113" v="8" actId="20577"/>
        <pc:sldMkLst>
          <pc:docMk/>
          <pc:sldMk cId="1338063626" sldId="262"/>
        </pc:sldMkLst>
        <pc:spChg chg="mod">
          <ac:chgData name="Helena Marková" userId="21c4bcf0dee3945e" providerId="LiveId" clId="{1EAE341C-DCD9-4AE4-933D-2B267ACB1D0D}" dt="2025-01-10T19:30:42.113" v="8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 Marková" userId="21c4bcf0dee3945e" providerId="LiveId" clId="{1EAE341C-DCD9-4AE4-933D-2B267ACB1D0D}" dt="2025-01-10T19:31:18.462" v="16" actId="20577"/>
        <pc:sldMkLst>
          <pc:docMk/>
          <pc:sldMk cId="3381936972" sldId="263"/>
        </pc:sldMkLst>
        <pc:spChg chg="mod">
          <ac:chgData name="Helena Marková" userId="21c4bcf0dee3945e" providerId="LiveId" clId="{1EAE341C-DCD9-4AE4-933D-2B267ACB1D0D}" dt="2025-01-10T19:31:18.462" v="16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 Marková" userId="21c4bcf0dee3945e" providerId="LiveId" clId="{1EAE341C-DCD9-4AE4-933D-2B267ACB1D0D}" dt="2025-01-10T19:34:51.200" v="63" actId="20577"/>
        <pc:sldMkLst>
          <pc:docMk/>
          <pc:sldMk cId="664431202" sldId="295"/>
        </pc:sldMkLst>
        <pc:spChg chg="mod">
          <ac:chgData name="Helena Marková" userId="21c4bcf0dee3945e" providerId="LiveId" clId="{1EAE341C-DCD9-4AE4-933D-2B267ACB1D0D}" dt="2025-01-10T19:34:25.750" v="5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 Marková" userId="21c4bcf0dee3945e" providerId="LiveId" clId="{1EAE341C-DCD9-4AE4-933D-2B267ACB1D0D}" dt="2025-01-10T19:34:51.200" v="63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1EAE341C-DCD9-4AE4-933D-2B267ACB1D0D}" dt="2025-01-10T19:32:08.064" v="27" actId="20577"/>
        <pc:sldMkLst>
          <pc:docMk/>
          <pc:sldMk cId="1131062224" sldId="296"/>
        </pc:sldMkLst>
        <pc:spChg chg="mod">
          <ac:chgData name="Helena Marková" userId="21c4bcf0dee3945e" providerId="LiveId" clId="{1EAE341C-DCD9-4AE4-933D-2B267ACB1D0D}" dt="2025-01-10T19:31:35.792" v="19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 Marková" userId="21c4bcf0dee3945e" providerId="LiveId" clId="{1EAE341C-DCD9-4AE4-933D-2B267ACB1D0D}" dt="2025-01-10T19:32:08.064" v="27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1EAE341C-DCD9-4AE4-933D-2B267ACB1D0D}" dt="2025-01-10T19:35:29.470" v="72" actId="20577"/>
        <pc:sldMkLst>
          <pc:docMk/>
          <pc:sldMk cId="3787806026" sldId="297"/>
        </pc:sldMkLst>
        <pc:spChg chg="mod">
          <ac:chgData name="Helena Marková" userId="21c4bcf0dee3945e" providerId="LiveId" clId="{1EAE341C-DCD9-4AE4-933D-2B267ACB1D0D}" dt="2025-01-10T19:35:06.446" v="65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 Marková" userId="21c4bcf0dee3945e" providerId="LiveId" clId="{1EAE341C-DCD9-4AE4-933D-2B267ACB1D0D}" dt="2025-01-10T19:35:29.470" v="72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1EAE341C-DCD9-4AE4-933D-2B267ACB1D0D}" dt="2025-01-10T19:36:11.742" v="82" actId="20577"/>
        <pc:sldMkLst>
          <pc:docMk/>
          <pc:sldMk cId="69242158" sldId="298"/>
        </pc:sldMkLst>
        <pc:spChg chg="mod">
          <ac:chgData name="Helena Marková" userId="21c4bcf0dee3945e" providerId="LiveId" clId="{1EAE341C-DCD9-4AE4-933D-2B267ACB1D0D}" dt="2025-01-10T19:35:45.364" v="75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 Marková" userId="21c4bcf0dee3945e" providerId="LiveId" clId="{1EAE341C-DCD9-4AE4-933D-2B267ACB1D0D}" dt="2025-01-10T19:36:11.742" v="82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1EAE341C-DCD9-4AE4-933D-2B267ACB1D0D}" dt="2025-01-10T19:37:20.641" v="96" actId="20577"/>
        <pc:sldMkLst>
          <pc:docMk/>
          <pc:sldMk cId="1591977687" sldId="309"/>
        </pc:sldMkLst>
        <pc:spChg chg="mod">
          <ac:chgData name="Helena Marková" userId="21c4bcf0dee3945e" providerId="LiveId" clId="{1EAE341C-DCD9-4AE4-933D-2B267ACB1D0D}" dt="2025-01-10T19:37:20.641" v="96" actId="20577"/>
          <ac:spMkLst>
            <pc:docMk/>
            <pc:sldMk cId="1591977687" sldId="309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1EAE341C-DCD9-4AE4-933D-2B267ACB1D0D}" dt="2025-01-10T19:38:09.758" v="105" actId="20577"/>
        <pc:sldMkLst>
          <pc:docMk/>
          <pc:sldMk cId="1697963156" sldId="310"/>
        </pc:sldMkLst>
        <pc:spChg chg="mod">
          <ac:chgData name="Helena Marková" userId="21c4bcf0dee3945e" providerId="LiveId" clId="{1EAE341C-DCD9-4AE4-933D-2B267ACB1D0D}" dt="2025-01-10T19:38:09.758" v="105" actId="20577"/>
          <ac:spMkLst>
            <pc:docMk/>
            <pc:sldMk cId="1697963156" sldId="310"/>
            <ac:spMk id="11" creationId="{B3E7D415-F789-40A2-B235-E95A0A59BE3C}"/>
          </ac:spMkLst>
        </pc:spChg>
      </pc:sldChg>
      <pc:sldChg chg="modSp mod">
        <pc:chgData name="Helena Marková" userId="21c4bcf0dee3945e" providerId="LiveId" clId="{1EAE341C-DCD9-4AE4-933D-2B267ACB1D0D}" dt="2025-01-10T19:36:55.647" v="92" actId="20577"/>
        <pc:sldMkLst>
          <pc:docMk/>
          <pc:sldMk cId="3129012275" sldId="312"/>
        </pc:sldMkLst>
        <pc:spChg chg="mod">
          <ac:chgData name="Helena Marková" userId="21c4bcf0dee3945e" providerId="LiveId" clId="{1EAE341C-DCD9-4AE4-933D-2B267ACB1D0D}" dt="2025-01-10T19:36:27.639" v="85"/>
          <ac:spMkLst>
            <pc:docMk/>
            <pc:sldMk cId="3129012275" sldId="312"/>
            <ac:spMk id="9" creationId="{5680740E-399E-F3C1-8E96-AA5041E63B01}"/>
          </ac:spMkLst>
        </pc:spChg>
        <pc:spChg chg="mod">
          <ac:chgData name="Helena Marková" userId="21c4bcf0dee3945e" providerId="LiveId" clId="{1EAE341C-DCD9-4AE4-933D-2B267ACB1D0D}" dt="2025-01-10T19:36:55.647" v="92" actId="20577"/>
          <ac:spMkLst>
            <pc:docMk/>
            <pc:sldMk cId="3129012275" sldId="312"/>
            <ac:spMk id="11" creationId="{FA910153-103B-BF1B-4C6D-FE146B9FFB48}"/>
          </ac:spMkLst>
        </pc:spChg>
      </pc:sldChg>
      <pc:sldChg chg="modSp mod">
        <pc:chgData name="Helena Marková" userId="21c4bcf0dee3945e" providerId="LiveId" clId="{1EAE341C-DCD9-4AE4-933D-2B267ACB1D0D}" dt="2025-01-10T19:37:45.711" v="102" actId="20577"/>
        <pc:sldMkLst>
          <pc:docMk/>
          <pc:sldMk cId="4205536218" sldId="313"/>
        </pc:sldMkLst>
        <pc:spChg chg="mod">
          <ac:chgData name="Helena Marková" userId="21c4bcf0dee3945e" providerId="LiveId" clId="{1EAE341C-DCD9-4AE4-933D-2B267ACB1D0D}" dt="2025-01-10T19:37:45.711" v="102" actId="20577"/>
          <ac:spMkLst>
            <pc:docMk/>
            <pc:sldMk cId="4205536218" sldId="313"/>
            <ac:spMk id="11" creationId="{84AF477B-5B14-F37F-CD33-76CA56B14E84}"/>
          </ac:spMkLst>
        </pc:spChg>
      </pc:sldChg>
      <pc:sldChg chg="modSp mod">
        <pc:chgData name="Helena Marková" userId="21c4bcf0dee3945e" providerId="LiveId" clId="{1EAE341C-DCD9-4AE4-933D-2B267ACB1D0D}" dt="2025-01-10T19:33:15.431" v="40" actId="5793"/>
        <pc:sldMkLst>
          <pc:docMk/>
          <pc:sldMk cId="242925425" sldId="314"/>
        </pc:sldMkLst>
        <pc:spChg chg="mod">
          <ac:chgData name="Helena Marková" userId="21c4bcf0dee3945e" providerId="LiveId" clId="{1EAE341C-DCD9-4AE4-933D-2B267ACB1D0D}" dt="2025-01-10T19:32:29.213" v="31" actId="27636"/>
          <ac:spMkLst>
            <pc:docMk/>
            <pc:sldMk cId="242925425" sldId="314"/>
            <ac:spMk id="9" creationId="{AC56ACFD-8F0D-1895-FE85-71D79CAC762B}"/>
          </ac:spMkLst>
        </pc:spChg>
        <pc:spChg chg="mod">
          <ac:chgData name="Helena Marková" userId="21c4bcf0dee3945e" providerId="LiveId" clId="{1EAE341C-DCD9-4AE4-933D-2B267ACB1D0D}" dt="2025-01-10T19:33:15.431" v="40" actId="5793"/>
          <ac:spMkLst>
            <pc:docMk/>
            <pc:sldMk cId="242925425" sldId="314"/>
            <ac:spMk id="11" creationId="{7A151760-0AFE-4775-05CD-55DDFE3815C7}"/>
          </ac:spMkLst>
        </pc:spChg>
      </pc:sldChg>
      <pc:sldChg chg="modSp mod">
        <pc:chgData name="Helena Marková" userId="21c4bcf0dee3945e" providerId="LiveId" clId="{1EAE341C-DCD9-4AE4-933D-2B267ACB1D0D}" dt="2025-01-10T19:34:06.216" v="53" actId="20577"/>
        <pc:sldMkLst>
          <pc:docMk/>
          <pc:sldMk cId="2725885879" sldId="315"/>
        </pc:sldMkLst>
        <pc:spChg chg="mod">
          <ac:chgData name="Helena Marková" userId="21c4bcf0dee3945e" providerId="LiveId" clId="{1EAE341C-DCD9-4AE4-933D-2B267ACB1D0D}" dt="2025-01-10T19:33:35.526" v="45" actId="27636"/>
          <ac:spMkLst>
            <pc:docMk/>
            <pc:sldMk cId="2725885879" sldId="315"/>
            <ac:spMk id="9" creationId="{BB09A58C-DA25-A0CC-AA23-45EADA9F794A}"/>
          </ac:spMkLst>
        </pc:spChg>
        <pc:spChg chg="mod">
          <ac:chgData name="Helena Marková" userId="21c4bcf0dee3945e" providerId="LiveId" clId="{1EAE341C-DCD9-4AE4-933D-2B267ACB1D0D}" dt="2025-01-10T19:34:06.216" v="53" actId="20577"/>
          <ac:spMkLst>
            <pc:docMk/>
            <pc:sldMk cId="2725885879" sldId="315"/>
            <ac:spMk id="11" creationId="{AAE351C3-D2A4-25EF-32AA-A5D7E59712E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361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399763"/>
            <a:ext cx="3672408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/>
              <a:t>Digitalizace a personální systémy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12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8B4FA7FC-36E3-927F-5574-DB6FB5A360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  <p:pic>
        <p:nvPicPr>
          <p:cNvPr id="5" name="Obrázek 4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339D750E-743C-16D5-F454-C95A9EEC47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 dobré a špatné praxe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Integrace LMS pro podporu vzdělávání a rozvoje.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Dobrá praxe: Využití AI pro nábor a predikci fluktuace.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Implementace nekompatibilních systémů.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Špatná praxe: Ignorování potřeb uživatelů při výběru systémů.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197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458C76-B1ED-BB4A-2A3A-252EDE652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BDB7536C-3BF9-7791-3731-25F25393D9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1DBD0793-2009-D1AC-DCEB-2EE154E24C0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84AF477B-5B14-F37F-CD33-76CA56B14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digitalizace pro efektivní řízení HR procesů.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Klíčové systémy a nástroje pro digitalizaci.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Přínosy a výzvy implementace digitálních řešení.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4D39E71-6EB4-D063-AC21-BA2CAFEAC48C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872EFA58-BD0C-4061-DA20-F82D85C5D6D3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D54A18B-87D0-E443-5E32-09D62F3C96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EF55D53B-5838-C280-5FDA-048A29357FE7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5536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přínosy přináší digitalizace HR procesů pro zaměstnance?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výzvy vidíte v implementaci digitalizace v organizacích?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Které systémy považujete za klíčové pro moderní HR?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7963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174069"/>
            <a:ext cx="4608512" cy="3197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Význam digitalizace v HR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Typy personálních informačních systémů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Využití dat a analytiky v řízení lidí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Automatizace a efektivita HR procesů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Přínosy a výzvy implementace digitalizace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jak nastavit řízení lidských zdrojů ve firmě transparentně a s ohledem na potřeby různých skupin zaměstnanců s cílem podpory výkonnosti. 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Význam digitalizace v HR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Transformace HR na strategického partnera.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efektivního řízení zaměstnanců.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digitalizace na rozhodovací procesy.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Poskytování přesných dat pro vedení.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Možnost zaměření na zaměstnance místo administrativy.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Zlepšení přístupnosti HR procesů.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Redukce chyb díky automatizaci.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525271-9A93-FACC-6E6A-8A9FB7106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B12603A2-4F2A-5C90-11D0-46C0D59570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AC56ACFD-8F0D-1895-FE85-71D79CAC762B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typy personálních informačních systémů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7A151760-0AFE-4775-05CD-55DDFE381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HRIS (</a:t>
            </a:r>
            <a:r>
              <a:rPr lang="cs-CZ" sz="1400" b="1" dirty="0" err="1">
                <a:latin typeface="+mj-lt"/>
              </a:rPr>
              <a:t>Human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Resource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Information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System</a:t>
            </a:r>
            <a:r>
              <a:rPr lang="cs-CZ" sz="1400" b="1" dirty="0">
                <a:latin typeface="+mj-lt"/>
              </a:rPr>
              <a:t>): správa dat zaměstnanců.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ATS (</a:t>
            </a:r>
            <a:r>
              <a:rPr lang="cs-CZ" sz="1400" b="1" dirty="0" err="1">
                <a:latin typeface="+mj-lt"/>
              </a:rPr>
              <a:t>Applicant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Tracking</a:t>
            </a:r>
            <a:r>
              <a:rPr lang="cs-CZ" sz="1400" b="1" dirty="0">
                <a:latin typeface="+mj-lt"/>
              </a:rPr>
              <a:t> </a:t>
            </a:r>
            <a:r>
              <a:rPr lang="cs-CZ" sz="1400" b="1" dirty="0" err="1">
                <a:latin typeface="+mj-lt"/>
              </a:rPr>
              <a:t>System</a:t>
            </a:r>
            <a:r>
              <a:rPr lang="cs-CZ" sz="1400" b="1" dirty="0">
                <a:latin typeface="+mj-lt"/>
              </a:rPr>
              <a:t>): nábor a výběr pracovníků.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LMS (Learning Management </a:t>
            </a:r>
            <a:r>
              <a:rPr lang="cs-CZ" sz="1400" b="1" dirty="0" err="1">
                <a:latin typeface="+mj-lt"/>
              </a:rPr>
              <a:t>System</a:t>
            </a:r>
            <a:r>
              <a:rPr lang="cs-CZ" sz="1400" b="1" dirty="0">
                <a:latin typeface="+mj-lt"/>
              </a:rPr>
              <a:t>): vzdělávání a rozvoj.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Payroll</a:t>
            </a:r>
            <a:r>
              <a:rPr lang="cs-CZ" sz="1400" b="1" dirty="0">
                <a:latin typeface="+mj-lt"/>
              </a:rPr>
              <a:t> systémy: řízení mezd a odměn.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Performance Management Systémy: hodnocení výkonu.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Integrace více systémů do jednoho řešení.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Příklad: SAP </a:t>
            </a:r>
            <a:r>
              <a:rPr lang="cs-CZ" sz="1400" b="1" dirty="0" err="1">
                <a:latin typeface="+mj-lt"/>
              </a:rPr>
              <a:t>SuccessFactors</a:t>
            </a:r>
            <a:r>
              <a:rPr lang="cs-CZ" sz="1400" b="1" dirty="0">
                <a:latin typeface="+mj-lt"/>
              </a:rPr>
              <a:t>, </a:t>
            </a:r>
            <a:r>
              <a:rPr lang="cs-CZ" sz="1400" b="1" dirty="0" err="1">
                <a:latin typeface="+mj-lt"/>
              </a:rPr>
              <a:t>Workday</a:t>
            </a:r>
            <a:r>
              <a:rPr lang="cs-CZ" sz="1400" b="1" dirty="0">
                <a:latin typeface="+mj-lt"/>
              </a:rPr>
              <a:t>, </a:t>
            </a:r>
            <a:r>
              <a:rPr lang="cs-CZ" sz="1400" b="1" dirty="0" err="1">
                <a:latin typeface="+mj-lt"/>
              </a:rPr>
              <a:t>BambooHR</a:t>
            </a:r>
            <a:r>
              <a:rPr lang="cs-CZ" sz="1400" b="1" dirty="0">
                <a:latin typeface="+mj-lt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A47EFF8-2FB2-AF6D-8D6B-2890FACADDC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E5AFB20-A4BE-3483-4668-48EA7D460EC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C51576E-00CB-DA02-ABDB-5C750887BC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84E17F-49A0-AF8F-0E31-F1AF91BB1B8C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92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699B7-BF50-83ED-F124-5ECF48B2D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AE607109-3F45-C63D-F9FA-3CB1D2DDC7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9A58C-DA25-A0CC-AA23-45EADA9F794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Využití dat a analytiky v řízení lidí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AAE351C3-D2A4-25EF-32AA-A5D7E5971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Predikce fluktuace zaměstnanců.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Identifikace talentů a plánování nástupnictví.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Měření výkonnosti zaměstnanců.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Analýza diverzity a inkluze.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Monitoring angažovanosti zaměstnanců.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Optimalizace nákladů na pracovní sílu.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rozhodování vedení na základě dat.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B572DEB-B408-3EF1-8CA2-7A41E0B26F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896BFC2-5467-7AAF-4C61-8DD2C7FAE2FF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AE7386FA-209E-EFB2-4735-9472D32083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26866878-F4DA-CC23-6A26-3EE66E77401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588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Automatizace a efektivita HR procesů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Automatizace náboru (screening, pohovory).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Digitalizace školení a vzdělávání.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Elektronická správa dokumentů (smlouvy, docházka).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Automatické výpočty mezd a benefitů.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Snižování administrativní zátěže HR týmů.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Efektivní plánování pracovních směn.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Příklady automatizačních nástrojů: Chatboty, AI v HR.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Přínosy implementace digitalizace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Zvýšení efektivity a rychlosti procesů.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Lepší přístup k informacím pro zaměstnance.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Zlepšení zaměstnanecké zkušenosti.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Snížení nákladů na administrativu.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Lepší přehled o klíčových ukazatelích HR.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Zvýšení transparentnosti procesů.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hybridního a vzdáleného pracovního prostředí.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Výzvy při implementaci digitalizace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Počáteční investice do systémů.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Rezistence zaměstnanců vůči změnám.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Integrace s existujícími systémy.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Nutnost školení HR týmů a zaměstnanců.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Bezpečnost dat a ochrana soukromí.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Zajištění aktuálnosti softwaru.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Riziko přílišného spoléhání na technologie.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4B1C4-F316-A444-91C2-3E391C4F9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6E6F0E80-9638-24A5-5735-65210D7410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5680740E-399E-F3C1-8E96-AA5041E63B01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Budoucnost digitalizace v HR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FA910153-103B-BF1B-4C6D-FE146B9FF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Personalizace HR služeb pomocí AI.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Rozšíření využití virtuální reality ve školení.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Propojení systémů s ESG cíli organizace.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Prediktivní analytika pro řízení výkonu.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blockchainu pro bezpečnost dat.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Digitalizace </a:t>
            </a:r>
            <a:r>
              <a:rPr lang="cs-CZ" sz="1400" b="1" dirty="0" err="1">
                <a:latin typeface="+mj-lt"/>
              </a:rPr>
              <a:t>wellbeing</a:t>
            </a:r>
            <a:r>
              <a:rPr lang="cs-CZ" sz="1400" b="1" dirty="0">
                <a:latin typeface="+mj-lt"/>
              </a:rPr>
              <a:t> programů.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Automatizované kariérní plánování.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D36AEFF-4449-0E2E-BB06-B19484508FB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3D0515A-C681-A109-51C0-6449D23BFBAF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0FD9808-8C58-76E4-81AC-B4A38FB9A2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FB5AD9B0-E691-933B-06F5-9EC060FB8564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0122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7186CB-5B94-4F92-8C69-2D1CE6C7BA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777</Words>
  <Application>Microsoft Office PowerPoint</Application>
  <PresentationFormat>Předvádění na obrazovce (16:9)</PresentationFormat>
  <Paragraphs>107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117</cp:revision>
  <dcterms:created xsi:type="dcterms:W3CDTF">2016-07-06T15:42:34Z</dcterms:created>
  <dcterms:modified xsi:type="dcterms:W3CDTF">2025-01-17T22:04:52Z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