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1"/>
  </p:handoutMasterIdLst>
  <p:sldIdLst>
    <p:sldId id="262" r:id="rId5"/>
    <p:sldId id="263" r:id="rId6"/>
    <p:sldId id="272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276" r:id="rId19"/>
    <p:sldId id="266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5BBB1"/>
    <a:srgbClr val="ACDED9"/>
    <a:srgbClr val="1B4541"/>
    <a:srgbClr val="839ECF"/>
    <a:srgbClr val="B1C2E1"/>
    <a:srgbClr val="385890"/>
    <a:srgbClr val="6587C3"/>
    <a:srgbClr val="223558"/>
    <a:srgbClr val="F5D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03" y="48"/>
      </p:cViewPr>
      <p:guideLst>
        <p:guide orient="horz" pos="3026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" userId="8ac8855c-4e0e-44ec-b242-4f56ba3c791e" providerId="ADAL" clId="{65754519-F077-4B23-B864-D6B6A3F05342}"/>
    <pc:docChg chg="undo custSel delSld modSld">
      <pc:chgData name="Helena" userId="8ac8855c-4e0e-44ec-b242-4f56ba3c791e" providerId="ADAL" clId="{65754519-F077-4B23-B864-D6B6A3F05342}" dt="2025-01-06T17:04:38.827" v="558"/>
      <pc:docMkLst>
        <pc:docMk/>
      </pc:docMkLst>
      <pc:sldChg chg="modSp mod">
        <pc:chgData name="Helena" userId="8ac8855c-4e0e-44ec-b242-4f56ba3c791e" providerId="ADAL" clId="{65754519-F077-4B23-B864-D6B6A3F05342}" dt="2025-01-06T13:43:59.268" v="8" actId="27636"/>
        <pc:sldMkLst>
          <pc:docMk/>
          <pc:sldMk cId="1338063626" sldId="262"/>
        </pc:sldMkLst>
        <pc:spChg chg="mod">
          <ac:chgData name="Helena" userId="8ac8855c-4e0e-44ec-b242-4f56ba3c791e" providerId="ADAL" clId="{65754519-F077-4B23-B864-D6B6A3F05342}" dt="2025-01-06T13:43:59.268" v="8" actId="27636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65754519-F077-4B23-B864-D6B6A3F05342}" dt="2025-01-06T13:45:08.018" v="29" actId="20577"/>
        <pc:sldMkLst>
          <pc:docMk/>
          <pc:sldMk cId="3381936972" sldId="263"/>
        </pc:sldMkLst>
        <pc:spChg chg="mod">
          <ac:chgData name="Helena" userId="8ac8855c-4e0e-44ec-b242-4f56ba3c791e" providerId="ADAL" clId="{65754519-F077-4B23-B864-D6B6A3F05342}" dt="2025-01-06T13:45:08.018" v="29" actId="20577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" userId="8ac8855c-4e0e-44ec-b242-4f56ba3c791e" providerId="ADAL" clId="{65754519-F077-4B23-B864-D6B6A3F05342}" dt="2025-01-06T13:59:52.704" v="80"/>
        <pc:sldMkLst>
          <pc:docMk/>
          <pc:sldMk cId="1084421202" sldId="272"/>
        </pc:sldMkLst>
        <pc:spChg chg="mod">
          <ac:chgData name="Helena" userId="8ac8855c-4e0e-44ec-b242-4f56ba3c791e" providerId="ADAL" clId="{65754519-F077-4B23-B864-D6B6A3F05342}" dt="2025-01-06T13:59:37.539" v="78" actId="20577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3:59:52.704" v="80"/>
          <ac:spMkLst>
            <pc:docMk/>
            <pc:sldMk cId="1084421202" sldId="272"/>
            <ac:spMk id="11" creationId="{B3E7D415-F789-40A2-B235-E95A0A59BE3C}"/>
          </ac:spMkLst>
        </pc:spChg>
      </pc:sldChg>
      <pc:sldChg chg="del">
        <pc:chgData name="Helena" userId="8ac8855c-4e0e-44ec-b242-4f56ba3c791e" providerId="ADAL" clId="{65754519-F077-4B23-B864-D6B6A3F05342}" dt="2025-01-06T17:00:20.766" v="335" actId="2696"/>
        <pc:sldMkLst>
          <pc:docMk/>
          <pc:sldMk cId="4103794961" sldId="281"/>
        </pc:sldMkLst>
      </pc:sldChg>
      <pc:sldChg chg="del">
        <pc:chgData name="Helena" userId="8ac8855c-4e0e-44ec-b242-4f56ba3c791e" providerId="ADAL" clId="{65754519-F077-4B23-B864-D6B6A3F05342}" dt="2025-01-06T17:01:08.368" v="336" actId="2696"/>
        <pc:sldMkLst>
          <pc:docMk/>
          <pc:sldMk cId="2522182703" sldId="282"/>
        </pc:sldMkLst>
      </pc:sldChg>
      <pc:sldChg chg="del">
        <pc:chgData name="Helena" userId="8ac8855c-4e0e-44ec-b242-4f56ba3c791e" providerId="ADAL" clId="{65754519-F077-4B23-B864-D6B6A3F05342}" dt="2025-01-06T17:01:15.340" v="337" actId="47"/>
        <pc:sldMkLst>
          <pc:docMk/>
          <pc:sldMk cId="3809521575" sldId="283"/>
        </pc:sldMkLst>
      </pc:sldChg>
      <pc:sldChg chg="del">
        <pc:chgData name="Helena" userId="8ac8855c-4e0e-44ec-b242-4f56ba3c791e" providerId="ADAL" clId="{65754519-F077-4B23-B864-D6B6A3F05342}" dt="2025-01-06T17:01:15.340" v="337" actId="47"/>
        <pc:sldMkLst>
          <pc:docMk/>
          <pc:sldMk cId="1010045307" sldId="284"/>
        </pc:sldMkLst>
      </pc:sldChg>
      <pc:sldChg chg="del">
        <pc:chgData name="Helena" userId="8ac8855c-4e0e-44ec-b242-4f56ba3c791e" providerId="ADAL" clId="{65754519-F077-4B23-B864-D6B6A3F05342}" dt="2025-01-06T17:01:15.340" v="337" actId="47"/>
        <pc:sldMkLst>
          <pc:docMk/>
          <pc:sldMk cId="1845698447" sldId="285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359910685" sldId="288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3156172963" sldId="289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1326635983" sldId="290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1234352089" sldId="291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1186186136" sldId="292"/>
        </pc:sldMkLst>
      </pc:sldChg>
      <pc:sldChg chg="del">
        <pc:chgData name="Helena" userId="8ac8855c-4e0e-44ec-b242-4f56ba3c791e" providerId="ADAL" clId="{65754519-F077-4B23-B864-D6B6A3F05342}" dt="2025-01-06T17:01:37.352" v="339" actId="47"/>
        <pc:sldMkLst>
          <pc:docMk/>
          <pc:sldMk cId="3643608184" sldId="293"/>
        </pc:sldMkLst>
      </pc:sldChg>
      <pc:sldChg chg="del">
        <pc:chgData name="Helena" userId="8ac8855c-4e0e-44ec-b242-4f56ba3c791e" providerId="ADAL" clId="{65754519-F077-4B23-B864-D6B6A3F05342}" dt="2025-01-06T17:01:37.352" v="339" actId="47"/>
        <pc:sldMkLst>
          <pc:docMk/>
          <pc:sldMk cId="1894796649" sldId="294"/>
        </pc:sldMkLst>
      </pc:sldChg>
      <pc:sldChg chg="modSp mod">
        <pc:chgData name="Helena" userId="8ac8855c-4e0e-44ec-b242-4f56ba3c791e" providerId="ADAL" clId="{65754519-F077-4B23-B864-D6B6A3F05342}" dt="2025-01-06T14:00:47.749" v="138" actId="20577"/>
        <pc:sldMkLst>
          <pc:docMk/>
          <pc:sldMk cId="664431202" sldId="295"/>
        </pc:sldMkLst>
        <pc:spChg chg="mod">
          <ac:chgData name="Helena" userId="8ac8855c-4e0e-44ec-b242-4f56ba3c791e" providerId="ADAL" clId="{65754519-F077-4B23-B864-D6B6A3F05342}" dt="2025-01-06T14:00:15.309" v="124" actId="20577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4:00:47.749" v="138" actId="20577"/>
          <ac:spMkLst>
            <pc:docMk/>
            <pc:sldMk cId="664431202" sldId="295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4:01:20.834" v="187"/>
        <pc:sldMkLst>
          <pc:docMk/>
          <pc:sldMk cId="1131062224" sldId="296"/>
        </pc:sldMkLst>
        <pc:spChg chg="add del">
          <ac:chgData name="Helena" userId="8ac8855c-4e0e-44ec-b242-4f56ba3c791e" providerId="ADAL" clId="{65754519-F077-4B23-B864-D6B6A3F05342}" dt="2025-01-06T14:01:18.429" v="185"/>
          <ac:spMkLst>
            <pc:docMk/>
            <pc:sldMk cId="1131062224" sldId="296"/>
            <ac:spMk id="2" creationId="{E7F6631D-E692-40F8-A531-E44921320C50}"/>
          </ac:spMkLst>
        </pc:spChg>
        <pc:spChg chg="mod">
          <ac:chgData name="Helena" userId="8ac8855c-4e0e-44ec-b242-4f56ba3c791e" providerId="ADAL" clId="{65754519-F077-4B23-B864-D6B6A3F05342}" dt="2025-01-06T14:01:05.909" v="183" actId="27636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4:01:20.834" v="187"/>
          <ac:spMkLst>
            <pc:docMk/>
            <pc:sldMk cId="1131062224" sldId="296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6:48:05.805" v="259"/>
        <pc:sldMkLst>
          <pc:docMk/>
          <pc:sldMk cId="3787806026" sldId="297"/>
        </pc:sldMkLst>
        <pc:spChg chg="add del">
          <ac:chgData name="Helena" userId="8ac8855c-4e0e-44ec-b242-4f56ba3c791e" providerId="ADAL" clId="{65754519-F077-4B23-B864-D6B6A3F05342}" dt="2025-01-06T16:48:00.689" v="257"/>
          <ac:spMkLst>
            <pc:docMk/>
            <pc:sldMk cId="3787806026" sldId="297"/>
            <ac:spMk id="2" creationId="{64719F53-8138-4BEB-B6B8-EA5080F5BAD9}"/>
          </ac:spMkLst>
        </pc:spChg>
        <pc:spChg chg="mod">
          <ac:chgData name="Helena" userId="8ac8855c-4e0e-44ec-b242-4f56ba3c791e" providerId="ADAL" clId="{65754519-F077-4B23-B864-D6B6A3F05342}" dt="2025-01-06T14:07:23.540" v="255" actId="27636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6:48:05.805" v="259"/>
          <ac:spMkLst>
            <pc:docMk/>
            <pc:sldMk cId="3787806026" sldId="297"/>
            <ac:spMk id="11" creationId="{B3E7D415-F789-40A2-B235-E95A0A59BE3C}"/>
          </ac:spMkLst>
        </pc:spChg>
        <pc:picChg chg="mod">
          <ac:chgData name="Helena" userId="8ac8855c-4e0e-44ec-b242-4f56ba3c791e" providerId="ADAL" clId="{65754519-F077-4B23-B864-D6B6A3F05342}" dt="2025-01-06T14:07:06.288" v="208" actId="1076"/>
          <ac:picMkLst>
            <pc:docMk/>
            <pc:sldMk cId="3787806026" sldId="297"/>
            <ac:picMk id="14" creationId="{F3A4B768-70D3-4237-B093-4A78E6219001}"/>
          </ac:picMkLst>
        </pc:picChg>
      </pc:sldChg>
      <pc:sldChg chg="addSp delSp modSp mod">
        <pc:chgData name="Helena" userId="8ac8855c-4e0e-44ec-b242-4f56ba3c791e" providerId="ADAL" clId="{65754519-F077-4B23-B864-D6B6A3F05342}" dt="2025-01-06T16:58:11.463" v="302"/>
        <pc:sldMkLst>
          <pc:docMk/>
          <pc:sldMk cId="69242158" sldId="298"/>
        </pc:sldMkLst>
        <pc:spChg chg="add del">
          <ac:chgData name="Helena" userId="8ac8855c-4e0e-44ec-b242-4f56ba3c791e" providerId="ADAL" clId="{65754519-F077-4B23-B864-D6B6A3F05342}" dt="2025-01-06T16:58:06.940" v="300"/>
          <ac:spMkLst>
            <pc:docMk/>
            <pc:sldMk cId="69242158" sldId="298"/>
            <ac:spMk id="2" creationId="{E23E67AD-6381-4EFC-868A-EA824432794E}"/>
          </ac:spMkLst>
        </pc:spChg>
        <pc:spChg chg="mod">
          <ac:chgData name="Helena" userId="8ac8855c-4e0e-44ec-b242-4f56ba3c791e" providerId="ADAL" clId="{65754519-F077-4B23-B864-D6B6A3F05342}" dt="2025-01-06T16:57:52.027" v="298" actId="20577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6:58:11.463" v="302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0:05.168" v="334"/>
        <pc:sldMkLst>
          <pc:docMk/>
          <pc:sldMk cId="4212220342" sldId="299"/>
        </pc:sldMkLst>
        <pc:spChg chg="mod">
          <ac:chgData name="Helena" userId="8ac8855c-4e0e-44ec-b242-4f56ba3c791e" providerId="ADAL" clId="{65754519-F077-4B23-B864-D6B6A3F05342}" dt="2025-01-06T16:59:51.867" v="332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0:05.168" v="334"/>
          <ac:spMkLst>
            <pc:docMk/>
            <pc:sldMk cId="4212220342" sldId="299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2:14.918" v="382"/>
        <pc:sldMkLst>
          <pc:docMk/>
          <pc:sldMk cId="1675346885" sldId="300"/>
        </pc:sldMkLst>
        <pc:spChg chg="mod">
          <ac:chgData name="Helena" userId="8ac8855c-4e0e-44ec-b242-4f56ba3c791e" providerId="ADAL" clId="{65754519-F077-4B23-B864-D6B6A3F05342}" dt="2025-01-06T17:01:59.917" v="380" actId="20577"/>
          <ac:spMkLst>
            <pc:docMk/>
            <pc:sldMk cId="1675346885" sldId="300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2:14.918" v="382"/>
          <ac:spMkLst>
            <pc:docMk/>
            <pc:sldMk cId="1675346885" sldId="300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7:02:50.787" v="419"/>
        <pc:sldMkLst>
          <pc:docMk/>
          <pc:sldMk cId="2041055023" sldId="301"/>
        </pc:sldMkLst>
        <pc:spChg chg="add del">
          <ac:chgData name="Helena" userId="8ac8855c-4e0e-44ec-b242-4f56ba3c791e" providerId="ADAL" clId="{65754519-F077-4B23-B864-D6B6A3F05342}" dt="2025-01-06T17:02:48.318" v="417"/>
          <ac:spMkLst>
            <pc:docMk/>
            <pc:sldMk cId="2041055023" sldId="301"/>
            <ac:spMk id="2" creationId="{FA581533-2017-4D2E-A2F5-C7AEB8B38A97}"/>
          </ac:spMkLst>
        </pc:spChg>
        <pc:spChg chg="mod">
          <ac:chgData name="Helena" userId="8ac8855c-4e0e-44ec-b242-4f56ba3c791e" providerId="ADAL" clId="{65754519-F077-4B23-B864-D6B6A3F05342}" dt="2025-01-06T17:02:32.322" v="415" actId="20577"/>
          <ac:spMkLst>
            <pc:docMk/>
            <pc:sldMk cId="2041055023" sldId="301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2:50.787" v="419"/>
          <ac:spMkLst>
            <pc:docMk/>
            <pc:sldMk cId="2041055023" sldId="301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3:25.508" v="486"/>
        <pc:sldMkLst>
          <pc:docMk/>
          <pc:sldMk cId="2017816102" sldId="302"/>
        </pc:sldMkLst>
        <pc:spChg chg="mod">
          <ac:chgData name="Helena" userId="8ac8855c-4e0e-44ec-b242-4f56ba3c791e" providerId="ADAL" clId="{65754519-F077-4B23-B864-D6B6A3F05342}" dt="2025-01-06T17:03:12.477" v="484" actId="20577"/>
          <ac:spMkLst>
            <pc:docMk/>
            <pc:sldMk cId="2017816102" sldId="302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3:25.508" v="486"/>
          <ac:spMkLst>
            <pc:docMk/>
            <pc:sldMk cId="2017816102" sldId="302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7:04:04.907" v="554"/>
        <pc:sldMkLst>
          <pc:docMk/>
          <pc:sldMk cId="2874748418" sldId="303"/>
        </pc:sldMkLst>
        <pc:spChg chg="add del">
          <ac:chgData name="Helena" userId="8ac8855c-4e0e-44ec-b242-4f56ba3c791e" providerId="ADAL" clId="{65754519-F077-4B23-B864-D6B6A3F05342}" dt="2025-01-06T17:03:59.342" v="552"/>
          <ac:spMkLst>
            <pc:docMk/>
            <pc:sldMk cId="2874748418" sldId="303"/>
            <ac:spMk id="2" creationId="{2323962A-67C3-4269-A2AA-5261D0456A94}"/>
          </ac:spMkLst>
        </pc:spChg>
        <pc:spChg chg="mod">
          <ac:chgData name="Helena" userId="8ac8855c-4e0e-44ec-b242-4f56ba3c791e" providerId="ADAL" clId="{65754519-F077-4B23-B864-D6B6A3F05342}" dt="2025-01-06T17:03:44.681" v="550" actId="20577"/>
          <ac:spMkLst>
            <pc:docMk/>
            <pc:sldMk cId="2874748418" sldId="303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4:04.907" v="554"/>
          <ac:spMkLst>
            <pc:docMk/>
            <pc:sldMk cId="2874748418" sldId="303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4:22.887" v="556"/>
        <pc:sldMkLst>
          <pc:docMk/>
          <pc:sldMk cId="3936661063" sldId="304"/>
        </pc:sldMkLst>
        <pc:spChg chg="mod">
          <ac:chgData name="Helena" userId="8ac8855c-4e0e-44ec-b242-4f56ba3c791e" providerId="ADAL" clId="{65754519-F077-4B23-B864-D6B6A3F05342}" dt="2025-01-06T17:04:22.887" v="556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4:38.827" v="558"/>
        <pc:sldMkLst>
          <pc:docMk/>
          <pc:sldMk cId="3947369053" sldId="305"/>
        </pc:sldMkLst>
        <pc:spChg chg="mod">
          <ac:chgData name="Helena" userId="8ac8855c-4e0e-44ec-b242-4f56ba3c791e" providerId="ADAL" clId="{65754519-F077-4B23-B864-D6B6A3F05342}" dt="2025-01-06T17:04:38.827" v="558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  <pc:docChgLst>
    <pc:chgData name="Robert Kempný" userId="298310c0-7adf-4607-8c2f-b5a589468f33" providerId="ADAL" clId="{BB72CA1D-F182-4B07-8C7E-53660F10BA31}"/>
    <pc:docChg chg="custSel modSld">
      <pc:chgData name="Robert Kempný" userId="298310c0-7adf-4607-8c2f-b5a589468f33" providerId="ADAL" clId="{BB72CA1D-F182-4B07-8C7E-53660F10BA31}" dt="2025-01-17T22:06:45.580" v="5"/>
      <pc:docMkLst>
        <pc:docMk/>
      </pc:docMkLst>
      <pc:sldChg chg="addSp modSp mod">
        <pc:chgData name="Robert Kempný" userId="298310c0-7adf-4607-8c2f-b5a589468f33" providerId="ADAL" clId="{BB72CA1D-F182-4B07-8C7E-53660F10BA31}" dt="2025-01-17T22:06:45.580" v="5"/>
        <pc:sldMkLst>
          <pc:docMk/>
          <pc:sldMk cId="1338063626" sldId="262"/>
        </pc:sldMkLst>
        <pc:spChg chg="mod">
          <ac:chgData name="Robert Kempný" userId="298310c0-7adf-4607-8c2f-b5a589468f33" providerId="ADAL" clId="{BB72CA1D-F182-4B07-8C7E-53660F10BA31}" dt="2025-01-17T22:06:14.874" v="0" actId="14100"/>
          <ac:spMkLst>
            <pc:docMk/>
            <pc:sldMk cId="1338063626" sldId="262"/>
            <ac:spMk id="9" creationId="{687E8438-E225-4B7F-A764-FEFBC2D78C02}"/>
          </ac:spMkLst>
        </pc:spChg>
        <pc:spChg chg="mod">
          <ac:chgData name="Robert Kempný" userId="298310c0-7adf-4607-8c2f-b5a589468f33" providerId="ADAL" clId="{BB72CA1D-F182-4B07-8C7E-53660F10BA31}" dt="2025-01-17T22:06:30.853" v="3" actId="1076"/>
          <ac:spMkLst>
            <pc:docMk/>
            <pc:sldMk cId="1338063626" sldId="262"/>
            <ac:spMk id="12" creationId="{78A62DA0-465C-4E19-B567-BEF2445B33A3}"/>
          </ac:spMkLst>
        </pc:spChg>
        <pc:picChg chg="add mod">
          <ac:chgData name="Robert Kempný" userId="298310c0-7adf-4607-8c2f-b5a589468f33" providerId="ADAL" clId="{BB72CA1D-F182-4B07-8C7E-53660F10BA31}" dt="2025-01-17T22:06:32.450" v="4"/>
          <ac:picMkLst>
            <pc:docMk/>
            <pc:sldMk cId="1338063626" sldId="262"/>
            <ac:picMk id="2" creationId="{E527AA97-8BA3-4813-566E-97BDC8187B2D}"/>
          </ac:picMkLst>
        </pc:picChg>
        <pc:picChg chg="add mod">
          <ac:chgData name="Robert Kempný" userId="298310c0-7adf-4607-8c2f-b5a589468f33" providerId="ADAL" clId="{BB72CA1D-F182-4B07-8C7E-53660F10BA31}" dt="2025-01-17T22:06:45.580" v="5"/>
          <ac:picMkLst>
            <pc:docMk/>
            <pc:sldMk cId="1338063626" sldId="262"/>
            <ac:picMk id="5" creationId="{4570F593-FACD-FED2-FAB9-0EF639A3FADA}"/>
          </ac:picMkLst>
        </pc:picChg>
      </pc:sldChg>
    </pc:docChg>
  </pc:docChgLst>
  <pc:docChgLst>
    <pc:chgData name="Helena" userId="8ac8855c-4e0e-44ec-b242-4f56ba3c791e" providerId="ADAL" clId="{93B439D7-6596-45EE-977A-E68E6E0E5BBD}"/>
    <pc:docChg chg="undo custSel addSld delSld modSld sldOrd">
      <pc:chgData name="Helena" userId="8ac8855c-4e0e-44ec-b242-4f56ba3c791e" providerId="ADAL" clId="{93B439D7-6596-45EE-977A-E68E6E0E5BBD}" dt="2025-01-06T12:45:26.176" v="540" actId="14100"/>
      <pc:docMkLst>
        <pc:docMk/>
      </pc:docMkLst>
      <pc:sldChg chg="modSp mod ord">
        <pc:chgData name="Helena" userId="8ac8855c-4e0e-44ec-b242-4f56ba3c791e" providerId="ADAL" clId="{93B439D7-6596-45EE-977A-E68E6E0E5BBD}" dt="2025-01-06T12:34:44.686" v="84" actId="20577"/>
        <pc:sldMkLst>
          <pc:docMk/>
          <pc:sldMk cId="493791013" sldId="265"/>
        </pc:sldMkLst>
        <pc:spChg chg="mod">
          <ac:chgData name="Helena" userId="8ac8855c-4e0e-44ec-b242-4f56ba3c791e" providerId="ADAL" clId="{93B439D7-6596-45EE-977A-E68E6E0E5BBD}" dt="2025-01-06T12:34:44.686" v="84" actId="20577"/>
          <ac:spMkLst>
            <pc:docMk/>
            <pc:sldMk cId="493791013" sldId="265"/>
            <ac:spMk id="6" creationId="{A5A29A1F-AA48-4914-BEA8-EA2AA88A4B1D}"/>
          </ac:spMkLst>
        </pc:spChg>
      </pc:sldChg>
      <pc:sldChg chg="ord">
        <pc:chgData name="Helena" userId="8ac8855c-4e0e-44ec-b242-4f56ba3c791e" providerId="ADAL" clId="{93B439D7-6596-45EE-977A-E68E6E0E5BBD}" dt="2025-01-06T12:33:24.092" v="53"/>
        <pc:sldMkLst>
          <pc:docMk/>
          <pc:sldMk cId="3959727455" sldId="273"/>
        </pc:sldMkLst>
      </pc:sldChg>
      <pc:sldChg chg="delSp modSp add del mod ord">
        <pc:chgData name="Helena" userId="8ac8855c-4e0e-44ec-b242-4f56ba3c791e" providerId="ADAL" clId="{93B439D7-6596-45EE-977A-E68E6E0E5BBD}" dt="2025-01-06T12:35:11.918" v="88" actId="478"/>
        <pc:sldMkLst>
          <pc:docMk/>
          <pc:sldMk cId="272585569" sldId="274"/>
        </pc:sldMkLst>
        <pc:spChg chg="mod">
          <ac:chgData name="Helena" userId="8ac8855c-4e0e-44ec-b242-4f56ba3c791e" providerId="ADAL" clId="{93B439D7-6596-45EE-977A-E68E6E0E5BBD}" dt="2025-01-06T12:35:09.585" v="87" actId="6549"/>
          <ac:spMkLst>
            <pc:docMk/>
            <pc:sldMk cId="272585569" sldId="274"/>
            <ac:spMk id="6" creationId="{A5A29A1F-AA48-4914-BEA8-EA2AA88A4B1D}"/>
          </ac:spMkLst>
        </pc:spChg>
        <pc:picChg chg="del">
          <ac:chgData name="Helena" userId="8ac8855c-4e0e-44ec-b242-4f56ba3c791e" providerId="ADAL" clId="{93B439D7-6596-45EE-977A-E68E6E0E5BBD}" dt="2025-01-06T12:35:11.918" v="88" actId="478"/>
          <ac:picMkLst>
            <pc:docMk/>
            <pc:sldMk cId="272585569" sldId="274"/>
            <ac:picMk id="4" creationId="{C12FAB29-F9C0-40AF-96FE-9A19FCB8C70E}"/>
          </ac:picMkLst>
        </pc:picChg>
        <pc:picChg chg="del">
          <ac:chgData name="Helena" userId="8ac8855c-4e0e-44ec-b242-4f56ba3c791e" providerId="ADAL" clId="{93B439D7-6596-45EE-977A-E68E6E0E5BBD}" dt="2025-01-06T12:35:01.210" v="85" actId="478"/>
          <ac:picMkLst>
            <pc:docMk/>
            <pc:sldMk cId="272585569" sldId="274"/>
            <ac:picMk id="8" creationId="{0479E4A3-798E-41C6-B00C-D81C3BFDC8DF}"/>
          </ac:picMkLst>
        </pc:picChg>
      </pc:sldChg>
      <pc:sldChg chg="modSp add del mod ord">
        <pc:chgData name="Helena" userId="8ac8855c-4e0e-44ec-b242-4f56ba3c791e" providerId="ADAL" clId="{93B439D7-6596-45EE-977A-E68E6E0E5BBD}" dt="2025-01-06T12:35:21.355" v="92" actId="20577"/>
        <pc:sldMkLst>
          <pc:docMk/>
          <pc:sldMk cId="4092707784" sldId="275"/>
        </pc:sldMkLst>
        <pc:spChg chg="mod">
          <ac:chgData name="Helena" userId="8ac8855c-4e0e-44ec-b242-4f56ba3c791e" providerId="ADAL" clId="{93B439D7-6596-45EE-977A-E68E6E0E5BBD}" dt="2025-01-06T12:35:21.355" v="92" actId="20577"/>
          <ac:spMkLst>
            <pc:docMk/>
            <pc:sldMk cId="4092707784" sldId="275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93B439D7-6596-45EE-977A-E68E6E0E5BBD}" dt="2025-01-06T12:44:38.706" v="511" actId="6549"/>
        <pc:sldMkLst>
          <pc:docMk/>
          <pc:sldMk cId="500273330" sldId="276"/>
        </pc:sldMkLst>
        <pc:spChg chg="mod">
          <ac:chgData name="Helena" userId="8ac8855c-4e0e-44ec-b242-4f56ba3c791e" providerId="ADAL" clId="{93B439D7-6596-45EE-977A-E68E6E0E5BBD}" dt="2025-01-06T12:44:38.706" v="511" actId="6549"/>
          <ac:spMkLst>
            <pc:docMk/>
            <pc:sldMk cId="500273330" sldId="276"/>
            <ac:spMk id="6" creationId="{A5A29A1F-AA48-4914-BEA8-EA2AA88A4B1D}"/>
          </ac:spMkLst>
        </pc:spChg>
      </pc:sldChg>
      <pc:sldChg chg="modSp add del mod ord">
        <pc:chgData name="Helena" userId="8ac8855c-4e0e-44ec-b242-4f56ba3c791e" providerId="ADAL" clId="{93B439D7-6596-45EE-977A-E68E6E0E5BBD}" dt="2025-01-06T12:37:47.794" v="206" actId="20577"/>
        <pc:sldMkLst>
          <pc:docMk/>
          <pc:sldMk cId="3302716464" sldId="277"/>
        </pc:sldMkLst>
        <pc:spChg chg="mod">
          <ac:chgData name="Helena" userId="8ac8855c-4e0e-44ec-b242-4f56ba3c791e" providerId="ADAL" clId="{93B439D7-6596-45EE-977A-E68E6E0E5BBD}" dt="2025-01-06T12:37:47.794" v="206" actId="20577"/>
          <ac:spMkLst>
            <pc:docMk/>
            <pc:sldMk cId="3302716464" sldId="277"/>
            <ac:spMk id="11" creationId="{426A6329-F9AB-424C-8AEB-35B0C8CE7476}"/>
          </ac:spMkLst>
        </pc:spChg>
      </pc:sldChg>
      <pc:sldChg chg="modSp add del mod ord">
        <pc:chgData name="Helena" userId="8ac8855c-4e0e-44ec-b242-4f56ba3c791e" providerId="ADAL" clId="{93B439D7-6596-45EE-977A-E68E6E0E5BBD}" dt="2025-01-06T12:38:01.008" v="210" actId="27636"/>
        <pc:sldMkLst>
          <pc:docMk/>
          <pc:sldMk cId="3104700729" sldId="278"/>
        </pc:sldMkLst>
        <pc:spChg chg="mod">
          <ac:chgData name="Helena" userId="8ac8855c-4e0e-44ec-b242-4f56ba3c791e" providerId="ADAL" clId="{93B439D7-6596-45EE-977A-E68E6E0E5BBD}" dt="2025-01-06T12:38:01.008" v="210" actId="27636"/>
          <ac:spMkLst>
            <pc:docMk/>
            <pc:sldMk cId="3104700729" sldId="278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93B439D7-6596-45EE-977A-E68E6E0E5BBD}" dt="2025-01-06T12:45:09.826" v="538" actId="20577"/>
        <pc:sldMkLst>
          <pc:docMk/>
          <pc:sldMk cId="380732883" sldId="279"/>
        </pc:sldMkLst>
        <pc:spChg chg="mod">
          <ac:chgData name="Helena" userId="8ac8855c-4e0e-44ec-b242-4f56ba3c791e" providerId="ADAL" clId="{93B439D7-6596-45EE-977A-E68E6E0E5BBD}" dt="2025-01-06T12:45:09.826" v="538" actId="20577"/>
          <ac:spMkLst>
            <pc:docMk/>
            <pc:sldMk cId="380732883" sldId="279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93B439D7-6596-45EE-977A-E68E6E0E5BBD}" dt="2025-01-06T12:45:26.176" v="540" actId="14100"/>
        <pc:sldMkLst>
          <pc:docMk/>
          <pc:sldMk cId="1343629713" sldId="280"/>
        </pc:sldMkLst>
        <pc:spChg chg="mod">
          <ac:chgData name="Helena" userId="8ac8855c-4e0e-44ec-b242-4f56ba3c791e" providerId="ADAL" clId="{93B439D7-6596-45EE-977A-E68E6E0E5BBD}" dt="2025-01-06T12:45:26.176" v="540" actId="14100"/>
          <ac:spMkLst>
            <pc:docMk/>
            <pc:sldMk cId="1343629713" sldId="280"/>
            <ac:spMk id="11" creationId="{426A6329-F9AB-424C-8AEB-35B0C8CE7476}"/>
          </ac:spMkLst>
        </pc:spChg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4103794961" sldId="281"/>
        </pc:sldMkLst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2522182703" sldId="282"/>
        </pc:sldMkLst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3809521575" sldId="283"/>
        </pc:sldMkLst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1010045307" sldId="284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1845698447" sldId="285"/>
        </pc:sldMkLst>
      </pc:sldChg>
      <pc:sldChg chg="del">
        <pc:chgData name="Helena" userId="8ac8855c-4e0e-44ec-b242-4f56ba3c791e" providerId="ADAL" clId="{93B439D7-6596-45EE-977A-E68E6E0E5BBD}" dt="2025-01-06T12:32:02.015" v="46" actId="2696"/>
        <pc:sldMkLst>
          <pc:docMk/>
          <pc:sldMk cId="655261926" sldId="287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359910685" sldId="288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3156172963" sldId="289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1326635983" sldId="290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1234352089" sldId="291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1186186136" sldId="292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3643608184" sldId="293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1894796649" sldId="294"/>
        </pc:sldMkLst>
      </pc:sldChg>
      <pc:sldChg chg="modSp mod">
        <pc:chgData name="Helena" userId="8ac8855c-4e0e-44ec-b242-4f56ba3c791e" providerId="ADAL" clId="{93B439D7-6596-45EE-977A-E68E6E0E5BBD}" dt="2025-01-06T12:36:07.221" v="139" actId="20577"/>
        <pc:sldMkLst>
          <pc:docMk/>
          <pc:sldMk cId="664431202" sldId="295"/>
        </pc:sldMkLst>
        <pc:spChg chg="mod">
          <ac:chgData name="Helena" userId="8ac8855c-4e0e-44ec-b242-4f56ba3c791e" providerId="ADAL" clId="{93B439D7-6596-45EE-977A-E68E6E0E5BBD}" dt="2025-01-06T12:36:07.221" v="139" actId="20577"/>
          <ac:spMkLst>
            <pc:docMk/>
            <pc:sldMk cId="664431202" sldId="295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93B439D7-6596-45EE-977A-E68E6E0E5BBD}" dt="2025-01-06T12:31:37.905" v="44"/>
        <pc:sldMkLst>
          <pc:docMk/>
          <pc:sldMk cId="1131062224" sldId="296"/>
        </pc:sldMkLst>
        <pc:spChg chg="mod">
          <ac:chgData name="Helena" userId="8ac8855c-4e0e-44ec-b242-4f56ba3c791e" providerId="ADAL" clId="{93B439D7-6596-45EE-977A-E68E6E0E5BBD}" dt="2025-01-06T12:31:24.989" v="42" actId="20577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1:37.905" v="44"/>
          <ac:spMkLst>
            <pc:docMk/>
            <pc:sldMk cId="1131062224" sldId="296"/>
            <ac:spMk id="11" creationId="{B3E7D415-F789-40A2-B235-E95A0A59BE3C}"/>
          </ac:spMkLst>
        </pc:spChg>
        <pc:picChg chg="mod">
          <ac:chgData name="Helena" userId="8ac8855c-4e0e-44ec-b242-4f56ba3c791e" providerId="ADAL" clId="{93B439D7-6596-45EE-977A-E68E6E0E5BBD}" dt="2025-01-06T12:31:11.198" v="1" actId="1076"/>
          <ac:picMkLst>
            <pc:docMk/>
            <pc:sldMk cId="1131062224" sldId="296"/>
            <ac:picMk id="14" creationId="{F3A4B768-70D3-4237-B093-4A78E6219001}"/>
          </ac:picMkLst>
        </pc:picChg>
      </pc:sldChg>
      <pc:sldChg chg="addSp delSp modSp add mod">
        <pc:chgData name="Helena" userId="8ac8855c-4e0e-44ec-b242-4f56ba3c791e" providerId="ADAL" clId="{93B439D7-6596-45EE-977A-E68E6E0E5BBD}" dt="2025-01-06T12:37:00.031" v="175" actId="20577"/>
        <pc:sldMkLst>
          <pc:docMk/>
          <pc:sldMk cId="3787806026" sldId="297"/>
        </pc:sldMkLst>
        <pc:spChg chg="add del">
          <ac:chgData name="Helena" userId="8ac8855c-4e0e-44ec-b242-4f56ba3c791e" providerId="ADAL" clId="{93B439D7-6596-45EE-977A-E68E6E0E5BBD}" dt="2025-01-06T12:36:45.206" v="161"/>
          <ac:spMkLst>
            <pc:docMk/>
            <pc:sldMk cId="3787806026" sldId="297"/>
            <ac:spMk id="2" creationId="{C8676F77-8160-4AC2-A947-0E5527C33E9D}"/>
          </ac:spMkLst>
        </pc:spChg>
        <pc:spChg chg="add del">
          <ac:chgData name="Helena" userId="8ac8855c-4e0e-44ec-b242-4f56ba3c791e" providerId="ADAL" clId="{93B439D7-6596-45EE-977A-E68E6E0E5BBD}" dt="2025-01-06T12:36:45.206" v="161"/>
          <ac:spMkLst>
            <pc:docMk/>
            <pc:sldMk cId="3787806026" sldId="297"/>
            <ac:spMk id="3" creationId="{83C87C91-D3E6-4893-B0C4-13127300FEE1}"/>
          </ac:spMkLst>
        </pc:spChg>
        <pc:spChg chg="mod">
          <ac:chgData name="Helena" userId="8ac8855c-4e0e-44ec-b242-4f56ba3c791e" providerId="ADAL" clId="{93B439D7-6596-45EE-977A-E68E6E0E5BBD}" dt="2025-01-06T12:36:29.755" v="159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7:00.031" v="175" actId="20577"/>
          <ac:spMkLst>
            <pc:docMk/>
            <pc:sldMk cId="3787806026" sldId="297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38:42.293" v="243"/>
        <pc:sldMkLst>
          <pc:docMk/>
          <pc:sldMk cId="69242158" sldId="298"/>
        </pc:sldMkLst>
        <pc:spChg chg="mod">
          <ac:chgData name="Helena" userId="8ac8855c-4e0e-44ec-b242-4f56ba3c791e" providerId="ADAL" clId="{93B439D7-6596-45EE-977A-E68E6E0E5BBD}" dt="2025-01-06T12:38:22.296" v="241" actId="20577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8:42.293" v="243"/>
          <ac:spMkLst>
            <pc:docMk/>
            <pc:sldMk cId="69242158" sldId="298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39:16.676" v="273"/>
        <pc:sldMkLst>
          <pc:docMk/>
          <pc:sldMk cId="4212220342" sldId="299"/>
        </pc:sldMkLst>
        <pc:spChg chg="mod">
          <ac:chgData name="Helena" userId="8ac8855c-4e0e-44ec-b242-4f56ba3c791e" providerId="ADAL" clId="{93B439D7-6596-45EE-977A-E68E6E0E5BBD}" dt="2025-01-06T12:39:05.896" v="271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9:16.676" v="273"/>
          <ac:spMkLst>
            <pc:docMk/>
            <pc:sldMk cId="4212220342" sldId="299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39:49.764" v="305"/>
        <pc:sldMkLst>
          <pc:docMk/>
          <pc:sldMk cId="1675346885" sldId="300"/>
        </pc:sldMkLst>
        <pc:spChg chg="mod">
          <ac:chgData name="Helena" userId="8ac8855c-4e0e-44ec-b242-4f56ba3c791e" providerId="ADAL" clId="{93B439D7-6596-45EE-977A-E68E6E0E5BBD}" dt="2025-01-06T12:39:34.455" v="303" actId="20577"/>
          <ac:spMkLst>
            <pc:docMk/>
            <pc:sldMk cId="1675346885" sldId="300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9:49.764" v="305"/>
          <ac:spMkLst>
            <pc:docMk/>
            <pc:sldMk cId="1675346885" sldId="300"/>
            <ac:spMk id="11" creationId="{B3E7D415-F789-40A2-B235-E95A0A59BE3C}"/>
          </ac:spMkLst>
        </pc:spChg>
      </pc:sldChg>
      <pc:sldChg chg="addSp delSp modSp add mod">
        <pc:chgData name="Helena" userId="8ac8855c-4e0e-44ec-b242-4f56ba3c791e" providerId="ADAL" clId="{93B439D7-6596-45EE-977A-E68E6E0E5BBD}" dt="2025-01-06T12:40:39.680" v="390" actId="20577"/>
        <pc:sldMkLst>
          <pc:docMk/>
          <pc:sldMk cId="2041055023" sldId="301"/>
        </pc:sldMkLst>
        <pc:spChg chg="add del">
          <ac:chgData name="Helena" userId="8ac8855c-4e0e-44ec-b242-4f56ba3c791e" providerId="ADAL" clId="{93B439D7-6596-45EE-977A-E68E6E0E5BBD}" dt="2025-01-06T12:40:33.208" v="386"/>
          <ac:spMkLst>
            <pc:docMk/>
            <pc:sldMk cId="2041055023" sldId="301"/>
            <ac:spMk id="2" creationId="{2DD9C4ED-AA43-4A83-97E3-D6065F9C3F2F}"/>
          </ac:spMkLst>
        </pc:spChg>
        <pc:spChg chg="mod">
          <ac:chgData name="Helena" userId="8ac8855c-4e0e-44ec-b242-4f56ba3c791e" providerId="ADAL" clId="{93B439D7-6596-45EE-977A-E68E6E0E5BBD}" dt="2025-01-06T12:40:18.486" v="384" actId="20577"/>
          <ac:spMkLst>
            <pc:docMk/>
            <pc:sldMk cId="2041055023" sldId="301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0:39.680" v="390" actId="20577"/>
          <ac:spMkLst>
            <pc:docMk/>
            <pc:sldMk cId="2041055023" sldId="301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41:06.826" v="416"/>
        <pc:sldMkLst>
          <pc:docMk/>
          <pc:sldMk cId="2017816102" sldId="302"/>
        </pc:sldMkLst>
        <pc:spChg chg="mod">
          <ac:chgData name="Helena" userId="8ac8855c-4e0e-44ec-b242-4f56ba3c791e" providerId="ADAL" clId="{93B439D7-6596-45EE-977A-E68E6E0E5BBD}" dt="2025-01-06T12:40:57.527" v="414" actId="20577"/>
          <ac:spMkLst>
            <pc:docMk/>
            <pc:sldMk cId="2017816102" sldId="302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1:06.826" v="416"/>
          <ac:spMkLst>
            <pc:docMk/>
            <pc:sldMk cId="2017816102" sldId="302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41:36.602" v="435"/>
        <pc:sldMkLst>
          <pc:docMk/>
          <pc:sldMk cId="2874748418" sldId="303"/>
        </pc:sldMkLst>
        <pc:spChg chg="mod">
          <ac:chgData name="Helena" userId="8ac8855c-4e0e-44ec-b242-4f56ba3c791e" providerId="ADAL" clId="{93B439D7-6596-45EE-977A-E68E6E0E5BBD}" dt="2025-01-06T12:41:21.976" v="433" actId="20577"/>
          <ac:spMkLst>
            <pc:docMk/>
            <pc:sldMk cId="2874748418" sldId="303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1:36.602" v="435"/>
          <ac:spMkLst>
            <pc:docMk/>
            <pc:sldMk cId="2874748418" sldId="303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42:05.124" v="459"/>
        <pc:sldMkLst>
          <pc:docMk/>
          <pc:sldMk cId="3936661063" sldId="304"/>
        </pc:sldMkLst>
        <pc:spChg chg="mod">
          <ac:chgData name="Helena" userId="8ac8855c-4e0e-44ec-b242-4f56ba3c791e" providerId="ADAL" clId="{93B439D7-6596-45EE-977A-E68E6E0E5BBD}" dt="2025-01-06T12:41:51.537" v="457" actId="20577"/>
          <ac:spMkLst>
            <pc:docMk/>
            <pc:sldMk cId="3936661063" sldId="304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2:05.124" v="459"/>
          <ac:spMkLst>
            <pc:docMk/>
            <pc:sldMk cId="3936661063" sldId="304"/>
            <ac:spMk id="11" creationId="{B3E7D415-F789-40A2-B235-E95A0A59BE3C}"/>
          </ac:spMkLst>
        </pc:spChg>
      </pc:sldChg>
      <pc:sldChg chg="addSp delSp modSp add mod">
        <pc:chgData name="Helena" userId="8ac8855c-4e0e-44ec-b242-4f56ba3c791e" providerId="ADAL" clId="{93B439D7-6596-45EE-977A-E68E6E0E5BBD}" dt="2025-01-06T12:42:41.076" v="482"/>
        <pc:sldMkLst>
          <pc:docMk/>
          <pc:sldMk cId="3947369053" sldId="305"/>
        </pc:sldMkLst>
        <pc:spChg chg="add del">
          <ac:chgData name="Helena" userId="8ac8855c-4e0e-44ec-b242-4f56ba3c791e" providerId="ADAL" clId="{93B439D7-6596-45EE-977A-E68E6E0E5BBD}" dt="2025-01-06T12:42:37.446" v="480"/>
          <ac:spMkLst>
            <pc:docMk/>
            <pc:sldMk cId="3947369053" sldId="305"/>
            <ac:spMk id="2" creationId="{5A3268F8-0624-4B18-99CE-8BF2ACDE9C45}"/>
          </ac:spMkLst>
        </pc:spChg>
        <pc:spChg chg="mod">
          <ac:chgData name="Helena" userId="8ac8855c-4e0e-44ec-b242-4f56ba3c791e" providerId="ADAL" clId="{93B439D7-6596-45EE-977A-E68E6E0E5BBD}" dt="2025-01-06T12:42:24.766" v="478" actId="20577"/>
          <ac:spMkLst>
            <pc:docMk/>
            <pc:sldMk cId="3947369053" sldId="305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2:41.076" v="482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  <pc:docChgLst>
    <pc:chgData name="Helena" userId="8ac8855c-4e0e-44ec-b242-4f56ba3c791e" providerId="ADAL" clId="{C86B5C16-7310-4215-8AE0-52E58159BC57}"/>
    <pc:docChg chg="undo custSel delSld modSld">
      <pc:chgData name="Helena" userId="8ac8855c-4e0e-44ec-b242-4f56ba3c791e" providerId="ADAL" clId="{C86B5C16-7310-4215-8AE0-52E58159BC57}" dt="2025-01-06T13:40:36.103" v="814" actId="2696"/>
      <pc:docMkLst>
        <pc:docMk/>
      </pc:docMkLst>
      <pc:sldChg chg="modSp mod">
        <pc:chgData name="Helena" userId="8ac8855c-4e0e-44ec-b242-4f56ba3c791e" providerId="ADAL" clId="{C86B5C16-7310-4215-8AE0-52E58159BC57}" dt="2025-01-06T12:47:20.616" v="8" actId="27636"/>
        <pc:sldMkLst>
          <pc:docMk/>
          <pc:sldMk cId="1338063626" sldId="262"/>
        </pc:sldMkLst>
        <pc:spChg chg="mod">
          <ac:chgData name="Helena" userId="8ac8855c-4e0e-44ec-b242-4f56ba3c791e" providerId="ADAL" clId="{C86B5C16-7310-4215-8AE0-52E58159BC57}" dt="2025-01-06T12:47:20.616" v="8" actId="27636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C86B5C16-7310-4215-8AE0-52E58159BC57}" dt="2025-01-06T13:27:15.128" v="381" actId="20577"/>
        <pc:sldMkLst>
          <pc:docMk/>
          <pc:sldMk cId="3381936972" sldId="263"/>
        </pc:sldMkLst>
        <pc:spChg chg="mod">
          <ac:chgData name="Helena" userId="8ac8855c-4e0e-44ec-b242-4f56ba3c791e" providerId="ADAL" clId="{C86B5C16-7310-4215-8AE0-52E58159BC57}" dt="2025-01-06T13:27:15.128" v="381" actId="20577"/>
          <ac:spMkLst>
            <pc:docMk/>
            <pc:sldMk cId="3381936972" sldId="263"/>
            <ac:spMk id="14" creationId="{9F32186E-5A08-4375-B0BD-0C87E62A8DFA}"/>
          </ac:spMkLst>
        </pc:spChg>
      </pc:sldChg>
      <pc:sldChg chg="del">
        <pc:chgData name="Helena" userId="8ac8855c-4e0e-44ec-b242-4f56ba3c791e" providerId="ADAL" clId="{C86B5C16-7310-4215-8AE0-52E58159BC57}" dt="2025-01-06T13:27:22.008" v="382" actId="2696"/>
        <pc:sldMkLst>
          <pc:docMk/>
          <pc:sldMk cId="1461400014" sldId="264"/>
        </pc:sldMkLst>
      </pc:sldChg>
      <pc:sldChg chg="del">
        <pc:chgData name="Helena" userId="8ac8855c-4e0e-44ec-b242-4f56ba3c791e" providerId="ADAL" clId="{C86B5C16-7310-4215-8AE0-52E58159BC57}" dt="2025-01-06T13:28:03.841" v="401" actId="2696"/>
        <pc:sldMkLst>
          <pc:docMk/>
          <pc:sldMk cId="493791013" sldId="265"/>
        </pc:sldMkLst>
      </pc:sldChg>
      <pc:sldChg chg="modSp mod">
        <pc:chgData name="Helena" userId="8ac8855c-4e0e-44ec-b242-4f56ba3c791e" providerId="ADAL" clId="{C86B5C16-7310-4215-8AE0-52E58159BC57}" dt="2025-01-06T13:27:50.178" v="399"/>
        <pc:sldMkLst>
          <pc:docMk/>
          <pc:sldMk cId="1084421202" sldId="272"/>
        </pc:sldMkLst>
        <pc:spChg chg="mod">
          <ac:chgData name="Helena" userId="8ac8855c-4e0e-44ec-b242-4f56ba3c791e" providerId="ADAL" clId="{C86B5C16-7310-4215-8AE0-52E58159BC57}" dt="2025-01-06T13:27:33.460" v="397" actId="20577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27:50.178" v="399"/>
          <ac:spMkLst>
            <pc:docMk/>
            <pc:sldMk cId="1084421202" sldId="272"/>
            <ac:spMk id="11" creationId="{B3E7D415-F789-40A2-B235-E95A0A59BE3C}"/>
          </ac:spMkLst>
        </pc:spChg>
      </pc:sldChg>
      <pc:sldChg chg="del">
        <pc:chgData name="Helena" userId="8ac8855c-4e0e-44ec-b242-4f56ba3c791e" providerId="ADAL" clId="{C86B5C16-7310-4215-8AE0-52E58159BC57}" dt="2025-01-06T13:28:01.560" v="400" actId="2696"/>
        <pc:sldMkLst>
          <pc:docMk/>
          <pc:sldMk cId="3959727455" sldId="273"/>
        </pc:sldMkLst>
      </pc:sldChg>
      <pc:sldChg chg="del">
        <pc:chgData name="Helena" userId="8ac8855c-4e0e-44ec-b242-4f56ba3c791e" providerId="ADAL" clId="{C86B5C16-7310-4215-8AE0-52E58159BC57}" dt="2025-01-06T13:28:06.224" v="402" actId="2696"/>
        <pc:sldMkLst>
          <pc:docMk/>
          <pc:sldMk cId="272585569" sldId="274"/>
        </pc:sldMkLst>
      </pc:sldChg>
      <pc:sldChg chg="del">
        <pc:chgData name="Helena" userId="8ac8855c-4e0e-44ec-b242-4f56ba3c791e" providerId="ADAL" clId="{C86B5C16-7310-4215-8AE0-52E58159BC57}" dt="2025-01-06T13:28:11.058" v="403" actId="2696"/>
        <pc:sldMkLst>
          <pc:docMk/>
          <pc:sldMk cId="4092707784" sldId="275"/>
        </pc:sldMkLst>
      </pc:sldChg>
      <pc:sldChg chg="del">
        <pc:chgData name="Helena" userId="8ac8855c-4e0e-44ec-b242-4f56ba3c791e" providerId="ADAL" clId="{C86B5C16-7310-4215-8AE0-52E58159BC57}" dt="2025-01-06T13:28:13.608" v="404" actId="2696"/>
        <pc:sldMkLst>
          <pc:docMk/>
          <pc:sldMk cId="3302716464" sldId="277"/>
        </pc:sldMkLst>
      </pc:sldChg>
      <pc:sldChg chg="del">
        <pc:chgData name="Helena" userId="8ac8855c-4e0e-44ec-b242-4f56ba3c791e" providerId="ADAL" clId="{C86B5C16-7310-4215-8AE0-52E58159BC57}" dt="2025-01-06T13:28:16.588" v="405" actId="2696"/>
        <pc:sldMkLst>
          <pc:docMk/>
          <pc:sldMk cId="3104700729" sldId="278"/>
        </pc:sldMkLst>
      </pc:sldChg>
      <pc:sldChg chg="del">
        <pc:chgData name="Helena" userId="8ac8855c-4e0e-44ec-b242-4f56ba3c791e" providerId="ADAL" clId="{C86B5C16-7310-4215-8AE0-52E58159BC57}" dt="2025-01-06T13:40:33.788" v="813" actId="2696"/>
        <pc:sldMkLst>
          <pc:docMk/>
          <pc:sldMk cId="380732883" sldId="279"/>
        </pc:sldMkLst>
      </pc:sldChg>
      <pc:sldChg chg="del">
        <pc:chgData name="Helena" userId="8ac8855c-4e0e-44ec-b242-4f56ba3c791e" providerId="ADAL" clId="{C86B5C16-7310-4215-8AE0-52E58159BC57}" dt="2025-01-06T13:40:36.103" v="814" actId="2696"/>
        <pc:sldMkLst>
          <pc:docMk/>
          <pc:sldMk cId="1343629713" sldId="280"/>
        </pc:sldMkLst>
      </pc:sldChg>
      <pc:sldChg chg="modSp mod">
        <pc:chgData name="Helena" userId="8ac8855c-4e0e-44ec-b242-4f56ba3c791e" providerId="ADAL" clId="{C86B5C16-7310-4215-8AE0-52E58159BC57}" dt="2025-01-06T13:35:06.568" v="611" actId="20577"/>
        <pc:sldMkLst>
          <pc:docMk/>
          <pc:sldMk cId="3156172963" sldId="289"/>
        </pc:sldMkLst>
        <pc:spChg chg="mod">
          <ac:chgData name="Helena" userId="8ac8855c-4e0e-44ec-b242-4f56ba3c791e" providerId="ADAL" clId="{C86B5C16-7310-4215-8AE0-52E58159BC57}" dt="2025-01-06T13:35:06.568" v="611" actId="20577"/>
          <ac:spMkLst>
            <pc:docMk/>
            <pc:sldMk cId="3156172963" sldId="289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35:17.308" v="616" actId="20577"/>
        <pc:sldMkLst>
          <pc:docMk/>
          <pc:sldMk cId="1326635983" sldId="290"/>
        </pc:sldMkLst>
        <pc:spChg chg="mod">
          <ac:chgData name="Helena" userId="8ac8855c-4e0e-44ec-b242-4f56ba3c791e" providerId="ADAL" clId="{C86B5C16-7310-4215-8AE0-52E58159BC57}" dt="2025-01-06T13:35:17.308" v="616" actId="20577"/>
          <ac:spMkLst>
            <pc:docMk/>
            <pc:sldMk cId="1326635983" sldId="290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35:23.912" v="620" actId="20577"/>
        <pc:sldMkLst>
          <pc:docMk/>
          <pc:sldMk cId="1234352089" sldId="291"/>
        </pc:sldMkLst>
        <pc:spChg chg="mod">
          <ac:chgData name="Helena" userId="8ac8855c-4e0e-44ec-b242-4f56ba3c791e" providerId="ADAL" clId="{C86B5C16-7310-4215-8AE0-52E58159BC57}" dt="2025-01-06T13:35:23.912" v="620" actId="20577"/>
          <ac:spMkLst>
            <pc:docMk/>
            <pc:sldMk cId="1234352089" sldId="291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35:31.798" v="623" actId="20577"/>
        <pc:sldMkLst>
          <pc:docMk/>
          <pc:sldMk cId="1186186136" sldId="292"/>
        </pc:sldMkLst>
        <pc:spChg chg="mod">
          <ac:chgData name="Helena" userId="8ac8855c-4e0e-44ec-b242-4f56ba3c791e" providerId="ADAL" clId="{C86B5C16-7310-4215-8AE0-52E58159BC57}" dt="2025-01-06T13:35:31.798" v="623" actId="20577"/>
          <ac:spMkLst>
            <pc:docMk/>
            <pc:sldMk cId="1186186136" sldId="292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28:48.813" v="441"/>
        <pc:sldMkLst>
          <pc:docMk/>
          <pc:sldMk cId="664431202" sldId="295"/>
        </pc:sldMkLst>
        <pc:spChg chg="mod">
          <ac:chgData name="Helena" userId="8ac8855c-4e0e-44ec-b242-4f56ba3c791e" providerId="ADAL" clId="{C86B5C16-7310-4215-8AE0-52E58159BC57}" dt="2025-01-06T13:28:34.388" v="439" actId="20577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28:48.813" v="441"/>
          <ac:spMkLst>
            <pc:docMk/>
            <pc:sldMk cId="664431202" sldId="295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C86B5C16-7310-4215-8AE0-52E58159BC57}" dt="2025-01-06T13:29:22.688" v="488"/>
        <pc:sldMkLst>
          <pc:docMk/>
          <pc:sldMk cId="1131062224" sldId="296"/>
        </pc:sldMkLst>
        <pc:spChg chg="add del">
          <ac:chgData name="Helena" userId="8ac8855c-4e0e-44ec-b242-4f56ba3c791e" providerId="ADAL" clId="{C86B5C16-7310-4215-8AE0-52E58159BC57}" dt="2025-01-06T13:29:18.497" v="486"/>
          <ac:spMkLst>
            <pc:docMk/>
            <pc:sldMk cId="1131062224" sldId="296"/>
            <ac:spMk id="2" creationId="{A511B860-7561-4AE1-A955-49FC6E08D861}"/>
          </ac:spMkLst>
        </pc:spChg>
        <pc:spChg chg="mod">
          <ac:chgData name="Helena" userId="8ac8855c-4e0e-44ec-b242-4f56ba3c791e" providerId="ADAL" clId="{C86B5C16-7310-4215-8AE0-52E58159BC57}" dt="2025-01-06T13:29:05.728" v="484" actId="20577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29:22.688" v="488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30:01.398" v="535"/>
        <pc:sldMkLst>
          <pc:docMk/>
          <pc:sldMk cId="3787806026" sldId="297"/>
        </pc:sldMkLst>
        <pc:spChg chg="mod">
          <ac:chgData name="Helena" userId="8ac8855c-4e0e-44ec-b242-4f56ba3c791e" providerId="ADAL" clId="{C86B5C16-7310-4215-8AE0-52E58159BC57}" dt="2025-01-06T13:29:45.122" v="533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0:01.398" v="535"/>
          <ac:spMkLst>
            <pc:docMk/>
            <pc:sldMk cId="3787806026" sldId="297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C86B5C16-7310-4215-8AE0-52E58159BC57}" dt="2025-01-06T13:32:56.978" v="607"/>
        <pc:sldMkLst>
          <pc:docMk/>
          <pc:sldMk cId="4212220342" sldId="299"/>
        </pc:sldMkLst>
        <pc:spChg chg="add del">
          <ac:chgData name="Helena" userId="8ac8855c-4e0e-44ec-b242-4f56ba3c791e" providerId="ADAL" clId="{C86B5C16-7310-4215-8AE0-52E58159BC57}" dt="2025-01-06T13:30:41.124" v="574"/>
          <ac:spMkLst>
            <pc:docMk/>
            <pc:sldMk cId="4212220342" sldId="299"/>
            <ac:spMk id="2" creationId="{67336CD8-7A35-4F10-BA1D-8C1706544025}"/>
          </ac:spMkLst>
        </pc:spChg>
        <pc:spChg chg="mod">
          <ac:chgData name="Helena" userId="8ac8855c-4e0e-44ec-b242-4f56ba3c791e" providerId="ADAL" clId="{C86B5C16-7310-4215-8AE0-52E58159BC57}" dt="2025-01-06T13:30:26.748" v="572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0:43.238" v="576"/>
          <ac:spMkLst>
            <pc:docMk/>
            <pc:sldMk cId="4212220342" sldId="299"/>
            <ac:spMk id="11" creationId="{B3E7D415-F789-40A2-B235-E95A0A59BE3C}"/>
          </ac:spMkLst>
        </pc:spChg>
        <pc:picChg chg="del">
          <ac:chgData name="Helena" userId="8ac8855c-4e0e-44ec-b242-4f56ba3c791e" providerId="ADAL" clId="{C86B5C16-7310-4215-8AE0-52E58159BC57}" dt="2025-01-06T13:32:56.978" v="607"/>
          <ac:picMkLst>
            <pc:docMk/>
            <pc:sldMk cId="4212220342" sldId="299"/>
            <ac:picMk id="3" creationId="{271B12DB-5C26-4198-BA76-E1B910F53F3E}"/>
          </ac:picMkLst>
        </pc:picChg>
        <pc:picChg chg="mod">
          <ac:chgData name="Helena" userId="8ac8855c-4e0e-44ec-b242-4f56ba3c791e" providerId="ADAL" clId="{C86B5C16-7310-4215-8AE0-52E58159BC57}" dt="2025-01-06T13:30:48.768" v="577" actId="1076"/>
          <ac:picMkLst>
            <pc:docMk/>
            <pc:sldMk cId="4212220342" sldId="299"/>
            <ac:picMk id="14" creationId="{F3A4B768-70D3-4237-B093-4A78E6219001}"/>
          </ac:picMkLst>
        </pc:picChg>
      </pc:sldChg>
      <pc:sldChg chg="modSp mod">
        <pc:chgData name="Helena" userId="8ac8855c-4e0e-44ec-b242-4f56ba3c791e" providerId="ADAL" clId="{C86B5C16-7310-4215-8AE0-52E58159BC57}" dt="2025-01-06T13:37:52.723" v="716" actId="20577"/>
        <pc:sldMkLst>
          <pc:docMk/>
          <pc:sldMk cId="1675346885" sldId="300"/>
        </pc:sldMkLst>
        <pc:spChg chg="mod">
          <ac:chgData name="Helena" userId="8ac8855c-4e0e-44ec-b242-4f56ba3c791e" providerId="ADAL" clId="{C86B5C16-7310-4215-8AE0-52E58159BC57}" dt="2025-01-06T13:37:02.482" v="681" actId="20577"/>
          <ac:spMkLst>
            <pc:docMk/>
            <pc:sldMk cId="1675346885" sldId="300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7:52.723" v="716" actId="20577"/>
          <ac:spMkLst>
            <pc:docMk/>
            <pc:sldMk cId="1675346885" sldId="300"/>
            <ac:spMk id="11" creationId="{B3E7D415-F789-40A2-B235-E95A0A59BE3C}"/>
          </ac:spMkLst>
        </pc:spChg>
        <pc:picChg chg="mod">
          <ac:chgData name="Helena" userId="8ac8855c-4e0e-44ec-b242-4f56ba3c791e" providerId="ADAL" clId="{C86B5C16-7310-4215-8AE0-52E58159BC57}" dt="2025-01-06T13:36:49.011" v="649" actId="1076"/>
          <ac:picMkLst>
            <pc:docMk/>
            <pc:sldMk cId="1675346885" sldId="300"/>
            <ac:picMk id="14" creationId="{F3A4B768-70D3-4237-B093-4A78E6219001}"/>
          </ac:picMkLst>
        </pc:picChg>
      </pc:sldChg>
      <pc:sldChg chg="modSp mod">
        <pc:chgData name="Helena" userId="8ac8855c-4e0e-44ec-b242-4f56ba3c791e" providerId="ADAL" clId="{C86B5C16-7310-4215-8AE0-52E58159BC57}" dt="2025-01-06T13:38:29.868" v="756"/>
        <pc:sldMkLst>
          <pc:docMk/>
          <pc:sldMk cId="2041055023" sldId="301"/>
        </pc:sldMkLst>
        <pc:spChg chg="mod">
          <ac:chgData name="Helena" userId="8ac8855c-4e0e-44ec-b242-4f56ba3c791e" providerId="ADAL" clId="{C86B5C16-7310-4215-8AE0-52E58159BC57}" dt="2025-01-06T13:38:12.958" v="754" actId="20577"/>
          <ac:spMkLst>
            <pc:docMk/>
            <pc:sldMk cId="2041055023" sldId="301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8:29.868" v="756"/>
          <ac:spMkLst>
            <pc:docMk/>
            <pc:sldMk cId="2041055023" sldId="301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C86B5C16-7310-4215-8AE0-52E58159BC57}" dt="2025-01-06T13:39:07.802" v="776"/>
        <pc:sldMkLst>
          <pc:docMk/>
          <pc:sldMk cId="2017816102" sldId="302"/>
        </pc:sldMkLst>
        <pc:spChg chg="add del">
          <ac:chgData name="Helena" userId="8ac8855c-4e0e-44ec-b242-4f56ba3c791e" providerId="ADAL" clId="{C86B5C16-7310-4215-8AE0-52E58159BC57}" dt="2025-01-06T13:39:02.629" v="774"/>
          <ac:spMkLst>
            <pc:docMk/>
            <pc:sldMk cId="2017816102" sldId="302"/>
            <ac:spMk id="2" creationId="{1C543A22-B048-4067-A024-318D50AC06E1}"/>
          </ac:spMkLst>
        </pc:spChg>
        <pc:spChg chg="mod">
          <ac:chgData name="Helena" userId="8ac8855c-4e0e-44ec-b242-4f56ba3c791e" providerId="ADAL" clId="{C86B5C16-7310-4215-8AE0-52E58159BC57}" dt="2025-01-06T13:38:51.408" v="772" actId="20577"/>
          <ac:spMkLst>
            <pc:docMk/>
            <pc:sldMk cId="2017816102" sldId="302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9:07.802" v="776"/>
          <ac:spMkLst>
            <pc:docMk/>
            <pc:sldMk cId="2017816102" sldId="302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39:41.298" v="808"/>
        <pc:sldMkLst>
          <pc:docMk/>
          <pc:sldMk cId="2874748418" sldId="303"/>
        </pc:sldMkLst>
        <pc:spChg chg="mod">
          <ac:chgData name="Helena" userId="8ac8855c-4e0e-44ec-b242-4f56ba3c791e" providerId="ADAL" clId="{C86B5C16-7310-4215-8AE0-52E58159BC57}" dt="2025-01-06T13:39:25.138" v="806" actId="20577"/>
          <ac:spMkLst>
            <pc:docMk/>
            <pc:sldMk cId="2874748418" sldId="303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9:41.298" v="808"/>
          <ac:spMkLst>
            <pc:docMk/>
            <pc:sldMk cId="2874748418" sldId="303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40:10.058" v="810"/>
        <pc:sldMkLst>
          <pc:docMk/>
          <pc:sldMk cId="3936661063" sldId="304"/>
        </pc:sldMkLst>
        <pc:spChg chg="mod">
          <ac:chgData name="Helena" userId="8ac8855c-4e0e-44ec-b242-4f56ba3c791e" providerId="ADAL" clId="{C86B5C16-7310-4215-8AE0-52E58159BC57}" dt="2025-01-06T13:40:10.058" v="810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40:26.588" v="812"/>
        <pc:sldMkLst>
          <pc:docMk/>
          <pc:sldMk cId="3947369053" sldId="305"/>
        </pc:sldMkLst>
        <pc:spChg chg="mod">
          <ac:chgData name="Helena" userId="8ac8855c-4e0e-44ec-b242-4f56ba3c791e" providerId="ADAL" clId="{C86B5C16-7310-4215-8AE0-52E58159BC57}" dt="2025-01-06T13:40:26.588" v="812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0135AE5-81D3-44E6-A59B-B021E1FCE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066C1-7F0F-45F8-ABD0-75892C0F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83FC-E443-4837-A0C8-5C903D60FF95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F468A7-4853-4CEE-8A35-F48A276FC7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2276D-BA84-4CDE-843C-3F96E2D1B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A11C6-7F78-4A59-8AEC-860400BC4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CF937454-C819-4C95-813A-73E6A1E76613}"/>
              </a:ext>
            </a:extLst>
          </p:cNvPr>
          <p:cNvGrpSpPr/>
          <p:nvPr/>
        </p:nvGrpSpPr>
        <p:grpSpPr>
          <a:xfrm>
            <a:off x="-163148" y="0"/>
            <a:ext cx="9307148" cy="5143500"/>
            <a:chOff x="-163148" y="0"/>
            <a:chExt cx="9307148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3DB907D3-9F92-4892-8CBE-EA7F3D683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163148" y="4515966"/>
              <a:ext cx="2480595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7058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239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687E8438-E225-4B7F-A764-FEFBC2D78C02}"/>
              </a:ext>
            </a:extLst>
          </p:cNvPr>
          <p:cNvSpPr txBox="1">
            <a:spLocks/>
          </p:cNvSpPr>
          <p:nvPr/>
        </p:nvSpPr>
        <p:spPr>
          <a:xfrm>
            <a:off x="611560" y="1563639"/>
            <a:ext cx="5040560" cy="8712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řízení lidských zdrojů 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C589846-0791-43CE-8FFB-8E00A7889DA2}"/>
              </a:ext>
            </a:extLst>
          </p:cNvPr>
          <p:cNvSpPr txBox="1">
            <a:spLocks/>
          </p:cNvSpPr>
          <p:nvPr/>
        </p:nvSpPr>
        <p:spPr>
          <a:xfrm>
            <a:off x="5292080" y="3867894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Ing. Helena Marková, Ph.D.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78A62DA0-465C-4E19-B567-BEF2445B33A3}"/>
              </a:ext>
            </a:extLst>
          </p:cNvPr>
          <p:cNvSpPr txBox="1">
            <a:spLocks/>
          </p:cNvSpPr>
          <p:nvPr/>
        </p:nvSpPr>
        <p:spPr>
          <a:xfrm>
            <a:off x="611559" y="2434861"/>
            <a:ext cx="5886621" cy="871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Strategické plánování, analýza pracovních míst a talent management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přednáška 3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0B3410-AB3B-4EDF-9D45-E78871371410}"/>
              </a:ext>
            </a:extLst>
          </p:cNvPr>
          <p:cNvCxnSpPr>
            <a:cxnSpLocks/>
          </p:cNvCxnSpPr>
          <p:nvPr/>
        </p:nvCxnSpPr>
        <p:spPr>
          <a:xfrm flipH="1">
            <a:off x="709604" y="229529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Obrázek 1" descr="Obsah obrázku text, snímek obrazovky, Písmo, Grafika&#10;&#10;Obsah vygenerovaný umělou inteligencí může být nesprávný.">
            <a:extLst>
              <a:ext uri="{FF2B5EF4-FFF2-40B4-BE49-F238E27FC236}">
                <a16:creationId xmlns:a16="http://schemas.microsoft.com/office/drawing/2014/main" id="{E527AA97-8BA3-4813-566E-97BDC8187B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311" y="3079621"/>
            <a:ext cx="5029825" cy="1171888"/>
          </a:xfrm>
          <a:prstGeom prst="rect">
            <a:avLst/>
          </a:prstGeom>
        </p:spPr>
      </p:pic>
      <p:pic>
        <p:nvPicPr>
          <p:cNvPr id="5" name="Obrázek 4" descr="Obsah obrázku kruh, snímek obrazovky, symbol, kulečníková koule&#10;&#10;Obsah vygenerovaný umělou inteligencí může být nesprávný.">
            <a:extLst>
              <a:ext uri="{FF2B5EF4-FFF2-40B4-BE49-F238E27FC236}">
                <a16:creationId xmlns:a16="http://schemas.microsoft.com/office/drawing/2014/main" id="{4570F593-FACD-FED2-FAB9-0EF639A3FA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2385" y="4257363"/>
            <a:ext cx="1661723" cy="57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06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proces talent managementu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Krok 1: Identifikace talentů v organizaci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Krok 2: Nastavení individuálních plánů rozvoje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Krok 3: Monitoring výkonnosti a angažovanosti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Krok 4: Vytváření příležitostí pro růst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Krok 5: Udržení talentů pomocí odměn a benefitů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1055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vliv analýzy pracovních míst na talent management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Přesnější nábor na základě analýzy požadavků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Využití výsledků analýzy k plánování školení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Rozvoj klíčových kompetencí pro budoucnost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Optimalizace kariérních cest v organizaci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Podpora efektivního plánování pracovní síly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7816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příklady z praxe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Případové studie firem implementujících analýzu pracovních míst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Úspěšné příklady náboru na základě talent managementu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analýza pracovních míst zlepšila produktivitu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4748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shrnutí přednášky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Význam strategického plánování HR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analýzy pracovních míst a talent managementu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Procesy a metody plánování pracovní síly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6661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diskuze a otázky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Jaké metody analýzy pracovních míst byste preferovali?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zajistit, aby talent management přispíval k obchodním cílům?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7369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347614"/>
            <a:ext cx="7380973" cy="297377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ARMSTRONG, M., 2020.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Armstrong's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Handbook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of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Practice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London: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Kogan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Page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Ltd. ISBN 9780749498276.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ARMSTRONG M. a S. TAYLOR, 2015.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Řízení lidských zdrojů. 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Praha:  Grada. ISBN 978-80-247-5258-7.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CRAWSHAW, J., BUDHWAR, P. a DAVIS, A., 2020.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3rd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SAGE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Publications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Ltd., London. ISBN 978-1-5264 9900-4.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DESSLER, G.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Management. 2024. London: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Pearson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Education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Limited. 17th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ISBN-978-1-292-44987-6.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DICKMANN, M., BREWSTER, C. a SPARROW, P., 2016.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International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Contemporary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 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Issues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in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Europe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2016. New York: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Routledge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3rd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ISBN 978-1-138-77603-6.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HORVÁTH, P., BLÁHA, J. a ČOPÍKOVÁ, A. 2016.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Řízení lidských zdrojů. Nové trendy.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Praha: Management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Press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, ISBN 978-807261-430-1.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URBANCOVÁ, H. a VRABCOVÁ, P. 2023.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Strategický management lidských zdrojů: moderní trendy v HR.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Praha: Grada. ISBN 978-80-271-683-9.</a:t>
            </a:r>
          </a:p>
          <a:p>
            <a:pPr algn="just"/>
            <a:r>
              <a:rPr lang="cs-CZ" sz="1100" dirty="0">
                <a:latin typeface="+mj-lt"/>
                <a:ea typeface="Times New Roman" panose="02020603050405020304" pitchFamily="18" charset="0"/>
              </a:rPr>
              <a:t>Distanční studijní opora Řízení lidských zdrojů.</a:t>
            </a:r>
            <a:endParaRPr lang="cs-CZ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100" b="1" dirty="0">
                <a:latin typeface="+mj-lt"/>
                <a:cs typeface="Times New Roman" panose="02020603050405020304" pitchFamily="18" charset="0"/>
              </a:rPr>
              <a:t>Internetové zdroje – specializované weby zaměřené na personální práci, odborná diskuzní fóra, vzhledem ke značnému množství změn i zprávy z denního tisku. 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19127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Doporučená literatura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0273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B610EB80-C87B-4447-9825-BAC98404569D}"/>
              </a:ext>
            </a:extLst>
          </p:cNvPr>
          <p:cNvGrpSpPr/>
          <p:nvPr/>
        </p:nvGrpSpPr>
        <p:grpSpPr>
          <a:xfrm>
            <a:off x="-396552" y="-20538"/>
            <a:ext cx="9540552" cy="5143500"/>
            <a:chOff x="-396552" y="0"/>
            <a:chExt cx="9540552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9B2297F0-AFBE-478F-99F6-7560D3C6C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396552" y="4515966"/>
              <a:ext cx="2749938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6816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970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C51D9093-0704-4F4C-A1A1-D0B3B97BA909}"/>
              </a:ext>
            </a:extLst>
          </p:cNvPr>
          <p:cNvSpPr txBox="1">
            <a:spLocks/>
          </p:cNvSpPr>
          <p:nvPr/>
        </p:nvSpPr>
        <p:spPr>
          <a:xfrm>
            <a:off x="6012160" y="4083918"/>
            <a:ext cx="2538172" cy="8640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cap="all" dirty="0">
                <a:solidFill>
                  <a:srgbClr val="307871"/>
                </a:solidFill>
              </a:rPr>
              <a:t>Děkujeme</a:t>
            </a:r>
            <a:br>
              <a:rPr lang="cs-CZ" sz="3200" b="1" cap="all" dirty="0">
                <a:solidFill>
                  <a:srgbClr val="307871"/>
                </a:solidFill>
              </a:rPr>
            </a:br>
            <a:r>
              <a:rPr lang="cs-CZ" sz="3200" b="1" cap="all" dirty="0">
                <a:solidFill>
                  <a:srgbClr val="307871"/>
                </a:solidFill>
              </a:rPr>
              <a:t>za pozornost</a:t>
            </a:r>
          </a:p>
        </p:txBody>
      </p:sp>
    </p:spTree>
    <p:extLst>
      <p:ext uri="{BB962C8B-B14F-4D97-AF65-F5344CB8AC3E}">
        <p14:creationId xmlns:p14="http://schemas.microsoft.com/office/powerpoint/2010/main" val="547617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067944" y="1635646"/>
            <a:ext cx="4608512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1400" b="1" dirty="0"/>
              <a:t>Strategické plánování lidských zdrojů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Analýza pracovních míst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Talent management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Procesy a cíle personálního plánování</a:t>
            </a:r>
          </a:p>
          <a:p>
            <a:pPr>
              <a:buBlip>
                <a:blip r:embed="rId3"/>
              </a:buBlip>
            </a:pPr>
            <a:endParaRPr lang="cs-CZ" altLang="cs-CZ" sz="1400" b="1" dirty="0">
              <a:cs typeface="Times New Roman" panose="02020603050405020304" pitchFamily="18" charset="0"/>
            </a:endParaRPr>
          </a:p>
          <a:p>
            <a:pPr>
              <a:buBlip>
                <a:blip r:embed="rId3"/>
              </a:buBlip>
            </a:pPr>
            <a:r>
              <a:rPr lang="cs-CZ" altLang="cs-CZ" sz="1400" b="1" dirty="0">
                <a:cs typeface="Times New Roman" panose="02020603050405020304" pitchFamily="18" charset="0"/>
              </a:rPr>
              <a:t>cíl přednášky: aplikovat strategické plánování v praxi a analyzovat procesy plánování pracovních pozic.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C67B9D38-D88C-43B4-9B9F-29AB14747A49}"/>
              </a:ext>
            </a:extLst>
          </p:cNvPr>
          <p:cNvSpPr txBox="1">
            <a:spLocks/>
          </p:cNvSpPr>
          <p:nvPr/>
        </p:nvSpPr>
        <p:spPr>
          <a:xfrm>
            <a:off x="611560" y="1635647"/>
            <a:ext cx="3024336" cy="230425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obsah přednášky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DAF9C679-C01C-43D9-8502-AA6778E4D4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27" y="1347894"/>
            <a:ext cx="3467946" cy="255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936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co je strategické plánování lidských zdrojů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Definice strategického plánování HR (HRSP)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HRSP ve firemní strategii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Význam plánování pro dlouhodobý rozvoj organizace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Spojení mezi HRSP a obchodními cíli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Vliv trendů, jako je digitalizace a hybridní práce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4421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účel a hlavní úkoly personálního plánování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Zajištění správného počtu zaměstnanců na správném místě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Podpora dosažení cílů organizace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Identifikace budoucích potřeb (</a:t>
            </a:r>
            <a:r>
              <a:rPr lang="cs-CZ" sz="1400" b="1" dirty="0" err="1">
                <a:latin typeface="+mj-lt"/>
              </a:rPr>
              <a:t>reskilling</a:t>
            </a:r>
            <a:r>
              <a:rPr lang="cs-CZ" sz="1400" b="1" dirty="0">
                <a:latin typeface="+mj-lt"/>
              </a:rPr>
              <a:t>, </a:t>
            </a:r>
            <a:r>
              <a:rPr lang="cs-CZ" sz="1400" b="1" dirty="0" err="1">
                <a:latin typeface="+mj-lt"/>
              </a:rPr>
              <a:t>upskilling</a:t>
            </a:r>
            <a:r>
              <a:rPr lang="cs-CZ" sz="1400" b="1" dirty="0">
                <a:latin typeface="+mj-lt"/>
              </a:rPr>
              <a:t>)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Optimalizace nákladů na pracovní sílu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Vytváření rezerv talentů pro klíčové pozice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443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proces personálního plánování v organizace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Krok 1: Analýza současného stavu pracovních sil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Krok 2: Predikce budoucích potřeb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Krok 3: Návrh opatření na vyplnění mezer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Krok 4: Implementace plánů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Krok 5: Monitorování a vyhodnocování výsledků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1062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8206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574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definice pracovního místa: úkoly a terminologie 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Co je pracovní místo?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Klíčové prvky definice: název, odpovědnosti, požadované dovednosti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Rozdíl mezi pracovním místem a rolí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Terminologie: kompetence, kvalifikace, výstupy práce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Význam jasné definice pro plánování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7806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analýza pracovních míst: účel a výhody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Proč je analýza důležitá?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Identifikace klíčových kompetencí pro pozici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Zlepšení efektivity náboru a školení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Podpora talent managementu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Vliv na nastavení odměňování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242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metody analýzy pracovních míst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Pozorování pracovníků při výkonu práce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Rozhovory s pracovníky a jejich nadřízenými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Dotazníky a standardizované formuláře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Studium pracovních dokumentů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Využití HR softwarových nástrojů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2220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talent management: definice a cíle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Co je talent management?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Identifikace a rozvoj klíčových talentů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Podpora kariérního růstu zaměstnanců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Snížení fluktuace a udržení klíčových lidí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HR při implementaci talent managementu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53468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9A9D91184F124BBC056FE70CE4DFA9" ma:contentTypeVersion="8" ma:contentTypeDescription="Vytvoří nový dokument" ma:contentTypeScope="" ma:versionID="6cd6180065da8935f5ffffdb05084a6d">
  <xsd:schema xmlns:xsd="http://www.w3.org/2001/XMLSchema" xmlns:xs="http://www.w3.org/2001/XMLSchema" xmlns:p="http://schemas.microsoft.com/office/2006/metadata/properties" xmlns:ns2="9ca12918-d314-4413-b5b7-584a54177208" targetNamespace="http://schemas.microsoft.com/office/2006/metadata/properties" ma:root="true" ma:fieldsID="7f3d64f9162e9ee842a9a8e6ae9c2335" ns2:_="">
    <xsd:import namespace="9ca12918-d314-4413-b5b7-584a541772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12918-d314-4413-b5b7-584a54177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3937F9-AC47-4E01-87E2-698E64500E49}">
  <ds:schemaRefs>
    <ds:schemaRef ds:uri="http://schemas.microsoft.com/office/2006/metadata/properties"/>
    <ds:schemaRef ds:uri="http://schemas.microsoft.com/office/infopath/2007/PartnerControls"/>
    <ds:schemaRef ds:uri="869f6d21-e2a1-4499-937e-7cd117887e17"/>
    <ds:schemaRef ds:uri="648d1b4a-c446-40a4-8600-633a74140010"/>
  </ds:schemaRefs>
</ds:datastoreItem>
</file>

<file path=customXml/itemProps2.xml><?xml version="1.0" encoding="utf-8"?>
<ds:datastoreItem xmlns:ds="http://schemas.openxmlformats.org/officeDocument/2006/customXml" ds:itemID="{D4BF132D-32F7-4CCA-B33B-6E360CFDB6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39D676-14E1-4F71-9693-2D371A7F95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12918-d314-4413-b5b7-584a541772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2068</TotalTime>
  <Words>719</Words>
  <Application>Microsoft Office PowerPoint</Application>
  <PresentationFormat>Předvádění na obrazovce (16:9)</PresentationFormat>
  <Paragraphs>103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Alexandr Ochonský</dc:creator>
  <cp:lastModifiedBy>Robert Kempný</cp:lastModifiedBy>
  <cp:revision>107</cp:revision>
  <dcterms:created xsi:type="dcterms:W3CDTF">2016-07-06T15:42:34Z</dcterms:created>
  <dcterms:modified xsi:type="dcterms:W3CDTF">2025-01-17T22:06:51Z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0x0101007C9A9D91184F124BBC056FE70CE4DFA9</vt:lpwstr>
  </property>
</Properties>
</file>