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1"/>
  </p:handoutMasterIdLst>
  <p:sldIdLst>
    <p:sldId id="262" r:id="rId5"/>
    <p:sldId id="263" r:id="rId6"/>
    <p:sldId id="272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276" r:id="rId19"/>
    <p:sldId id="266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6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5BBB1"/>
    <a:srgbClr val="ACDED9"/>
    <a:srgbClr val="1B4541"/>
    <a:srgbClr val="839ECF"/>
    <a:srgbClr val="B1C2E1"/>
    <a:srgbClr val="385890"/>
    <a:srgbClr val="6587C3"/>
    <a:srgbClr val="223558"/>
    <a:srgbClr val="F5D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3" y="48"/>
      </p:cViewPr>
      <p:guideLst>
        <p:guide orient="horz" pos="3026"/>
        <p:guide pos="4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65754519-F077-4B23-B864-D6B6A3F05342}"/>
    <pc:docChg chg="undo custSel delSld modSld">
      <pc:chgData name="Helena" userId="8ac8855c-4e0e-44ec-b242-4f56ba3c791e" providerId="ADAL" clId="{65754519-F077-4B23-B864-D6B6A3F05342}" dt="2025-01-06T17:04:38.827" v="558"/>
      <pc:docMkLst>
        <pc:docMk/>
      </pc:docMkLst>
      <pc:sldChg chg="modSp mod">
        <pc:chgData name="Helena" userId="8ac8855c-4e0e-44ec-b242-4f56ba3c791e" providerId="ADAL" clId="{65754519-F077-4B23-B864-D6B6A3F05342}" dt="2025-01-06T13:43:59.268" v="8" actId="27636"/>
        <pc:sldMkLst>
          <pc:docMk/>
          <pc:sldMk cId="1338063626" sldId="262"/>
        </pc:sldMkLst>
        <pc:spChg chg="mod">
          <ac:chgData name="Helena" userId="8ac8855c-4e0e-44ec-b242-4f56ba3c791e" providerId="ADAL" clId="{65754519-F077-4B23-B864-D6B6A3F05342}" dt="2025-01-06T13:43:59.268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65754519-F077-4B23-B864-D6B6A3F05342}" dt="2025-01-06T13:45:08.018" v="29" actId="20577"/>
        <pc:sldMkLst>
          <pc:docMk/>
          <pc:sldMk cId="3381936972" sldId="263"/>
        </pc:sldMkLst>
        <pc:spChg chg="mod">
          <ac:chgData name="Helena" userId="8ac8855c-4e0e-44ec-b242-4f56ba3c791e" providerId="ADAL" clId="{65754519-F077-4B23-B864-D6B6A3F05342}" dt="2025-01-06T13:45:08.018" v="29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modSp mod">
        <pc:chgData name="Helena" userId="8ac8855c-4e0e-44ec-b242-4f56ba3c791e" providerId="ADAL" clId="{65754519-F077-4B23-B864-D6B6A3F05342}" dt="2025-01-06T13:59:52.704" v="80"/>
        <pc:sldMkLst>
          <pc:docMk/>
          <pc:sldMk cId="1084421202" sldId="272"/>
        </pc:sldMkLst>
        <pc:spChg chg="mod">
          <ac:chgData name="Helena" userId="8ac8855c-4e0e-44ec-b242-4f56ba3c791e" providerId="ADAL" clId="{65754519-F077-4B23-B864-D6B6A3F05342}" dt="2025-01-06T13:59:37.539" v="78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3:59:52.704" v="80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65754519-F077-4B23-B864-D6B6A3F05342}" dt="2025-01-06T17:00:20.766" v="335" actId="2696"/>
        <pc:sldMkLst>
          <pc:docMk/>
          <pc:sldMk cId="4103794961" sldId="281"/>
        </pc:sldMkLst>
      </pc:sldChg>
      <pc:sldChg chg="del">
        <pc:chgData name="Helena" userId="8ac8855c-4e0e-44ec-b242-4f56ba3c791e" providerId="ADAL" clId="{65754519-F077-4B23-B864-D6B6A3F05342}" dt="2025-01-06T17:01:08.368" v="336" actId="2696"/>
        <pc:sldMkLst>
          <pc:docMk/>
          <pc:sldMk cId="2522182703" sldId="282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65754519-F077-4B23-B864-D6B6A3F05342}" dt="2025-01-06T17:01:15.340" v="337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65754519-F077-4B23-B864-D6B6A3F05342}" dt="2025-01-06T17:01:22.517" v="338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65754519-F077-4B23-B864-D6B6A3F05342}" dt="2025-01-06T17:01:37.352" v="339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65754519-F077-4B23-B864-D6B6A3F05342}" dt="2025-01-06T14:00:47.749" v="138" actId="20577"/>
        <pc:sldMkLst>
          <pc:docMk/>
          <pc:sldMk cId="664431202" sldId="295"/>
        </pc:sldMkLst>
        <pc:spChg chg="mod">
          <ac:chgData name="Helena" userId="8ac8855c-4e0e-44ec-b242-4f56ba3c791e" providerId="ADAL" clId="{65754519-F077-4B23-B864-D6B6A3F05342}" dt="2025-01-06T14:00:15.309" v="124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0:47.749" v="138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4:01:20.834" v="187"/>
        <pc:sldMkLst>
          <pc:docMk/>
          <pc:sldMk cId="1131062224" sldId="296"/>
        </pc:sldMkLst>
        <pc:spChg chg="add del">
          <ac:chgData name="Helena" userId="8ac8855c-4e0e-44ec-b242-4f56ba3c791e" providerId="ADAL" clId="{65754519-F077-4B23-B864-D6B6A3F05342}" dt="2025-01-06T14:01:18.429" v="185"/>
          <ac:spMkLst>
            <pc:docMk/>
            <pc:sldMk cId="1131062224" sldId="296"/>
            <ac:spMk id="2" creationId="{E7F6631D-E692-40F8-A531-E44921320C50}"/>
          </ac:spMkLst>
        </pc:spChg>
        <pc:spChg chg="mod">
          <ac:chgData name="Helena" userId="8ac8855c-4e0e-44ec-b242-4f56ba3c791e" providerId="ADAL" clId="{65754519-F077-4B23-B864-D6B6A3F05342}" dt="2025-01-06T14:01:05.909" v="183" actId="27636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4:01:20.834" v="187"/>
          <ac:spMkLst>
            <pc:docMk/>
            <pc:sldMk cId="1131062224" sldId="296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6:48:05.805" v="259"/>
        <pc:sldMkLst>
          <pc:docMk/>
          <pc:sldMk cId="3787806026" sldId="297"/>
        </pc:sldMkLst>
        <pc:spChg chg="add del">
          <ac:chgData name="Helena" userId="8ac8855c-4e0e-44ec-b242-4f56ba3c791e" providerId="ADAL" clId="{65754519-F077-4B23-B864-D6B6A3F05342}" dt="2025-01-06T16:48:00.689" v="257"/>
          <ac:spMkLst>
            <pc:docMk/>
            <pc:sldMk cId="3787806026" sldId="297"/>
            <ac:spMk id="2" creationId="{64719F53-8138-4BEB-B6B8-EA5080F5BAD9}"/>
          </ac:spMkLst>
        </pc:spChg>
        <pc:spChg chg="mod">
          <ac:chgData name="Helena" userId="8ac8855c-4e0e-44ec-b242-4f56ba3c791e" providerId="ADAL" clId="{65754519-F077-4B23-B864-D6B6A3F05342}" dt="2025-01-06T14:07:23.540" v="255" actId="27636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48:05.805" v="259"/>
          <ac:spMkLst>
            <pc:docMk/>
            <pc:sldMk cId="3787806026" sldId="297"/>
            <ac:spMk id="11" creationId="{B3E7D415-F789-40A2-B235-E95A0A59BE3C}"/>
          </ac:spMkLst>
        </pc:spChg>
        <pc:picChg chg="mod">
          <ac:chgData name="Helena" userId="8ac8855c-4e0e-44ec-b242-4f56ba3c791e" providerId="ADAL" clId="{65754519-F077-4B23-B864-D6B6A3F05342}" dt="2025-01-06T14:07:06.288" v="208" actId="1076"/>
          <ac:picMkLst>
            <pc:docMk/>
            <pc:sldMk cId="3787806026" sldId="297"/>
            <ac:picMk id="14" creationId="{F3A4B768-70D3-4237-B093-4A78E6219001}"/>
          </ac:picMkLst>
        </pc:picChg>
      </pc:sldChg>
      <pc:sldChg chg="addSp delSp modSp mod">
        <pc:chgData name="Helena" userId="8ac8855c-4e0e-44ec-b242-4f56ba3c791e" providerId="ADAL" clId="{65754519-F077-4B23-B864-D6B6A3F05342}" dt="2025-01-06T16:58:11.463" v="302"/>
        <pc:sldMkLst>
          <pc:docMk/>
          <pc:sldMk cId="69242158" sldId="298"/>
        </pc:sldMkLst>
        <pc:spChg chg="add del">
          <ac:chgData name="Helena" userId="8ac8855c-4e0e-44ec-b242-4f56ba3c791e" providerId="ADAL" clId="{65754519-F077-4B23-B864-D6B6A3F05342}" dt="2025-01-06T16:58:06.940" v="300"/>
          <ac:spMkLst>
            <pc:docMk/>
            <pc:sldMk cId="69242158" sldId="298"/>
            <ac:spMk id="2" creationId="{E23E67AD-6381-4EFC-868A-EA824432794E}"/>
          </ac:spMkLst>
        </pc:spChg>
        <pc:spChg chg="mod">
          <ac:chgData name="Helena" userId="8ac8855c-4e0e-44ec-b242-4f56ba3c791e" providerId="ADAL" clId="{65754519-F077-4B23-B864-D6B6A3F05342}" dt="2025-01-06T16:57:52.027" v="298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6:58:11.463" v="302"/>
          <ac:spMkLst>
            <pc:docMk/>
            <pc:sldMk cId="69242158" sldId="298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0:05.168" v="334"/>
        <pc:sldMkLst>
          <pc:docMk/>
          <pc:sldMk cId="4212220342" sldId="299"/>
        </pc:sldMkLst>
        <pc:spChg chg="mod">
          <ac:chgData name="Helena" userId="8ac8855c-4e0e-44ec-b242-4f56ba3c791e" providerId="ADAL" clId="{65754519-F077-4B23-B864-D6B6A3F05342}" dt="2025-01-06T16:59:51.867" v="33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0:05.168" v="334"/>
          <ac:spMkLst>
            <pc:docMk/>
            <pc:sldMk cId="4212220342" sldId="299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2:14.918" v="382"/>
        <pc:sldMkLst>
          <pc:docMk/>
          <pc:sldMk cId="1675346885" sldId="300"/>
        </pc:sldMkLst>
        <pc:spChg chg="mod">
          <ac:chgData name="Helena" userId="8ac8855c-4e0e-44ec-b242-4f56ba3c791e" providerId="ADAL" clId="{65754519-F077-4B23-B864-D6B6A3F05342}" dt="2025-01-06T17:01:59.917" v="380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14.918" v="382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2:50.787" v="419"/>
        <pc:sldMkLst>
          <pc:docMk/>
          <pc:sldMk cId="2041055023" sldId="301"/>
        </pc:sldMkLst>
        <pc:spChg chg="add del">
          <ac:chgData name="Helena" userId="8ac8855c-4e0e-44ec-b242-4f56ba3c791e" providerId="ADAL" clId="{65754519-F077-4B23-B864-D6B6A3F05342}" dt="2025-01-06T17:02:48.318" v="417"/>
          <ac:spMkLst>
            <pc:docMk/>
            <pc:sldMk cId="2041055023" sldId="301"/>
            <ac:spMk id="2" creationId="{FA581533-2017-4D2E-A2F5-C7AEB8B38A97}"/>
          </ac:spMkLst>
        </pc:spChg>
        <pc:spChg chg="mod">
          <ac:chgData name="Helena" userId="8ac8855c-4e0e-44ec-b242-4f56ba3c791e" providerId="ADAL" clId="{65754519-F077-4B23-B864-D6B6A3F05342}" dt="2025-01-06T17:02:32.322" v="415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2:50.787" v="419"/>
          <ac:spMkLst>
            <pc:docMk/>
            <pc:sldMk cId="2041055023" sldId="301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3:25.508" v="486"/>
        <pc:sldMkLst>
          <pc:docMk/>
          <pc:sldMk cId="2017816102" sldId="302"/>
        </pc:sldMkLst>
        <pc:spChg chg="mod">
          <ac:chgData name="Helena" userId="8ac8855c-4e0e-44ec-b242-4f56ba3c791e" providerId="ADAL" clId="{65754519-F077-4B23-B864-D6B6A3F05342}" dt="2025-01-06T17:03:12.477" v="48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3:25.508" v="486"/>
          <ac:spMkLst>
            <pc:docMk/>
            <pc:sldMk cId="2017816102" sldId="302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65754519-F077-4B23-B864-D6B6A3F05342}" dt="2025-01-06T17:04:04.907" v="554"/>
        <pc:sldMkLst>
          <pc:docMk/>
          <pc:sldMk cId="2874748418" sldId="303"/>
        </pc:sldMkLst>
        <pc:spChg chg="add del">
          <ac:chgData name="Helena" userId="8ac8855c-4e0e-44ec-b242-4f56ba3c791e" providerId="ADAL" clId="{65754519-F077-4B23-B864-D6B6A3F05342}" dt="2025-01-06T17:03:59.342" v="552"/>
          <ac:spMkLst>
            <pc:docMk/>
            <pc:sldMk cId="2874748418" sldId="303"/>
            <ac:spMk id="2" creationId="{2323962A-67C3-4269-A2AA-5261D0456A94}"/>
          </ac:spMkLst>
        </pc:spChg>
        <pc:spChg chg="mod">
          <ac:chgData name="Helena" userId="8ac8855c-4e0e-44ec-b242-4f56ba3c791e" providerId="ADAL" clId="{65754519-F077-4B23-B864-D6B6A3F05342}" dt="2025-01-06T17:03:44.681" v="550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65754519-F077-4B23-B864-D6B6A3F05342}" dt="2025-01-06T17:04:04.907" v="554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22.887" v="556"/>
        <pc:sldMkLst>
          <pc:docMk/>
          <pc:sldMk cId="3936661063" sldId="304"/>
        </pc:sldMkLst>
        <pc:spChg chg="mod">
          <ac:chgData name="Helena" userId="8ac8855c-4e0e-44ec-b242-4f56ba3c791e" providerId="ADAL" clId="{65754519-F077-4B23-B864-D6B6A3F05342}" dt="2025-01-06T17:04:22.887" v="556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65754519-F077-4B23-B864-D6B6A3F05342}" dt="2025-01-06T17:04:38.827" v="558"/>
        <pc:sldMkLst>
          <pc:docMk/>
          <pc:sldMk cId="3947369053" sldId="305"/>
        </pc:sldMkLst>
        <pc:spChg chg="mod">
          <ac:chgData name="Helena" userId="8ac8855c-4e0e-44ec-b242-4f56ba3c791e" providerId="ADAL" clId="{65754519-F077-4B23-B864-D6B6A3F05342}" dt="2025-01-06T17:04:38.827" v="558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Robert Kempný" userId="298310c0-7adf-4607-8c2f-b5a589468f33" providerId="ADAL" clId="{BB72CA1D-F182-4B07-8C7E-53660F10BA31}"/>
    <pc:docChg chg="custSel modSld">
      <pc:chgData name="Robert Kempný" userId="298310c0-7adf-4607-8c2f-b5a589468f33" providerId="ADAL" clId="{BB72CA1D-F182-4B07-8C7E-53660F10BA31}" dt="2025-01-17T22:06:45.580" v="5"/>
      <pc:docMkLst>
        <pc:docMk/>
      </pc:docMkLst>
      <pc:sldChg chg="addSp modSp mod">
        <pc:chgData name="Robert Kempný" userId="298310c0-7adf-4607-8c2f-b5a589468f33" providerId="ADAL" clId="{BB72CA1D-F182-4B07-8C7E-53660F10BA31}" dt="2025-01-17T22:06:45.580" v="5"/>
        <pc:sldMkLst>
          <pc:docMk/>
          <pc:sldMk cId="1338063626" sldId="262"/>
        </pc:sldMkLst>
        <pc:spChg chg="mod">
          <ac:chgData name="Robert Kempný" userId="298310c0-7adf-4607-8c2f-b5a589468f33" providerId="ADAL" clId="{BB72CA1D-F182-4B07-8C7E-53660F10BA31}" dt="2025-01-17T22:06:14.874" v="0" actId="14100"/>
          <ac:spMkLst>
            <pc:docMk/>
            <pc:sldMk cId="1338063626" sldId="262"/>
            <ac:spMk id="9" creationId="{687E8438-E225-4B7F-A764-FEFBC2D78C02}"/>
          </ac:spMkLst>
        </pc:spChg>
        <pc:spChg chg="mod">
          <ac:chgData name="Robert Kempný" userId="298310c0-7adf-4607-8c2f-b5a589468f33" providerId="ADAL" clId="{BB72CA1D-F182-4B07-8C7E-53660F10BA31}" dt="2025-01-17T22:06:30.853" v="3" actId="1076"/>
          <ac:spMkLst>
            <pc:docMk/>
            <pc:sldMk cId="1338063626" sldId="262"/>
            <ac:spMk id="12" creationId="{78A62DA0-465C-4E19-B567-BEF2445B33A3}"/>
          </ac:spMkLst>
        </pc:spChg>
        <pc:picChg chg="add mod">
          <ac:chgData name="Robert Kempný" userId="298310c0-7adf-4607-8c2f-b5a589468f33" providerId="ADAL" clId="{BB72CA1D-F182-4B07-8C7E-53660F10BA31}" dt="2025-01-17T22:06:32.450" v="4"/>
          <ac:picMkLst>
            <pc:docMk/>
            <pc:sldMk cId="1338063626" sldId="262"/>
            <ac:picMk id="2" creationId="{E527AA97-8BA3-4813-566E-97BDC8187B2D}"/>
          </ac:picMkLst>
        </pc:picChg>
        <pc:picChg chg="add mod">
          <ac:chgData name="Robert Kempný" userId="298310c0-7adf-4607-8c2f-b5a589468f33" providerId="ADAL" clId="{BB72CA1D-F182-4B07-8C7E-53660F10BA31}" dt="2025-01-17T22:06:45.580" v="5"/>
          <ac:picMkLst>
            <pc:docMk/>
            <pc:sldMk cId="1338063626" sldId="262"/>
            <ac:picMk id="5" creationId="{4570F593-FACD-FED2-FAB9-0EF639A3FADA}"/>
          </ac:picMkLst>
        </pc:picChg>
      </pc:sldChg>
    </pc:docChg>
  </pc:docChgLst>
  <pc:docChgLst>
    <pc:chgData name="Helena" userId="8ac8855c-4e0e-44ec-b242-4f56ba3c791e" providerId="ADAL" clId="{93B439D7-6596-45EE-977A-E68E6E0E5BBD}"/>
    <pc:docChg chg="undo custSel addSld delSld modSld sldOrd">
      <pc:chgData name="Helena" userId="8ac8855c-4e0e-44ec-b242-4f56ba3c791e" providerId="ADAL" clId="{93B439D7-6596-45EE-977A-E68E6E0E5BBD}" dt="2025-01-06T12:45:26.176" v="540" actId="14100"/>
      <pc:docMkLst>
        <pc:docMk/>
      </pc:docMkLst>
      <pc:sldChg chg="modSp mod ord">
        <pc:chgData name="Helena" userId="8ac8855c-4e0e-44ec-b242-4f56ba3c791e" providerId="ADAL" clId="{93B439D7-6596-45EE-977A-E68E6E0E5BBD}" dt="2025-01-06T12:34:44.686" v="84" actId="20577"/>
        <pc:sldMkLst>
          <pc:docMk/>
          <pc:sldMk cId="493791013" sldId="265"/>
        </pc:sldMkLst>
        <pc:spChg chg="mod">
          <ac:chgData name="Helena" userId="8ac8855c-4e0e-44ec-b242-4f56ba3c791e" providerId="ADAL" clId="{93B439D7-6596-45EE-977A-E68E6E0E5BBD}" dt="2025-01-06T12:34:44.686" v="84" actId="20577"/>
          <ac:spMkLst>
            <pc:docMk/>
            <pc:sldMk cId="493791013" sldId="265"/>
            <ac:spMk id="6" creationId="{A5A29A1F-AA48-4914-BEA8-EA2AA88A4B1D}"/>
          </ac:spMkLst>
        </pc:spChg>
      </pc:sldChg>
      <pc:sldChg chg="ord">
        <pc:chgData name="Helena" userId="8ac8855c-4e0e-44ec-b242-4f56ba3c791e" providerId="ADAL" clId="{93B439D7-6596-45EE-977A-E68E6E0E5BBD}" dt="2025-01-06T12:33:24.092" v="53"/>
        <pc:sldMkLst>
          <pc:docMk/>
          <pc:sldMk cId="3959727455" sldId="273"/>
        </pc:sldMkLst>
      </pc:sldChg>
      <pc:sldChg chg="delSp modSp add del mod ord">
        <pc:chgData name="Helena" userId="8ac8855c-4e0e-44ec-b242-4f56ba3c791e" providerId="ADAL" clId="{93B439D7-6596-45EE-977A-E68E6E0E5BBD}" dt="2025-01-06T12:35:11.918" v="88" actId="478"/>
        <pc:sldMkLst>
          <pc:docMk/>
          <pc:sldMk cId="272585569" sldId="274"/>
        </pc:sldMkLst>
        <pc:spChg chg="mod">
          <ac:chgData name="Helena" userId="8ac8855c-4e0e-44ec-b242-4f56ba3c791e" providerId="ADAL" clId="{93B439D7-6596-45EE-977A-E68E6E0E5BBD}" dt="2025-01-06T12:35:09.585" v="87" actId="6549"/>
          <ac:spMkLst>
            <pc:docMk/>
            <pc:sldMk cId="272585569" sldId="274"/>
            <ac:spMk id="6" creationId="{A5A29A1F-AA48-4914-BEA8-EA2AA88A4B1D}"/>
          </ac:spMkLst>
        </pc:spChg>
        <pc:picChg chg="del">
          <ac:chgData name="Helena" userId="8ac8855c-4e0e-44ec-b242-4f56ba3c791e" providerId="ADAL" clId="{93B439D7-6596-45EE-977A-E68E6E0E5BBD}" dt="2025-01-06T12:35:11.918" v="88" actId="478"/>
          <ac:picMkLst>
            <pc:docMk/>
            <pc:sldMk cId="272585569" sldId="274"/>
            <ac:picMk id="4" creationId="{C12FAB29-F9C0-40AF-96FE-9A19FCB8C70E}"/>
          </ac:picMkLst>
        </pc:picChg>
        <pc:picChg chg="del">
          <ac:chgData name="Helena" userId="8ac8855c-4e0e-44ec-b242-4f56ba3c791e" providerId="ADAL" clId="{93B439D7-6596-45EE-977A-E68E6E0E5BBD}" dt="2025-01-06T12:35:01.210" v="85" actId="478"/>
          <ac:picMkLst>
            <pc:docMk/>
            <pc:sldMk cId="272585569" sldId="274"/>
            <ac:picMk id="8" creationId="{0479E4A3-798E-41C6-B00C-D81C3BFDC8DF}"/>
          </ac:picMkLst>
        </pc:picChg>
      </pc:sldChg>
      <pc:sldChg chg="modSp add del mod ord">
        <pc:chgData name="Helena" userId="8ac8855c-4e0e-44ec-b242-4f56ba3c791e" providerId="ADAL" clId="{93B439D7-6596-45EE-977A-E68E6E0E5BBD}" dt="2025-01-06T12:35:21.355" v="92" actId="20577"/>
        <pc:sldMkLst>
          <pc:docMk/>
          <pc:sldMk cId="4092707784" sldId="275"/>
        </pc:sldMkLst>
        <pc:spChg chg="mod">
          <ac:chgData name="Helena" userId="8ac8855c-4e0e-44ec-b242-4f56ba3c791e" providerId="ADAL" clId="{93B439D7-6596-45EE-977A-E68E6E0E5BBD}" dt="2025-01-06T12:35:21.355" v="92" actId="20577"/>
          <ac:spMkLst>
            <pc:docMk/>
            <pc:sldMk cId="4092707784" sldId="275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4:38.706" v="511" actId="6549"/>
        <pc:sldMkLst>
          <pc:docMk/>
          <pc:sldMk cId="500273330" sldId="276"/>
        </pc:sldMkLst>
        <pc:spChg chg="mod">
          <ac:chgData name="Helena" userId="8ac8855c-4e0e-44ec-b242-4f56ba3c791e" providerId="ADAL" clId="{93B439D7-6596-45EE-977A-E68E6E0E5BBD}" dt="2025-01-06T12:44:38.706" v="511" actId="6549"/>
          <ac:spMkLst>
            <pc:docMk/>
            <pc:sldMk cId="500273330" sldId="276"/>
            <ac:spMk id="6" creationId="{A5A29A1F-AA48-4914-BEA8-EA2AA88A4B1D}"/>
          </ac:spMkLst>
        </pc:spChg>
      </pc:sldChg>
      <pc:sldChg chg="modSp add del mod ord">
        <pc:chgData name="Helena" userId="8ac8855c-4e0e-44ec-b242-4f56ba3c791e" providerId="ADAL" clId="{93B439D7-6596-45EE-977A-E68E6E0E5BBD}" dt="2025-01-06T12:37:47.794" v="206" actId="20577"/>
        <pc:sldMkLst>
          <pc:docMk/>
          <pc:sldMk cId="3302716464" sldId="277"/>
        </pc:sldMkLst>
        <pc:spChg chg="mod">
          <ac:chgData name="Helena" userId="8ac8855c-4e0e-44ec-b242-4f56ba3c791e" providerId="ADAL" clId="{93B439D7-6596-45EE-977A-E68E6E0E5BBD}" dt="2025-01-06T12:37:47.794" v="206" actId="20577"/>
          <ac:spMkLst>
            <pc:docMk/>
            <pc:sldMk cId="3302716464" sldId="277"/>
            <ac:spMk id="11" creationId="{426A6329-F9AB-424C-8AEB-35B0C8CE7476}"/>
          </ac:spMkLst>
        </pc:spChg>
      </pc:sldChg>
      <pc:sldChg chg="modSp add del mod ord">
        <pc:chgData name="Helena" userId="8ac8855c-4e0e-44ec-b242-4f56ba3c791e" providerId="ADAL" clId="{93B439D7-6596-45EE-977A-E68E6E0E5BBD}" dt="2025-01-06T12:38:01.008" v="210" actId="27636"/>
        <pc:sldMkLst>
          <pc:docMk/>
          <pc:sldMk cId="3104700729" sldId="278"/>
        </pc:sldMkLst>
        <pc:spChg chg="mod">
          <ac:chgData name="Helena" userId="8ac8855c-4e0e-44ec-b242-4f56ba3c791e" providerId="ADAL" clId="{93B439D7-6596-45EE-977A-E68E6E0E5BBD}" dt="2025-01-06T12:38:01.008" v="210" actId="27636"/>
          <ac:spMkLst>
            <pc:docMk/>
            <pc:sldMk cId="3104700729" sldId="278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09.826" v="538" actId="20577"/>
        <pc:sldMkLst>
          <pc:docMk/>
          <pc:sldMk cId="380732883" sldId="279"/>
        </pc:sldMkLst>
        <pc:spChg chg="mod">
          <ac:chgData name="Helena" userId="8ac8855c-4e0e-44ec-b242-4f56ba3c791e" providerId="ADAL" clId="{93B439D7-6596-45EE-977A-E68E6E0E5BBD}" dt="2025-01-06T12:45:09.826" v="538" actId="20577"/>
          <ac:spMkLst>
            <pc:docMk/>
            <pc:sldMk cId="380732883" sldId="27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93B439D7-6596-45EE-977A-E68E6E0E5BBD}" dt="2025-01-06T12:45:26.176" v="540" actId="14100"/>
        <pc:sldMkLst>
          <pc:docMk/>
          <pc:sldMk cId="1343629713" sldId="280"/>
        </pc:sldMkLst>
        <pc:spChg chg="mod">
          <ac:chgData name="Helena" userId="8ac8855c-4e0e-44ec-b242-4f56ba3c791e" providerId="ADAL" clId="{93B439D7-6596-45EE-977A-E68E6E0E5BBD}" dt="2025-01-06T12:45:26.176" v="540" actId="14100"/>
          <ac:spMkLst>
            <pc:docMk/>
            <pc:sldMk cId="1343629713" sldId="280"/>
            <ac:spMk id="11" creationId="{426A6329-F9AB-424C-8AEB-35B0C8CE7476}"/>
          </ac:spMkLst>
        </pc:spChg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4103794961" sldId="281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2522182703" sldId="282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3809521575" sldId="283"/>
        </pc:sldMkLst>
      </pc:sldChg>
      <pc:sldChg chg="del">
        <pc:chgData name="Helena" userId="8ac8855c-4e0e-44ec-b242-4f56ba3c791e" providerId="ADAL" clId="{93B439D7-6596-45EE-977A-E68E6E0E5BBD}" dt="2025-01-06T12:32:32.485" v="49" actId="47"/>
        <pc:sldMkLst>
          <pc:docMk/>
          <pc:sldMk cId="1010045307" sldId="284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845698447" sldId="285"/>
        </pc:sldMkLst>
      </pc:sldChg>
      <pc:sldChg chg="del">
        <pc:chgData name="Helena" userId="8ac8855c-4e0e-44ec-b242-4f56ba3c791e" providerId="ADAL" clId="{93B439D7-6596-45EE-977A-E68E6E0E5BBD}" dt="2025-01-06T12:32:02.015" v="46" actId="2696"/>
        <pc:sldMkLst>
          <pc:docMk/>
          <pc:sldMk cId="655261926" sldId="287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59910685" sldId="288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3156172963" sldId="289"/>
        </pc:sldMkLst>
      </pc:sldChg>
      <pc:sldChg chg="del">
        <pc:chgData name="Helena" userId="8ac8855c-4e0e-44ec-b242-4f56ba3c791e" providerId="ADAL" clId="{93B439D7-6596-45EE-977A-E68E6E0E5BBD}" dt="2025-01-06T12:32:12.911" v="48" actId="47"/>
        <pc:sldMkLst>
          <pc:docMk/>
          <pc:sldMk cId="1326635983" sldId="290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234352089" sldId="291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186186136" sldId="292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3643608184" sldId="293"/>
        </pc:sldMkLst>
      </pc:sldChg>
      <pc:sldChg chg="del">
        <pc:chgData name="Helena" userId="8ac8855c-4e0e-44ec-b242-4f56ba3c791e" providerId="ADAL" clId="{93B439D7-6596-45EE-977A-E68E6E0E5BBD}" dt="2025-01-06T12:32:07.155" v="47" actId="47"/>
        <pc:sldMkLst>
          <pc:docMk/>
          <pc:sldMk cId="1894796649" sldId="294"/>
        </pc:sldMkLst>
      </pc:sldChg>
      <pc:sldChg chg="modSp mod">
        <pc:chgData name="Helena" userId="8ac8855c-4e0e-44ec-b242-4f56ba3c791e" providerId="ADAL" clId="{93B439D7-6596-45EE-977A-E68E6E0E5BBD}" dt="2025-01-06T12:36:07.221" v="139" actId="20577"/>
        <pc:sldMkLst>
          <pc:docMk/>
          <pc:sldMk cId="664431202" sldId="295"/>
        </pc:sldMkLst>
        <pc:spChg chg="mod">
          <ac:chgData name="Helena" userId="8ac8855c-4e0e-44ec-b242-4f56ba3c791e" providerId="ADAL" clId="{93B439D7-6596-45EE-977A-E68E6E0E5BBD}" dt="2025-01-06T12:36:07.221" v="139" actId="20577"/>
          <ac:spMkLst>
            <pc:docMk/>
            <pc:sldMk cId="664431202" sldId="295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93B439D7-6596-45EE-977A-E68E6E0E5BBD}" dt="2025-01-06T12:31:37.905" v="44"/>
        <pc:sldMkLst>
          <pc:docMk/>
          <pc:sldMk cId="1131062224" sldId="296"/>
        </pc:sldMkLst>
        <pc:spChg chg="mod">
          <ac:chgData name="Helena" userId="8ac8855c-4e0e-44ec-b242-4f56ba3c791e" providerId="ADAL" clId="{93B439D7-6596-45EE-977A-E68E6E0E5BBD}" dt="2025-01-06T12:31:24.989" v="42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1:37.905" v="44"/>
          <ac:spMkLst>
            <pc:docMk/>
            <pc:sldMk cId="1131062224" sldId="296"/>
            <ac:spMk id="11" creationId="{B3E7D415-F789-40A2-B235-E95A0A59BE3C}"/>
          </ac:spMkLst>
        </pc:spChg>
        <pc:picChg chg="mod">
          <ac:chgData name="Helena" userId="8ac8855c-4e0e-44ec-b242-4f56ba3c791e" providerId="ADAL" clId="{93B439D7-6596-45EE-977A-E68E6E0E5BBD}" dt="2025-01-06T12:31:11.198" v="1" actId="1076"/>
          <ac:picMkLst>
            <pc:docMk/>
            <pc:sldMk cId="1131062224" sldId="296"/>
            <ac:picMk id="14" creationId="{F3A4B768-70D3-4237-B093-4A78E6219001}"/>
          </ac:picMkLst>
        </pc:picChg>
      </pc:sldChg>
      <pc:sldChg chg="addSp delSp modSp add mod">
        <pc:chgData name="Helena" userId="8ac8855c-4e0e-44ec-b242-4f56ba3c791e" providerId="ADAL" clId="{93B439D7-6596-45EE-977A-E68E6E0E5BBD}" dt="2025-01-06T12:37:00.031" v="175" actId="20577"/>
        <pc:sldMkLst>
          <pc:docMk/>
          <pc:sldMk cId="3787806026" sldId="297"/>
        </pc:sldMkLst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2" creationId="{C8676F77-8160-4AC2-A947-0E5527C33E9D}"/>
          </ac:spMkLst>
        </pc:spChg>
        <pc:spChg chg="add del">
          <ac:chgData name="Helena" userId="8ac8855c-4e0e-44ec-b242-4f56ba3c791e" providerId="ADAL" clId="{93B439D7-6596-45EE-977A-E68E6E0E5BBD}" dt="2025-01-06T12:36:45.206" v="161"/>
          <ac:spMkLst>
            <pc:docMk/>
            <pc:sldMk cId="3787806026" sldId="297"/>
            <ac:spMk id="3" creationId="{83C87C91-D3E6-4893-B0C4-13127300FEE1}"/>
          </ac:spMkLst>
        </pc:spChg>
        <pc:spChg chg="mod">
          <ac:chgData name="Helena" userId="8ac8855c-4e0e-44ec-b242-4f56ba3c791e" providerId="ADAL" clId="{93B439D7-6596-45EE-977A-E68E6E0E5BBD}" dt="2025-01-06T12:36:29.755" v="159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7:00.031" v="175" actId="20577"/>
          <ac:spMkLst>
            <pc:docMk/>
            <pc:sldMk cId="3787806026" sldId="297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8:42.293" v="243"/>
        <pc:sldMkLst>
          <pc:docMk/>
          <pc:sldMk cId="69242158" sldId="298"/>
        </pc:sldMkLst>
        <pc:spChg chg="mod">
          <ac:chgData name="Helena" userId="8ac8855c-4e0e-44ec-b242-4f56ba3c791e" providerId="ADAL" clId="{93B439D7-6596-45EE-977A-E68E6E0E5BBD}" dt="2025-01-06T12:38:22.296" v="241" actId="20577"/>
          <ac:spMkLst>
            <pc:docMk/>
            <pc:sldMk cId="69242158" sldId="298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8:42.293" v="243"/>
          <ac:spMkLst>
            <pc:docMk/>
            <pc:sldMk cId="69242158" sldId="298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16.676" v="273"/>
        <pc:sldMkLst>
          <pc:docMk/>
          <pc:sldMk cId="4212220342" sldId="299"/>
        </pc:sldMkLst>
        <pc:spChg chg="mod">
          <ac:chgData name="Helena" userId="8ac8855c-4e0e-44ec-b242-4f56ba3c791e" providerId="ADAL" clId="{93B439D7-6596-45EE-977A-E68E6E0E5BBD}" dt="2025-01-06T12:39:05.896" v="271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16.676" v="273"/>
          <ac:spMkLst>
            <pc:docMk/>
            <pc:sldMk cId="4212220342" sldId="299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39:49.764" v="305"/>
        <pc:sldMkLst>
          <pc:docMk/>
          <pc:sldMk cId="1675346885" sldId="300"/>
        </pc:sldMkLst>
        <pc:spChg chg="mod">
          <ac:chgData name="Helena" userId="8ac8855c-4e0e-44ec-b242-4f56ba3c791e" providerId="ADAL" clId="{93B439D7-6596-45EE-977A-E68E6E0E5BBD}" dt="2025-01-06T12:39:34.455" v="303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39:49.764" v="305"/>
          <ac:spMkLst>
            <pc:docMk/>
            <pc:sldMk cId="1675346885" sldId="300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0:39.680" v="390" actId="20577"/>
        <pc:sldMkLst>
          <pc:docMk/>
          <pc:sldMk cId="2041055023" sldId="301"/>
        </pc:sldMkLst>
        <pc:spChg chg="add del">
          <ac:chgData name="Helena" userId="8ac8855c-4e0e-44ec-b242-4f56ba3c791e" providerId="ADAL" clId="{93B439D7-6596-45EE-977A-E68E6E0E5BBD}" dt="2025-01-06T12:40:33.208" v="386"/>
          <ac:spMkLst>
            <pc:docMk/>
            <pc:sldMk cId="2041055023" sldId="301"/>
            <ac:spMk id="2" creationId="{2DD9C4ED-AA43-4A83-97E3-D6065F9C3F2F}"/>
          </ac:spMkLst>
        </pc:spChg>
        <pc:spChg chg="mod">
          <ac:chgData name="Helena" userId="8ac8855c-4e0e-44ec-b242-4f56ba3c791e" providerId="ADAL" clId="{93B439D7-6596-45EE-977A-E68E6E0E5BBD}" dt="2025-01-06T12:40:18.486" v="38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0:39.680" v="390" actId="20577"/>
          <ac:spMkLst>
            <pc:docMk/>
            <pc:sldMk cId="2041055023" sldId="301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06.826" v="416"/>
        <pc:sldMkLst>
          <pc:docMk/>
          <pc:sldMk cId="2017816102" sldId="302"/>
        </pc:sldMkLst>
        <pc:spChg chg="mod">
          <ac:chgData name="Helena" userId="8ac8855c-4e0e-44ec-b242-4f56ba3c791e" providerId="ADAL" clId="{93B439D7-6596-45EE-977A-E68E6E0E5BBD}" dt="2025-01-06T12:40:57.527" v="414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06.826" v="416"/>
          <ac:spMkLst>
            <pc:docMk/>
            <pc:sldMk cId="2017816102" sldId="302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1:36.602" v="435"/>
        <pc:sldMkLst>
          <pc:docMk/>
          <pc:sldMk cId="2874748418" sldId="303"/>
        </pc:sldMkLst>
        <pc:spChg chg="mod">
          <ac:chgData name="Helena" userId="8ac8855c-4e0e-44ec-b242-4f56ba3c791e" providerId="ADAL" clId="{93B439D7-6596-45EE-977A-E68E6E0E5BBD}" dt="2025-01-06T12:41:21.976" v="433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1:36.602" v="435"/>
          <ac:spMkLst>
            <pc:docMk/>
            <pc:sldMk cId="2874748418" sldId="303"/>
            <ac:spMk id="11" creationId="{B3E7D415-F789-40A2-B235-E95A0A59BE3C}"/>
          </ac:spMkLst>
        </pc:spChg>
      </pc:sldChg>
      <pc:sldChg chg="modSp add mod">
        <pc:chgData name="Helena" userId="8ac8855c-4e0e-44ec-b242-4f56ba3c791e" providerId="ADAL" clId="{93B439D7-6596-45EE-977A-E68E6E0E5BBD}" dt="2025-01-06T12:42:05.124" v="459"/>
        <pc:sldMkLst>
          <pc:docMk/>
          <pc:sldMk cId="3936661063" sldId="304"/>
        </pc:sldMkLst>
        <pc:spChg chg="mod">
          <ac:chgData name="Helena" userId="8ac8855c-4e0e-44ec-b242-4f56ba3c791e" providerId="ADAL" clId="{93B439D7-6596-45EE-977A-E68E6E0E5BBD}" dt="2025-01-06T12:41:51.537" v="457" actId="20577"/>
          <ac:spMkLst>
            <pc:docMk/>
            <pc:sldMk cId="3936661063" sldId="304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05.124" v="459"/>
          <ac:spMkLst>
            <pc:docMk/>
            <pc:sldMk cId="3936661063" sldId="304"/>
            <ac:spMk id="11" creationId="{B3E7D415-F789-40A2-B235-E95A0A59BE3C}"/>
          </ac:spMkLst>
        </pc:spChg>
      </pc:sldChg>
      <pc:sldChg chg="addSp delSp modSp add mod">
        <pc:chgData name="Helena" userId="8ac8855c-4e0e-44ec-b242-4f56ba3c791e" providerId="ADAL" clId="{93B439D7-6596-45EE-977A-E68E6E0E5BBD}" dt="2025-01-06T12:42:41.076" v="482"/>
        <pc:sldMkLst>
          <pc:docMk/>
          <pc:sldMk cId="3947369053" sldId="305"/>
        </pc:sldMkLst>
        <pc:spChg chg="add del">
          <ac:chgData name="Helena" userId="8ac8855c-4e0e-44ec-b242-4f56ba3c791e" providerId="ADAL" clId="{93B439D7-6596-45EE-977A-E68E6E0E5BBD}" dt="2025-01-06T12:42:37.446" v="480"/>
          <ac:spMkLst>
            <pc:docMk/>
            <pc:sldMk cId="3947369053" sldId="305"/>
            <ac:spMk id="2" creationId="{5A3268F8-0624-4B18-99CE-8BF2ACDE9C45}"/>
          </ac:spMkLst>
        </pc:spChg>
        <pc:spChg chg="mod">
          <ac:chgData name="Helena" userId="8ac8855c-4e0e-44ec-b242-4f56ba3c791e" providerId="ADAL" clId="{93B439D7-6596-45EE-977A-E68E6E0E5BBD}" dt="2025-01-06T12:42:24.766" v="478" actId="20577"/>
          <ac:spMkLst>
            <pc:docMk/>
            <pc:sldMk cId="3947369053" sldId="305"/>
            <ac:spMk id="9" creationId="{333DD535-BEC4-44BC-A1E9-3D5CEA61D10A}"/>
          </ac:spMkLst>
        </pc:spChg>
        <pc:spChg chg="mod">
          <ac:chgData name="Helena" userId="8ac8855c-4e0e-44ec-b242-4f56ba3c791e" providerId="ADAL" clId="{93B439D7-6596-45EE-977A-E68E6E0E5BBD}" dt="2025-01-06T12:42:41.076" v="48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  <pc:docChgLst>
    <pc:chgData name="Helena" userId="8ac8855c-4e0e-44ec-b242-4f56ba3c791e" providerId="ADAL" clId="{C86B5C16-7310-4215-8AE0-52E58159BC57}"/>
    <pc:docChg chg="undo custSel delSld modSld">
      <pc:chgData name="Helena" userId="8ac8855c-4e0e-44ec-b242-4f56ba3c791e" providerId="ADAL" clId="{C86B5C16-7310-4215-8AE0-52E58159BC57}" dt="2025-01-06T13:40:36.103" v="814" actId="2696"/>
      <pc:docMkLst>
        <pc:docMk/>
      </pc:docMkLst>
      <pc:sldChg chg="modSp mod">
        <pc:chgData name="Helena" userId="8ac8855c-4e0e-44ec-b242-4f56ba3c791e" providerId="ADAL" clId="{C86B5C16-7310-4215-8AE0-52E58159BC57}" dt="2025-01-06T12:47:20.616" v="8" actId="27636"/>
        <pc:sldMkLst>
          <pc:docMk/>
          <pc:sldMk cId="1338063626" sldId="262"/>
        </pc:sldMkLst>
        <pc:spChg chg="mod">
          <ac:chgData name="Helena" userId="8ac8855c-4e0e-44ec-b242-4f56ba3c791e" providerId="ADAL" clId="{C86B5C16-7310-4215-8AE0-52E58159BC57}" dt="2025-01-06T12:47:20.616" v="8" actId="27636"/>
          <ac:spMkLst>
            <pc:docMk/>
            <pc:sldMk cId="1338063626" sldId="262"/>
            <ac:spMk id="12" creationId="{78A62DA0-465C-4E19-B567-BEF2445B33A3}"/>
          </ac:spMkLst>
        </pc:spChg>
      </pc:sldChg>
      <pc:sldChg chg="modSp mod">
        <pc:chgData name="Helena" userId="8ac8855c-4e0e-44ec-b242-4f56ba3c791e" providerId="ADAL" clId="{C86B5C16-7310-4215-8AE0-52E58159BC57}" dt="2025-01-06T13:27:15.128" v="381" actId="20577"/>
        <pc:sldMkLst>
          <pc:docMk/>
          <pc:sldMk cId="3381936972" sldId="263"/>
        </pc:sldMkLst>
        <pc:spChg chg="mod">
          <ac:chgData name="Helena" userId="8ac8855c-4e0e-44ec-b242-4f56ba3c791e" providerId="ADAL" clId="{C86B5C16-7310-4215-8AE0-52E58159BC57}" dt="2025-01-06T13:27:15.128" v="381" actId="20577"/>
          <ac:spMkLst>
            <pc:docMk/>
            <pc:sldMk cId="3381936972" sldId="263"/>
            <ac:spMk id="14" creationId="{9F32186E-5A08-4375-B0BD-0C87E62A8DFA}"/>
          </ac:spMkLst>
        </pc:spChg>
      </pc:sldChg>
      <pc:sldChg chg="del">
        <pc:chgData name="Helena" userId="8ac8855c-4e0e-44ec-b242-4f56ba3c791e" providerId="ADAL" clId="{C86B5C16-7310-4215-8AE0-52E58159BC57}" dt="2025-01-06T13:27:22.008" v="382" actId="2696"/>
        <pc:sldMkLst>
          <pc:docMk/>
          <pc:sldMk cId="1461400014" sldId="264"/>
        </pc:sldMkLst>
      </pc:sldChg>
      <pc:sldChg chg="del">
        <pc:chgData name="Helena" userId="8ac8855c-4e0e-44ec-b242-4f56ba3c791e" providerId="ADAL" clId="{C86B5C16-7310-4215-8AE0-52E58159BC57}" dt="2025-01-06T13:28:03.841" v="401" actId="2696"/>
        <pc:sldMkLst>
          <pc:docMk/>
          <pc:sldMk cId="493791013" sldId="265"/>
        </pc:sldMkLst>
      </pc:sldChg>
      <pc:sldChg chg="modSp mod">
        <pc:chgData name="Helena" userId="8ac8855c-4e0e-44ec-b242-4f56ba3c791e" providerId="ADAL" clId="{C86B5C16-7310-4215-8AE0-52E58159BC57}" dt="2025-01-06T13:27:50.178" v="399"/>
        <pc:sldMkLst>
          <pc:docMk/>
          <pc:sldMk cId="1084421202" sldId="272"/>
        </pc:sldMkLst>
        <pc:spChg chg="mod">
          <ac:chgData name="Helena" userId="8ac8855c-4e0e-44ec-b242-4f56ba3c791e" providerId="ADAL" clId="{C86B5C16-7310-4215-8AE0-52E58159BC57}" dt="2025-01-06T13:27:33.460" v="397" actId="20577"/>
          <ac:spMkLst>
            <pc:docMk/>
            <pc:sldMk cId="1084421202" sldId="27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7:50.178" v="399"/>
          <ac:spMkLst>
            <pc:docMk/>
            <pc:sldMk cId="1084421202" sldId="272"/>
            <ac:spMk id="11" creationId="{B3E7D415-F789-40A2-B235-E95A0A59BE3C}"/>
          </ac:spMkLst>
        </pc:spChg>
      </pc:sldChg>
      <pc:sldChg chg="del">
        <pc:chgData name="Helena" userId="8ac8855c-4e0e-44ec-b242-4f56ba3c791e" providerId="ADAL" clId="{C86B5C16-7310-4215-8AE0-52E58159BC57}" dt="2025-01-06T13:28:01.560" v="400" actId="2696"/>
        <pc:sldMkLst>
          <pc:docMk/>
          <pc:sldMk cId="3959727455" sldId="273"/>
        </pc:sldMkLst>
      </pc:sldChg>
      <pc:sldChg chg="del">
        <pc:chgData name="Helena" userId="8ac8855c-4e0e-44ec-b242-4f56ba3c791e" providerId="ADAL" clId="{C86B5C16-7310-4215-8AE0-52E58159BC57}" dt="2025-01-06T13:28:06.224" v="402" actId="2696"/>
        <pc:sldMkLst>
          <pc:docMk/>
          <pc:sldMk cId="272585569" sldId="274"/>
        </pc:sldMkLst>
      </pc:sldChg>
      <pc:sldChg chg="del">
        <pc:chgData name="Helena" userId="8ac8855c-4e0e-44ec-b242-4f56ba3c791e" providerId="ADAL" clId="{C86B5C16-7310-4215-8AE0-52E58159BC57}" dt="2025-01-06T13:28:11.058" v="403" actId="2696"/>
        <pc:sldMkLst>
          <pc:docMk/>
          <pc:sldMk cId="4092707784" sldId="275"/>
        </pc:sldMkLst>
      </pc:sldChg>
      <pc:sldChg chg="del">
        <pc:chgData name="Helena" userId="8ac8855c-4e0e-44ec-b242-4f56ba3c791e" providerId="ADAL" clId="{C86B5C16-7310-4215-8AE0-52E58159BC57}" dt="2025-01-06T13:28:13.608" v="404" actId="2696"/>
        <pc:sldMkLst>
          <pc:docMk/>
          <pc:sldMk cId="3302716464" sldId="277"/>
        </pc:sldMkLst>
      </pc:sldChg>
      <pc:sldChg chg="del">
        <pc:chgData name="Helena" userId="8ac8855c-4e0e-44ec-b242-4f56ba3c791e" providerId="ADAL" clId="{C86B5C16-7310-4215-8AE0-52E58159BC57}" dt="2025-01-06T13:28:16.588" v="405" actId="2696"/>
        <pc:sldMkLst>
          <pc:docMk/>
          <pc:sldMk cId="3104700729" sldId="278"/>
        </pc:sldMkLst>
      </pc:sldChg>
      <pc:sldChg chg="del">
        <pc:chgData name="Helena" userId="8ac8855c-4e0e-44ec-b242-4f56ba3c791e" providerId="ADAL" clId="{C86B5C16-7310-4215-8AE0-52E58159BC57}" dt="2025-01-06T13:40:33.788" v="813" actId="2696"/>
        <pc:sldMkLst>
          <pc:docMk/>
          <pc:sldMk cId="380732883" sldId="279"/>
        </pc:sldMkLst>
      </pc:sldChg>
      <pc:sldChg chg="del">
        <pc:chgData name="Helena" userId="8ac8855c-4e0e-44ec-b242-4f56ba3c791e" providerId="ADAL" clId="{C86B5C16-7310-4215-8AE0-52E58159BC57}" dt="2025-01-06T13:40:36.103" v="814" actId="2696"/>
        <pc:sldMkLst>
          <pc:docMk/>
          <pc:sldMk cId="1343629713" sldId="280"/>
        </pc:sldMkLst>
      </pc:sldChg>
      <pc:sldChg chg="modSp mod">
        <pc:chgData name="Helena" userId="8ac8855c-4e0e-44ec-b242-4f56ba3c791e" providerId="ADAL" clId="{C86B5C16-7310-4215-8AE0-52E58159BC57}" dt="2025-01-06T13:35:06.568" v="611" actId="20577"/>
        <pc:sldMkLst>
          <pc:docMk/>
          <pc:sldMk cId="3156172963" sldId="289"/>
        </pc:sldMkLst>
        <pc:spChg chg="mod">
          <ac:chgData name="Helena" userId="8ac8855c-4e0e-44ec-b242-4f56ba3c791e" providerId="ADAL" clId="{C86B5C16-7310-4215-8AE0-52E58159BC57}" dt="2025-01-06T13:35:06.568" v="611" actId="20577"/>
          <ac:spMkLst>
            <pc:docMk/>
            <pc:sldMk cId="3156172963" sldId="289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17.308" v="616" actId="20577"/>
        <pc:sldMkLst>
          <pc:docMk/>
          <pc:sldMk cId="1326635983" sldId="290"/>
        </pc:sldMkLst>
        <pc:spChg chg="mod">
          <ac:chgData name="Helena" userId="8ac8855c-4e0e-44ec-b242-4f56ba3c791e" providerId="ADAL" clId="{C86B5C16-7310-4215-8AE0-52E58159BC57}" dt="2025-01-06T13:35:17.308" v="616" actId="20577"/>
          <ac:spMkLst>
            <pc:docMk/>
            <pc:sldMk cId="1326635983" sldId="290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23.912" v="620" actId="20577"/>
        <pc:sldMkLst>
          <pc:docMk/>
          <pc:sldMk cId="1234352089" sldId="291"/>
        </pc:sldMkLst>
        <pc:spChg chg="mod">
          <ac:chgData name="Helena" userId="8ac8855c-4e0e-44ec-b242-4f56ba3c791e" providerId="ADAL" clId="{C86B5C16-7310-4215-8AE0-52E58159BC57}" dt="2025-01-06T13:35:23.912" v="620" actId="20577"/>
          <ac:spMkLst>
            <pc:docMk/>
            <pc:sldMk cId="1234352089" sldId="291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35:31.798" v="623" actId="20577"/>
        <pc:sldMkLst>
          <pc:docMk/>
          <pc:sldMk cId="1186186136" sldId="292"/>
        </pc:sldMkLst>
        <pc:spChg chg="mod">
          <ac:chgData name="Helena" userId="8ac8855c-4e0e-44ec-b242-4f56ba3c791e" providerId="ADAL" clId="{C86B5C16-7310-4215-8AE0-52E58159BC57}" dt="2025-01-06T13:35:31.798" v="623" actId="20577"/>
          <ac:spMkLst>
            <pc:docMk/>
            <pc:sldMk cId="1186186136" sldId="292"/>
            <ac:spMk id="11" creationId="{426A6329-F9AB-424C-8AEB-35B0C8CE7476}"/>
          </ac:spMkLst>
        </pc:spChg>
      </pc:sldChg>
      <pc:sldChg chg="modSp mod">
        <pc:chgData name="Helena" userId="8ac8855c-4e0e-44ec-b242-4f56ba3c791e" providerId="ADAL" clId="{C86B5C16-7310-4215-8AE0-52E58159BC57}" dt="2025-01-06T13:28:48.813" v="441"/>
        <pc:sldMkLst>
          <pc:docMk/>
          <pc:sldMk cId="664431202" sldId="295"/>
        </pc:sldMkLst>
        <pc:spChg chg="mod">
          <ac:chgData name="Helena" userId="8ac8855c-4e0e-44ec-b242-4f56ba3c791e" providerId="ADAL" clId="{C86B5C16-7310-4215-8AE0-52E58159BC57}" dt="2025-01-06T13:28:34.388" v="439" actId="20577"/>
          <ac:spMkLst>
            <pc:docMk/>
            <pc:sldMk cId="664431202" sldId="295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8:48.813" v="441"/>
          <ac:spMkLst>
            <pc:docMk/>
            <pc:sldMk cId="664431202" sldId="295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29:22.688" v="488"/>
        <pc:sldMkLst>
          <pc:docMk/>
          <pc:sldMk cId="1131062224" sldId="296"/>
        </pc:sldMkLst>
        <pc:spChg chg="add del">
          <ac:chgData name="Helena" userId="8ac8855c-4e0e-44ec-b242-4f56ba3c791e" providerId="ADAL" clId="{C86B5C16-7310-4215-8AE0-52E58159BC57}" dt="2025-01-06T13:29:18.497" v="486"/>
          <ac:spMkLst>
            <pc:docMk/>
            <pc:sldMk cId="1131062224" sldId="296"/>
            <ac:spMk id="2" creationId="{A511B860-7561-4AE1-A955-49FC6E08D861}"/>
          </ac:spMkLst>
        </pc:spChg>
        <pc:spChg chg="mod">
          <ac:chgData name="Helena" userId="8ac8855c-4e0e-44ec-b242-4f56ba3c791e" providerId="ADAL" clId="{C86B5C16-7310-4215-8AE0-52E58159BC57}" dt="2025-01-06T13:29:05.728" v="484" actId="20577"/>
          <ac:spMkLst>
            <pc:docMk/>
            <pc:sldMk cId="1131062224" sldId="296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29:22.688" v="488"/>
          <ac:spMkLst>
            <pc:docMk/>
            <pc:sldMk cId="1131062224" sldId="296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0:01.398" v="535"/>
        <pc:sldMkLst>
          <pc:docMk/>
          <pc:sldMk cId="3787806026" sldId="297"/>
        </pc:sldMkLst>
        <pc:spChg chg="mod">
          <ac:chgData name="Helena" userId="8ac8855c-4e0e-44ec-b242-4f56ba3c791e" providerId="ADAL" clId="{C86B5C16-7310-4215-8AE0-52E58159BC57}" dt="2025-01-06T13:29:45.122" v="533" actId="20577"/>
          <ac:spMkLst>
            <pc:docMk/>
            <pc:sldMk cId="3787806026" sldId="297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01.398" v="535"/>
          <ac:spMkLst>
            <pc:docMk/>
            <pc:sldMk cId="3787806026" sldId="297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2:56.978" v="607"/>
        <pc:sldMkLst>
          <pc:docMk/>
          <pc:sldMk cId="4212220342" sldId="299"/>
        </pc:sldMkLst>
        <pc:spChg chg="add del">
          <ac:chgData name="Helena" userId="8ac8855c-4e0e-44ec-b242-4f56ba3c791e" providerId="ADAL" clId="{C86B5C16-7310-4215-8AE0-52E58159BC57}" dt="2025-01-06T13:30:41.124" v="574"/>
          <ac:spMkLst>
            <pc:docMk/>
            <pc:sldMk cId="4212220342" sldId="299"/>
            <ac:spMk id="2" creationId="{67336CD8-7A35-4F10-BA1D-8C1706544025}"/>
          </ac:spMkLst>
        </pc:spChg>
        <pc:spChg chg="mod">
          <ac:chgData name="Helena" userId="8ac8855c-4e0e-44ec-b242-4f56ba3c791e" providerId="ADAL" clId="{C86B5C16-7310-4215-8AE0-52E58159BC57}" dt="2025-01-06T13:30:26.748" v="572" actId="20577"/>
          <ac:spMkLst>
            <pc:docMk/>
            <pc:sldMk cId="4212220342" sldId="299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0:43.238" v="576"/>
          <ac:spMkLst>
            <pc:docMk/>
            <pc:sldMk cId="4212220342" sldId="299"/>
            <ac:spMk id="11" creationId="{B3E7D415-F789-40A2-B235-E95A0A59BE3C}"/>
          </ac:spMkLst>
        </pc:spChg>
        <pc:picChg chg="del">
          <ac:chgData name="Helena" userId="8ac8855c-4e0e-44ec-b242-4f56ba3c791e" providerId="ADAL" clId="{C86B5C16-7310-4215-8AE0-52E58159BC57}" dt="2025-01-06T13:32:56.978" v="607"/>
          <ac:picMkLst>
            <pc:docMk/>
            <pc:sldMk cId="4212220342" sldId="299"/>
            <ac:picMk id="3" creationId="{271B12DB-5C26-4198-BA76-E1B910F53F3E}"/>
          </ac:picMkLst>
        </pc:picChg>
        <pc:picChg chg="mod">
          <ac:chgData name="Helena" userId="8ac8855c-4e0e-44ec-b242-4f56ba3c791e" providerId="ADAL" clId="{C86B5C16-7310-4215-8AE0-52E58159BC57}" dt="2025-01-06T13:30:48.768" v="577" actId="1076"/>
          <ac:picMkLst>
            <pc:docMk/>
            <pc:sldMk cId="4212220342" sldId="299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7:52.723" v="716" actId="20577"/>
        <pc:sldMkLst>
          <pc:docMk/>
          <pc:sldMk cId="1675346885" sldId="300"/>
        </pc:sldMkLst>
        <pc:spChg chg="mod">
          <ac:chgData name="Helena" userId="8ac8855c-4e0e-44ec-b242-4f56ba3c791e" providerId="ADAL" clId="{C86B5C16-7310-4215-8AE0-52E58159BC57}" dt="2025-01-06T13:37:02.482" v="681" actId="20577"/>
          <ac:spMkLst>
            <pc:docMk/>
            <pc:sldMk cId="1675346885" sldId="300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7:52.723" v="716" actId="20577"/>
          <ac:spMkLst>
            <pc:docMk/>
            <pc:sldMk cId="1675346885" sldId="300"/>
            <ac:spMk id="11" creationId="{B3E7D415-F789-40A2-B235-E95A0A59BE3C}"/>
          </ac:spMkLst>
        </pc:spChg>
        <pc:picChg chg="mod">
          <ac:chgData name="Helena" userId="8ac8855c-4e0e-44ec-b242-4f56ba3c791e" providerId="ADAL" clId="{C86B5C16-7310-4215-8AE0-52E58159BC57}" dt="2025-01-06T13:36:49.011" v="649" actId="1076"/>
          <ac:picMkLst>
            <pc:docMk/>
            <pc:sldMk cId="1675346885" sldId="300"/>
            <ac:picMk id="14" creationId="{F3A4B768-70D3-4237-B093-4A78E6219001}"/>
          </ac:picMkLst>
        </pc:picChg>
      </pc:sldChg>
      <pc:sldChg chg="modSp mod">
        <pc:chgData name="Helena" userId="8ac8855c-4e0e-44ec-b242-4f56ba3c791e" providerId="ADAL" clId="{C86B5C16-7310-4215-8AE0-52E58159BC57}" dt="2025-01-06T13:38:29.868" v="756"/>
        <pc:sldMkLst>
          <pc:docMk/>
          <pc:sldMk cId="2041055023" sldId="301"/>
        </pc:sldMkLst>
        <pc:spChg chg="mod">
          <ac:chgData name="Helena" userId="8ac8855c-4e0e-44ec-b242-4f56ba3c791e" providerId="ADAL" clId="{C86B5C16-7310-4215-8AE0-52E58159BC57}" dt="2025-01-06T13:38:12.958" v="754" actId="20577"/>
          <ac:spMkLst>
            <pc:docMk/>
            <pc:sldMk cId="2041055023" sldId="301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8:29.868" v="756"/>
          <ac:spMkLst>
            <pc:docMk/>
            <pc:sldMk cId="2041055023" sldId="301"/>
            <ac:spMk id="11" creationId="{B3E7D415-F789-40A2-B235-E95A0A59BE3C}"/>
          </ac:spMkLst>
        </pc:spChg>
      </pc:sldChg>
      <pc:sldChg chg="addSp delSp modSp mod">
        <pc:chgData name="Helena" userId="8ac8855c-4e0e-44ec-b242-4f56ba3c791e" providerId="ADAL" clId="{C86B5C16-7310-4215-8AE0-52E58159BC57}" dt="2025-01-06T13:39:07.802" v="776"/>
        <pc:sldMkLst>
          <pc:docMk/>
          <pc:sldMk cId="2017816102" sldId="302"/>
        </pc:sldMkLst>
        <pc:spChg chg="add del">
          <ac:chgData name="Helena" userId="8ac8855c-4e0e-44ec-b242-4f56ba3c791e" providerId="ADAL" clId="{C86B5C16-7310-4215-8AE0-52E58159BC57}" dt="2025-01-06T13:39:02.629" v="774"/>
          <ac:spMkLst>
            <pc:docMk/>
            <pc:sldMk cId="2017816102" sldId="302"/>
            <ac:spMk id="2" creationId="{1C543A22-B048-4067-A024-318D50AC06E1}"/>
          </ac:spMkLst>
        </pc:spChg>
        <pc:spChg chg="mod">
          <ac:chgData name="Helena" userId="8ac8855c-4e0e-44ec-b242-4f56ba3c791e" providerId="ADAL" clId="{C86B5C16-7310-4215-8AE0-52E58159BC57}" dt="2025-01-06T13:38:51.408" v="772" actId="20577"/>
          <ac:spMkLst>
            <pc:docMk/>
            <pc:sldMk cId="2017816102" sldId="302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07.802" v="776"/>
          <ac:spMkLst>
            <pc:docMk/>
            <pc:sldMk cId="2017816102" sldId="302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39:41.298" v="808"/>
        <pc:sldMkLst>
          <pc:docMk/>
          <pc:sldMk cId="2874748418" sldId="303"/>
        </pc:sldMkLst>
        <pc:spChg chg="mod">
          <ac:chgData name="Helena" userId="8ac8855c-4e0e-44ec-b242-4f56ba3c791e" providerId="ADAL" clId="{C86B5C16-7310-4215-8AE0-52E58159BC57}" dt="2025-01-06T13:39:25.138" v="806" actId="20577"/>
          <ac:spMkLst>
            <pc:docMk/>
            <pc:sldMk cId="2874748418" sldId="303"/>
            <ac:spMk id="9" creationId="{333DD535-BEC4-44BC-A1E9-3D5CEA61D10A}"/>
          </ac:spMkLst>
        </pc:spChg>
        <pc:spChg chg="mod">
          <ac:chgData name="Helena" userId="8ac8855c-4e0e-44ec-b242-4f56ba3c791e" providerId="ADAL" clId="{C86B5C16-7310-4215-8AE0-52E58159BC57}" dt="2025-01-06T13:39:41.298" v="808"/>
          <ac:spMkLst>
            <pc:docMk/>
            <pc:sldMk cId="2874748418" sldId="303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10.058" v="810"/>
        <pc:sldMkLst>
          <pc:docMk/>
          <pc:sldMk cId="3936661063" sldId="304"/>
        </pc:sldMkLst>
        <pc:spChg chg="mod">
          <ac:chgData name="Helena" userId="8ac8855c-4e0e-44ec-b242-4f56ba3c791e" providerId="ADAL" clId="{C86B5C16-7310-4215-8AE0-52E58159BC57}" dt="2025-01-06T13:40:10.058" v="810"/>
          <ac:spMkLst>
            <pc:docMk/>
            <pc:sldMk cId="3936661063" sldId="304"/>
            <ac:spMk id="11" creationId="{B3E7D415-F789-40A2-B235-E95A0A59BE3C}"/>
          </ac:spMkLst>
        </pc:spChg>
      </pc:sldChg>
      <pc:sldChg chg="modSp mod">
        <pc:chgData name="Helena" userId="8ac8855c-4e0e-44ec-b242-4f56ba3c791e" providerId="ADAL" clId="{C86B5C16-7310-4215-8AE0-52E58159BC57}" dt="2025-01-06T13:40:26.588" v="812"/>
        <pc:sldMkLst>
          <pc:docMk/>
          <pc:sldMk cId="3947369053" sldId="305"/>
        </pc:sldMkLst>
        <pc:spChg chg="mod">
          <ac:chgData name="Helena" userId="8ac8855c-4e0e-44ec-b242-4f56ba3c791e" providerId="ADAL" clId="{C86B5C16-7310-4215-8AE0-52E58159BC57}" dt="2025-01-06T13:40:26.588" v="812"/>
          <ac:spMkLst>
            <pc:docMk/>
            <pc:sldMk cId="3947369053" sldId="305"/>
            <ac:spMk id="11" creationId="{B3E7D415-F789-40A2-B235-E95A0A59BE3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70135AE5-81D3-44E6-A59B-B021E1FCE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066C1-7F0F-45F8-ABD0-75892C0FB0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C83FC-E443-4837-A0C8-5C903D60FF95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F468A7-4853-4CEE-8A35-F48A276FC7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F32276D-BA84-4CDE-843C-3F96E2D1B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A11C6-7F78-4A59-8AEC-860400BC4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85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17.01.2025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CF937454-C819-4C95-813A-73E6A1E76613}"/>
              </a:ext>
            </a:extLst>
          </p:cNvPr>
          <p:cNvGrpSpPr/>
          <p:nvPr/>
        </p:nvGrpSpPr>
        <p:grpSpPr>
          <a:xfrm>
            <a:off x="-163148" y="0"/>
            <a:ext cx="9307148" cy="5143500"/>
            <a:chOff x="-163148" y="0"/>
            <a:chExt cx="9307148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3DB907D3-9F92-4892-8CBE-EA7F3D683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163148" y="4515966"/>
              <a:ext cx="2480595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7058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4239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687E8438-E225-4B7F-A764-FEFBC2D78C02}"/>
              </a:ext>
            </a:extLst>
          </p:cNvPr>
          <p:cNvSpPr txBox="1">
            <a:spLocks/>
          </p:cNvSpPr>
          <p:nvPr/>
        </p:nvSpPr>
        <p:spPr>
          <a:xfrm>
            <a:off x="611560" y="1563639"/>
            <a:ext cx="5040560" cy="8712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řízení lidských zdrojů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5C589846-0791-43CE-8FFB-8E00A7889DA2}"/>
              </a:ext>
            </a:extLst>
          </p:cNvPr>
          <p:cNvSpPr txBox="1">
            <a:spLocks/>
          </p:cNvSpPr>
          <p:nvPr/>
        </p:nvSpPr>
        <p:spPr>
          <a:xfrm>
            <a:off x="5292080" y="3867894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000" b="1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Ing. Helena Marková, Ph.D.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78A62DA0-465C-4E19-B567-BEF2445B33A3}"/>
              </a:ext>
            </a:extLst>
          </p:cNvPr>
          <p:cNvSpPr txBox="1">
            <a:spLocks/>
          </p:cNvSpPr>
          <p:nvPr/>
        </p:nvSpPr>
        <p:spPr>
          <a:xfrm>
            <a:off x="611559" y="2434861"/>
            <a:ext cx="5886621" cy="87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Strategické plánování, analýza pracovních míst a talent management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přednáška 3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B0B3410-AB3B-4EDF-9D45-E78871371410}"/>
              </a:ext>
            </a:extLst>
          </p:cNvPr>
          <p:cNvCxnSpPr>
            <a:cxnSpLocks/>
          </p:cNvCxnSpPr>
          <p:nvPr/>
        </p:nvCxnSpPr>
        <p:spPr>
          <a:xfrm flipH="1">
            <a:off x="709604" y="229529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Obrázek 1" descr="Obsah obrázku text, snímek obrazovky, Písmo, Grafika&#10;&#10;Obsah vygenerovaný umělou inteligencí může být nesprávný.">
            <a:extLst>
              <a:ext uri="{FF2B5EF4-FFF2-40B4-BE49-F238E27FC236}">
                <a16:creationId xmlns:a16="http://schemas.microsoft.com/office/drawing/2014/main" id="{E527AA97-8BA3-4813-566E-97BDC8187B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311" y="3079621"/>
            <a:ext cx="5029825" cy="1171888"/>
          </a:xfrm>
          <a:prstGeom prst="rect">
            <a:avLst/>
          </a:prstGeom>
        </p:spPr>
      </p:pic>
      <p:pic>
        <p:nvPicPr>
          <p:cNvPr id="5" name="Obrázek 4" descr="Obsah obrázku kruh, snímek obrazovky, symbol, kulečníková koule&#10;&#10;Obsah vygenerovaný umělou inteligencí může být nesprávný.">
            <a:extLst>
              <a:ext uri="{FF2B5EF4-FFF2-40B4-BE49-F238E27FC236}">
                <a16:creationId xmlns:a16="http://schemas.microsoft.com/office/drawing/2014/main" id="{4570F593-FACD-FED2-FAB9-0EF639A3FA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2385" y="4257363"/>
            <a:ext cx="1661723" cy="57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proces talent managementu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1: Identifikace talentů v organizaci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2: Nastavení individuálních plánů rozvoje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3: Monitoring výkonnosti a angažovanosti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4: Vytváření příležitostí pro růst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5: Udržení talentů pomocí odměn a benefitů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1055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vliv analýzy pracovních míst na talent management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Přesnější nábor na základě analýzy požadavků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výsledků analýzy k plánování školení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Rozvoj klíčových kompetencí pro budoucnost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Optimalizace kariérních cest v organizaci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efektivního plánování pracovní síly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7816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příklady z praxe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Případové studie firem implementujících analýzu pracovních míst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Úspěšné příklady náboru na základě talent managementu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analýza pracovních míst zlepšila produktivitu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4748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shrnutí přednášky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strategického plánování HR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analýzy pracovních míst a talent managementu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Procesy a metody plánování pracovní síly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61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diskuze a otázky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Jaké metody analýzy pracovních míst byste preferovali?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Jak zajistit, aby talent management přispíval k obchodním cílům?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7369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5A29A1F-AA48-4914-BEA8-EA2AA88A4B1D}"/>
              </a:ext>
            </a:extLst>
          </p:cNvPr>
          <p:cNvSpPr txBox="1">
            <a:spLocks/>
          </p:cNvSpPr>
          <p:nvPr/>
        </p:nvSpPr>
        <p:spPr>
          <a:xfrm>
            <a:off x="611559" y="1347614"/>
            <a:ext cx="7380973" cy="2973773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ARMSTRONG, M.,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Armstrong's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Handbook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of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Practice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Kogan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Page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 ISBN 9780749498276.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ARMSTRONG M. a S. TAYLOR, 2015.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Praha:  Grada. ISBN 978-80-247-5258-7.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CRAWSHAW, J., BUDHWAR, P. a DAVIS, A., 2020.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3rd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SAGE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Publications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Ltd., London. ISBN 978-1-5264 9900-4.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DESSLER, G.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Management. 2024. London: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Pearson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Education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Limited. 17th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. ISBN-978-1-292-44987-6.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DICKMANN, M., BREWSTER, C. a SPARROW, P.,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International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Management.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Contemporary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Human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Resource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 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Issues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 in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Europe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2016. New York: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Routledge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3rd </a:t>
            </a:r>
            <a:r>
              <a:rPr lang="cs-CZ" sz="1100" i="1" dirty="0" err="1">
                <a:effectLst/>
                <a:latin typeface="+mj-lt"/>
                <a:ea typeface="Times New Roman" panose="02020603050405020304" pitchFamily="18" charset="0"/>
              </a:rPr>
              <a:t>edition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. 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ISBN 978-1-138-77603-6.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HORVÁTH, P., BLÁHA, J. a ČOPÍKOVÁ, A. 2016.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Řízení lidských zdrojů. Nové trendy.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Management </a:t>
            </a:r>
            <a:r>
              <a:rPr lang="cs-CZ" sz="1100" dirty="0" err="1">
                <a:effectLst/>
                <a:latin typeface="+mj-lt"/>
                <a:ea typeface="Times New Roman" panose="02020603050405020304" pitchFamily="18" charset="0"/>
              </a:rPr>
              <a:t>Press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, ISBN 978-807261-430-1.</a:t>
            </a:r>
          </a:p>
          <a:p>
            <a:pPr algn="just"/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URBANCOVÁ, H. a VRABCOVÁ, P. 2023. </a:t>
            </a:r>
            <a:r>
              <a:rPr lang="cs-CZ" sz="1100" i="1" dirty="0">
                <a:effectLst/>
                <a:latin typeface="+mj-lt"/>
                <a:ea typeface="Times New Roman" panose="02020603050405020304" pitchFamily="18" charset="0"/>
              </a:rPr>
              <a:t>Strategický management lidských zdrojů: moderní trendy v HR.</a:t>
            </a:r>
            <a:r>
              <a:rPr lang="cs-CZ" sz="1100" dirty="0">
                <a:effectLst/>
                <a:latin typeface="+mj-lt"/>
                <a:ea typeface="Times New Roman" panose="02020603050405020304" pitchFamily="18" charset="0"/>
              </a:rPr>
              <a:t> Praha: Grada. ISBN 978-80-271-683-9.</a:t>
            </a:r>
          </a:p>
          <a:p>
            <a:pPr algn="just"/>
            <a:r>
              <a:rPr lang="cs-CZ" sz="1100" dirty="0">
                <a:latin typeface="+mj-lt"/>
                <a:ea typeface="Times New Roman" panose="02020603050405020304" pitchFamily="18" charset="0"/>
              </a:rPr>
              <a:t>Distanční studijní opora Řízení lidských zdrojů.</a:t>
            </a:r>
            <a:endParaRPr lang="cs-CZ" sz="11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100" b="1" dirty="0">
                <a:latin typeface="+mj-lt"/>
                <a:cs typeface="Times New Roman" panose="02020603050405020304" pitchFamily="18" charset="0"/>
              </a:rPr>
              <a:t>Internetové zdroje – specializované weby zaměřené na personální práci, odborná diskuzní fóra, vzhledem ke značnému množství změn i zprávy z denního tisku. 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233250B5-5D43-4BD1-B3EB-7AE0324A16D2}"/>
              </a:ext>
            </a:extLst>
          </p:cNvPr>
          <p:cNvSpPr txBox="1">
            <a:spLocks/>
          </p:cNvSpPr>
          <p:nvPr/>
        </p:nvSpPr>
        <p:spPr>
          <a:xfrm>
            <a:off x="5220072" y="880540"/>
            <a:ext cx="3214324" cy="31733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426A6329-F9AB-424C-8AEB-35B0C8CE7476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4191272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Doporučená literatura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B91CD0D-A66E-4BF4-9C1E-97E6D1C981A4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Skupina 2">
            <a:extLst>
              <a:ext uri="{FF2B5EF4-FFF2-40B4-BE49-F238E27FC236}">
                <a16:creationId xmlns:a16="http://schemas.microsoft.com/office/drawing/2014/main" id="{9A0B36A6-B1C5-DFEC-E8B2-C4B949DF5B28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id="{9784AE99-9537-0A62-4797-F4FF16FF7DA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20A8B5E-A77E-CFAE-C380-82FDDBEB9C1A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273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B610EB80-C87B-4447-9825-BAC98404569D}"/>
              </a:ext>
            </a:extLst>
          </p:cNvPr>
          <p:cNvGrpSpPr/>
          <p:nvPr/>
        </p:nvGrpSpPr>
        <p:grpSpPr>
          <a:xfrm>
            <a:off x="-396552" y="-20538"/>
            <a:ext cx="9540552" cy="5143500"/>
            <a:chOff x="-396552" y="0"/>
            <a:chExt cx="9540552" cy="5143500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9B2297F0-AFBE-478F-99F6-7560D3C6C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</p:spPr>
        </p:pic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85237D80-94D7-45A4-A3FA-12A54210D606}"/>
                </a:ext>
              </a:extLst>
            </p:cNvPr>
            <p:cNvSpPr/>
            <p:nvPr/>
          </p:nvSpPr>
          <p:spPr>
            <a:xfrm>
              <a:off x="-396552" y="4515966"/>
              <a:ext cx="2749938" cy="288032"/>
            </a:xfrm>
            <a:prstGeom prst="roundRect">
              <a:avLst>
                <a:gd name="adj" fmla="val 50000"/>
              </a:avLst>
            </a:prstGeom>
            <a:solidFill>
              <a:srgbClr val="3078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7524115B-EB76-44B4-A8B2-02837B9EB826}"/>
                </a:ext>
              </a:extLst>
            </p:cNvPr>
            <p:cNvSpPr txBox="1"/>
            <p:nvPr/>
          </p:nvSpPr>
          <p:spPr>
            <a:xfrm>
              <a:off x="611559" y="4496221"/>
              <a:ext cx="16816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b="1" dirty="0">
                  <a:solidFill>
                    <a:schemeClr val="bg1"/>
                  </a:solidFill>
                </a:rPr>
                <a:t>www.slu.cz/opf/cz</a:t>
              </a:r>
            </a:p>
          </p:txBody>
        </p:sp>
        <p:pic>
          <p:nvPicPr>
            <p:cNvPr id="16" name="Obrázek 15">
              <a:extLst>
                <a:ext uri="{FF2B5EF4-FFF2-40B4-BE49-F238E27FC236}">
                  <a16:creationId xmlns:a16="http://schemas.microsoft.com/office/drawing/2014/main" id="{A0950B4E-DAB5-43A2-898E-94A6A0769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9702" y="325900"/>
              <a:ext cx="1953684" cy="956834"/>
            </a:xfrm>
            <a:prstGeom prst="rect">
              <a:avLst/>
            </a:prstGeom>
          </p:spPr>
        </p:pic>
      </p:grpSp>
      <p:sp>
        <p:nvSpPr>
          <p:cNvPr id="9" name="Nadpis 1">
            <a:extLst>
              <a:ext uri="{FF2B5EF4-FFF2-40B4-BE49-F238E27FC236}">
                <a16:creationId xmlns:a16="http://schemas.microsoft.com/office/drawing/2014/main" id="{C51D9093-0704-4F4C-A1A1-D0B3B97BA909}"/>
              </a:ext>
            </a:extLst>
          </p:cNvPr>
          <p:cNvSpPr txBox="1">
            <a:spLocks/>
          </p:cNvSpPr>
          <p:nvPr/>
        </p:nvSpPr>
        <p:spPr>
          <a:xfrm>
            <a:off x="6012160" y="4083918"/>
            <a:ext cx="2538172" cy="8640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3200" b="1" cap="all" dirty="0">
                <a:solidFill>
                  <a:srgbClr val="307871"/>
                </a:solidFill>
              </a:rPr>
              <a:t>Děkujeme</a:t>
            </a:r>
            <a:br>
              <a:rPr lang="cs-CZ" sz="3200" b="1" cap="all" dirty="0">
                <a:solidFill>
                  <a:srgbClr val="307871"/>
                </a:solidFill>
              </a:rPr>
            </a:br>
            <a:r>
              <a:rPr lang="cs-CZ" sz="3200" b="1" cap="all" dirty="0">
                <a:solidFill>
                  <a:srgbClr val="307871"/>
                </a:solidFill>
              </a:rPr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54761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>
            <a:extLst>
              <a:ext uri="{FF2B5EF4-FFF2-40B4-BE49-F238E27FC236}">
                <a16:creationId xmlns:a16="http://schemas.microsoft.com/office/drawing/2014/main" id="{13F11D11-9FCA-4671-BA5C-C8A78A2406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9F32186E-5A08-4375-B0BD-0C87E62A8DFA}"/>
              </a:ext>
            </a:extLst>
          </p:cNvPr>
          <p:cNvSpPr txBox="1">
            <a:spLocks/>
          </p:cNvSpPr>
          <p:nvPr/>
        </p:nvSpPr>
        <p:spPr>
          <a:xfrm>
            <a:off x="4067944" y="1635646"/>
            <a:ext cx="4608512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Blip>
                <a:blip r:embed="rId3"/>
              </a:buBlip>
            </a:pPr>
            <a:r>
              <a:rPr lang="cs-CZ" sz="1400" b="1" dirty="0"/>
              <a:t>Strategické plánování lidských zdrojů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Analýza pracovních míst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Talent management</a:t>
            </a:r>
          </a:p>
          <a:p>
            <a:pPr>
              <a:buBlip>
                <a:blip r:embed="rId3"/>
              </a:buBlip>
            </a:pPr>
            <a:r>
              <a:rPr lang="cs-CZ" sz="1400" b="1" dirty="0"/>
              <a:t>Procesy a cíle personálního plánování</a:t>
            </a:r>
          </a:p>
          <a:p>
            <a:pPr>
              <a:buBlip>
                <a:blip r:embed="rId3"/>
              </a:buBlip>
            </a:pPr>
            <a:endParaRPr lang="cs-CZ" altLang="cs-CZ" sz="1400" b="1" dirty="0">
              <a:cs typeface="Times New Roman" panose="02020603050405020304" pitchFamily="18" charset="0"/>
            </a:endParaRPr>
          </a:p>
          <a:p>
            <a:pPr>
              <a:buBlip>
                <a:blip r:embed="rId3"/>
              </a:buBlip>
            </a:pPr>
            <a:r>
              <a:rPr lang="cs-CZ" altLang="cs-CZ" sz="1400" b="1" dirty="0">
                <a:cs typeface="Times New Roman" panose="02020603050405020304" pitchFamily="18" charset="0"/>
              </a:rPr>
              <a:t>cíl přednášky: aplikovat strategické plánování v praxi a analyzovat procesy plánování pracovních pozic.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C67B9D38-D88C-43B4-9B9F-29AB14747A49}"/>
              </a:ext>
            </a:extLst>
          </p:cNvPr>
          <p:cNvSpPr txBox="1">
            <a:spLocks/>
          </p:cNvSpPr>
          <p:nvPr/>
        </p:nvSpPr>
        <p:spPr>
          <a:xfrm>
            <a:off x="611560" y="1635647"/>
            <a:ext cx="3024336" cy="23042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/>
          </a:p>
        </p:txBody>
      </p:sp>
      <p:sp>
        <p:nvSpPr>
          <p:cNvPr id="17" name="Nadpis 1">
            <a:extLst>
              <a:ext uri="{FF2B5EF4-FFF2-40B4-BE49-F238E27FC236}">
                <a16:creationId xmlns:a16="http://schemas.microsoft.com/office/drawing/2014/main" id="{E3EB44EC-C4DB-45B3-B140-89D74BD24ABC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6279504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obsah přednášky</a:t>
            </a: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F0C02EF-9092-4081-AAC3-2797EEE80548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4024DE07-41B5-86BA-1F1B-9BB483A781F1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0C8291C8-494C-0945-9236-0EF536F33F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661E9A3-47F9-AC71-EFA6-1AB9369B1CB1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  <p:pic>
        <p:nvPicPr>
          <p:cNvPr id="3" name="Obrázek 2">
            <a:extLst>
              <a:ext uri="{FF2B5EF4-FFF2-40B4-BE49-F238E27FC236}">
                <a16:creationId xmlns:a16="http://schemas.microsoft.com/office/drawing/2014/main" id="{DAF9C679-C01C-43D9-8502-AA6778E4D4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27" y="1347894"/>
            <a:ext cx="3467946" cy="255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co je strategické plánování lidských zdrojů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Definice strategického plánování HR (HRSP)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HRSP ve firemní strategii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plánování pro dlouhodobý rozvoj organizace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Spojení mezi HRSP a obchodními cíli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trendů, jako je digitalizace a hybridní práce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4421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účel a hlavní úkoly personálního plánování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Zajištění správného počtu zaměstnanců na správném místě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Podpora dosažení cílů organizace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Identifikace budoucích potřeb (</a:t>
            </a:r>
            <a:r>
              <a:rPr lang="cs-CZ" sz="1400" b="1" dirty="0" err="1">
                <a:latin typeface="+mj-lt"/>
              </a:rPr>
              <a:t>reskilling</a:t>
            </a:r>
            <a:r>
              <a:rPr lang="cs-CZ" sz="1400" b="1" dirty="0">
                <a:latin typeface="+mj-lt"/>
              </a:rPr>
              <a:t>, </a:t>
            </a:r>
            <a:r>
              <a:rPr lang="cs-CZ" sz="1400" b="1" dirty="0" err="1">
                <a:latin typeface="+mj-lt"/>
              </a:rPr>
              <a:t>upskilling</a:t>
            </a:r>
            <a:r>
              <a:rPr lang="cs-CZ" sz="1400" b="1" dirty="0">
                <a:latin typeface="+mj-lt"/>
              </a:rPr>
              <a:t>)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Optimalizace nákladů na pracovní sílu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Vytváření rezerv talentů pro klíčové pozice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43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proces personálního plánování v organizace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1: Analýza současného stavu pracovních sil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2: Predikce budoucích potřeb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3: Návrh opatření na vyplnění mezer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4: Implementace plánů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Krok 5: Monitorování a vyhodnocování výsledků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106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8206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97574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definice pracovního místa: úkoly a terminologie 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pracovní místo?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Klíčové prvky definice: název, odpovědnosti, požadované dovednosti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Rozdíl mezi pracovním místem a rolí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Terminologie: kompetence, kvalifikace, výstupy práce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Význam jasné definice pro plánování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7806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analýza pracovních míst: účel a výhody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 Proč je analýza důležitá?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Identifikace klíčových kompetencí pro pozici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Zlepšení efektivity náboru a školení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talent managementu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Vliv na nastavení odměňování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24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metody analýzy pracovních míst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Pozorování pracovníků při výkonu práce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Rozhovory s pracovníky a jejich nadřízenými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Dotazníky a standardizované formuláře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Studium pracovních dokumentů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Využití HR softwarových nástrojů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2220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F3A4B768-70D3-4237-B093-4A78E62190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20" y="-318597"/>
            <a:ext cx="9144000" cy="5143500"/>
          </a:xfrm>
          <a:prstGeom prst="rect">
            <a:avLst/>
          </a:prstGeom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333DD535-BEC4-44BC-A1E9-3D5CEA61D10A}"/>
              </a:ext>
            </a:extLst>
          </p:cNvPr>
          <p:cNvSpPr txBox="1">
            <a:spLocks/>
          </p:cNvSpPr>
          <p:nvPr/>
        </p:nvSpPr>
        <p:spPr>
          <a:xfrm>
            <a:off x="596752" y="462980"/>
            <a:ext cx="7571888" cy="6686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200" b="1" cap="all" dirty="0">
                <a:solidFill>
                  <a:srgbClr val="307871"/>
                </a:solidFill>
              </a:rPr>
              <a:t>talent management: definice a cíle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3E7D415-F789-40A2-B235-E95A0A59B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42722"/>
            <a:ext cx="8280920" cy="3115731"/>
          </a:xfrm>
        </p:spPr>
        <p:txBody>
          <a:bodyPr>
            <a:noAutofit/>
          </a:bodyPr>
          <a:lstStyle/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Co je talent management?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Identifikace a rozvoj klíčových talentů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Podpora kariérního růstu zaměstnanců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Snížení fluktuace a udržení klíčových lidí</a:t>
            </a:r>
          </a:p>
          <a:p>
            <a:pPr>
              <a:buBlip>
                <a:blip r:embed="rId3"/>
              </a:buBlip>
            </a:pPr>
            <a:r>
              <a:rPr lang="cs-CZ" sz="1400" b="1" dirty="0">
                <a:latin typeface="+mj-lt"/>
              </a:rPr>
              <a:t>Role HR při implementaci talent managementu</a:t>
            </a:r>
            <a:endParaRPr lang="cs-CZ" altLang="cs-CZ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EC988E75-0B0B-4E5B-9820-9ABAA2014EE1}"/>
              </a:ext>
            </a:extLst>
          </p:cNvPr>
          <p:cNvCxnSpPr>
            <a:cxnSpLocks/>
          </p:cNvCxnSpPr>
          <p:nvPr/>
        </p:nvCxnSpPr>
        <p:spPr>
          <a:xfrm flipH="1">
            <a:off x="709604" y="1175158"/>
            <a:ext cx="997276" cy="0"/>
          </a:xfrm>
          <a:prstGeom prst="line">
            <a:avLst/>
          </a:prstGeom>
          <a:ln w="19050">
            <a:solidFill>
              <a:srgbClr val="3078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FDEC2CE5-A50E-2E92-3E6A-692598B455F9}"/>
              </a:ext>
            </a:extLst>
          </p:cNvPr>
          <p:cNvGrpSpPr/>
          <p:nvPr/>
        </p:nvGrpSpPr>
        <p:grpSpPr>
          <a:xfrm>
            <a:off x="3802397" y="4659313"/>
            <a:ext cx="1539204" cy="288701"/>
            <a:chOff x="3802397" y="4659313"/>
            <a:chExt cx="1539204" cy="288701"/>
          </a:xfrm>
        </p:grpSpPr>
        <p:cxnSp>
          <p:nvCxnSpPr>
            <p:cNvPr id="6" name="Přímá spojnice 5">
              <a:extLst>
                <a:ext uri="{FF2B5EF4-FFF2-40B4-BE49-F238E27FC236}">
                  <a16:creationId xmlns:a16="http://schemas.microsoft.com/office/drawing/2014/main" id="{C9C94C17-1791-AFEA-5C43-780CD87326E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1960" y="4659313"/>
              <a:ext cx="720080" cy="0"/>
            </a:xfrm>
            <a:prstGeom prst="line">
              <a:avLst/>
            </a:prstGeom>
            <a:ln>
              <a:solidFill>
                <a:srgbClr val="3078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1FC38B40-5013-09C2-51EB-FA3C812E9708}"/>
                </a:ext>
              </a:extLst>
            </p:cNvPr>
            <p:cNvSpPr txBox="1"/>
            <p:nvPr/>
          </p:nvSpPr>
          <p:spPr>
            <a:xfrm>
              <a:off x="3802397" y="4701793"/>
              <a:ext cx="15392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000" b="1" cap="all" spc="100" dirty="0">
                  <a:solidFill>
                    <a:schemeClr val="bg1">
                      <a:lumMod val="50000"/>
                    </a:schemeClr>
                  </a:solidFill>
                </a:rPr>
                <a:t>Slezská univerzita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53468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937F9-AC47-4E01-87E2-698E64500E49}">
  <ds:schemaRefs>
    <ds:schemaRef ds:uri="http://schemas.microsoft.com/office/2006/metadata/properties"/>
    <ds:schemaRef ds:uri="http://schemas.microsoft.com/office/infopath/2007/PartnerControls"/>
    <ds:schemaRef ds:uri="869f6d21-e2a1-4499-937e-7cd117887e17"/>
    <ds:schemaRef ds:uri="648d1b4a-c446-40a4-8600-633a74140010"/>
  </ds:schemaRefs>
</ds:datastoreItem>
</file>

<file path=customXml/itemProps2.xml><?xml version="1.0" encoding="utf-8"?>
<ds:datastoreItem xmlns:ds="http://schemas.openxmlformats.org/officeDocument/2006/customXml" ds:itemID="{D4BF132D-32F7-4CCA-B33B-6E360CFDB6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39D676-14E1-4F71-9693-2D371A7F95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2068</TotalTime>
  <Words>719</Words>
  <Application>Microsoft Office PowerPoint</Application>
  <PresentationFormat>Předvádění na obrazovce (16:9)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Alexandr Ochonský</dc:creator>
  <cp:lastModifiedBy>Robert Kempný</cp:lastModifiedBy>
  <cp:revision>107</cp:revision>
  <dcterms:created xsi:type="dcterms:W3CDTF">2016-07-06T15:42:34Z</dcterms:created>
  <dcterms:modified xsi:type="dcterms:W3CDTF">2025-01-17T22:06:51Z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