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7"/>
  </p:handoutMasterIdLst>
  <p:sldIdLst>
    <p:sldId id="262" r:id="rId5"/>
    <p:sldId id="263" r:id="rId6"/>
    <p:sldId id="272" r:id="rId7"/>
    <p:sldId id="295" r:id="rId8"/>
    <p:sldId id="296" r:id="rId9"/>
    <p:sldId id="297" r:id="rId10"/>
    <p:sldId id="298" r:id="rId11"/>
    <p:sldId id="299" r:id="rId12"/>
    <p:sldId id="304" r:id="rId13"/>
    <p:sldId id="305" r:id="rId14"/>
    <p:sldId id="276" r:id="rId15"/>
    <p:sldId id="266" r:id="rId1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3" y="48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" userId="8ac8855c-4e0e-44ec-b242-4f56ba3c791e" providerId="ADAL" clId="{C86B5C16-7310-4215-8AE0-52E58159BC57}"/>
    <pc:docChg chg="undo custSel delSld modSld">
      <pc:chgData name="Helena" userId="8ac8855c-4e0e-44ec-b242-4f56ba3c791e" providerId="ADAL" clId="{C86B5C16-7310-4215-8AE0-52E58159BC57}" dt="2025-01-06T13:40:36.103" v="814" actId="2696"/>
      <pc:docMkLst>
        <pc:docMk/>
      </pc:docMkLst>
      <pc:sldChg chg="modSp mod">
        <pc:chgData name="Helena" userId="8ac8855c-4e0e-44ec-b242-4f56ba3c791e" providerId="ADAL" clId="{C86B5C16-7310-4215-8AE0-52E58159BC57}" dt="2025-01-06T12:47:20.616" v="8" actId="27636"/>
        <pc:sldMkLst>
          <pc:docMk/>
          <pc:sldMk cId="1338063626" sldId="262"/>
        </pc:sldMkLst>
        <pc:spChg chg="mod">
          <ac:chgData name="Helena" userId="8ac8855c-4e0e-44ec-b242-4f56ba3c791e" providerId="ADAL" clId="{C86B5C16-7310-4215-8AE0-52E58159BC57}" dt="2025-01-06T12:47:20.616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C86B5C16-7310-4215-8AE0-52E58159BC57}" dt="2025-01-06T13:27:15.128" v="381" actId="20577"/>
        <pc:sldMkLst>
          <pc:docMk/>
          <pc:sldMk cId="3381936972" sldId="263"/>
        </pc:sldMkLst>
        <pc:spChg chg="mod">
          <ac:chgData name="Helena" userId="8ac8855c-4e0e-44ec-b242-4f56ba3c791e" providerId="ADAL" clId="{C86B5C16-7310-4215-8AE0-52E58159BC57}" dt="2025-01-06T13:27:15.128" v="381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del">
        <pc:chgData name="Helena" userId="8ac8855c-4e0e-44ec-b242-4f56ba3c791e" providerId="ADAL" clId="{C86B5C16-7310-4215-8AE0-52E58159BC57}" dt="2025-01-06T13:27:22.008" v="382" actId="2696"/>
        <pc:sldMkLst>
          <pc:docMk/>
          <pc:sldMk cId="1461400014" sldId="264"/>
        </pc:sldMkLst>
      </pc:sldChg>
      <pc:sldChg chg="del">
        <pc:chgData name="Helena" userId="8ac8855c-4e0e-44ec-b242-4f56ba3c791e" providerId="ADAL" clId="{C86B5C16-7310-4215-8AE0-52E58159BC57}" dt="2025-01-06T13:28:03.841" v="401" actId="2696"/>
        <pc:sldMkLst>
          <pc:docMk/>
          <pc:sldMk cId="493791013" sldId="265"/>
        </pc:sldMkLst>
      </pc:sldChg>
      <pc:sldChg chg="modSp mod">
        <pc:chgData name="Helena" userId="8ac8855c-4e0e-44ec-b242-4f56ba3c791e" providerId="ADAL" clId="{C86B5C16-7310-4215-8AE0-52E58159BC57}" dt="2025-01-06T13:27:50.178" v="399"/>
        <pc:sldMkLst>
          <pc:docMk/>
          <pc:sldMk cId="1084421202" sldId="272"/>
        </pc:sldMkLst>
        <pc:spChg chg="mod">
          <ac:chgData name="Helena" userId="8ac8855c-4e0e-44ec-b242-4f56ba3c791e" providerId="ADAL" clId="{C86B5C16-7310-4215-8AE0-52E58159BC57}" dt="2025-01-06T13:27:33.460" v="397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7:50.178" v="399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C86B5C16-7310-4215-8AE0-52E58159BC57}" dt="2025-01-06T13:28:01.560" v="400" actId="2696"/>
        <pc:sldMkLst>
          <pc:docMk/>
          <pc:sldMk cId="3959727455" sldId="273"/>
        </pc:sldMkLst>
      </pc:sldChg>
      <pc:sldChg chg="del">
        <pc:chgData name="Helena" userId="8ac8855c-4e0e-44ec-b242-4f56ba3c791e" providerId="ADAL" clId="{C86B5C16-7310-4215-8AE0-52E58159BC57}" dt="2025-01-06T13:28:06.224" v="402" actId="2696"/>
        <pc:sldMkLst>
          <pc:docMk/>
          <pc:sldMk cId="272585569" sldId="274"/>
        </pc:sldMkLst>
      </pc:sldChg>
      <pc:sldChg chg="del">
        <pc:chgData name="Helena" userId="8ac8855c-4e0e-44ec-b242-4f56ba3c791e" providerId="ADAL" clId="{C86B5C16-7310-4215-8AE0-52E58159BC57}" dt="2025-01-06T13:28:11.058" v="403" actId="2696"/>
        <pc:sldMkLst>
          <pc:docMk/>
          <pc:sldMk cId="4092707784" sldId="275"/>
        </pc:sldMkLst>
      </pc:sldChg>
      <pc:sldChg chg="del">
        <pc:chgData name="Helena" userId="8ac8855c-4e0e-44ec-b242-4f56ba3c791e" providerId="ADAL" clId="{C86B5C16-7310-4215-8AE0-52E58159BC57}" dt="2025-01-06T13:28:13.608" v="404" actId="2696"/>
        <pc:sldMkLst>
          <pc:docMk/>
          <pc:sldMk cId="3302716464" sldId="277"/>
        </pc:sldMkLst>
      </pc:sldChg>
      <pc:sldChg chg="del">
        <pc:chgData name="Helena" userId="8ac8855c-4e0e-44ec-b242-4f56ba3c791e" providerId="ADAL" clId="{C86B5C16-7310-4215-8AE0-52E58159BC57}" dt="2025-01-06T13:28:16.588" v="405" actId="2696"/>
        <pc:sldMkLst>
          <pc:docMk/>
          <pc:sldMk cId="3104700729" sldId="278"/>
        </pc:sldMkLst>
      </pc:sldChg>
      <pc:sldChg chg="del">
        <pc:chgData name="Helena" userId="8ac8855c-4e0e-44ec-b242-4f56ba3c791e" providerId="ADAL" clId="{C86B5C16-7310-4215-8AE0-52E58159BC57}" dt="2025-01-06T13:40:33.788" v="813" actId="2696"/>
        <pc:sldMkLst>
          <pc:docMk/>
          <pc:sldMk cId="380732883" sldId="279"/>
        </pc:sldMkLst>
      </pc:sldChg>
      <pc:sldChg chg="del">
        <pc:chgData name="Helena" userId="8ac8855c-4e0e-44ec-b242-4f56ba3c791e" providerId="ADAL" clId="{C86B5C16-7310-4215-8AE0-52E58159BC57}" dt="2025-01-06T13:40:36.103" v="814" actId="2696"/>
        <pc:sldMkLst>
          <pc:docMk/>
          <pc:sldMk cId="1343629713" sldId="280"/>
        </pc:sldMkLst>
      </pc:sldChg>
      <pc:sldChg chg="modSp mod">
        <pc:chgData name="Helena" userId="8ac8855c-4e0e-44ec-b242-4f56ba3c791e" providerId="ADAL" clId="{C86B5C16-7310-4215-8AE0-52E58159BC57}" dt="2025-01-06T13:35:06.568" v="611" actId="20577"/>
        <pc:sldMkLst>
          <pc:docMk/>
          <pc:sldMk cId="3156172963" sldId="289"/>
        </pc:sldMkLst>
        <pc:spChg chg="mod">
          <ac:chgData name="Helena" userId="8ac8855c-4e0e-44ec-b242-4f56ba3c791e" providerId="ADAL" clId="{C86B5C16-7310-4215-8AE0-52E58159BC57}" dt="2025-01-06T13:35:06.568" v="611" actId="20577"/>
          <ac:spMkLst>
            <pc:docMk/>
            <pc:sldMk cId="3156172963" sldId="28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17.308" v="616" actId="20577"/>
        <pc:sldMkLst>
          <pc:docMk/>
          <pc:sldMk cId="1326635983" sldId="290"/>
        </pc:sldMkLst>
        <pc:spChg chg="mod">
          <ac:chgData name="Helena" userId="8ac8855c-4e0e-44ec-b242-4f56ba3c791e" providerId="ADAL" clId="{C86B5C16-7310-4215-8AE0-52E58159BC57}" dt="2025-01-06T13:35:17.308" v="616" actId="20577"/>
          <ac:spMkLst>
            <pc:docMk/>
            <pc:sldMk cId="1326635983" sldId="290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23.912" v="620" actId="20577"/>
        <pc:sldMkLst>
          <pc:docMk/>
          <pc:sldMk cId="1234352089" sldId="291"/>
        </pc:sldMkLst>
        <pc:spChg chg="mod">
          <ac:chgData name="Helena" userId="8ac8855c-4e0e-44ec-b242-4f56ba3c791e" providerId="ADAL" clId="{C86B5C16-7310-4215-8AE0-52E58159BC57}" dt="2025-01-06T13:35:23.912" v="620" actId="20577"/>
          <ac:spMkLst>
            <pc:docMk/>
            <pc:sldMk cId="1234352089" sldId="291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31.798" v="623" actId="20577"/>
        <pc:sldMkLst>
          <pc:docMk/>
          <pc:sldMk cId="1186186136" sldId="292"/>
        </pc:sldMkLst>
        <pc:spChg chg="mod">
          <ac:chgData name="Helena" userId="8ac8855c-4e0e-44ec-b242-4f56ba3c791e" providerId="ADAL" clId="{C86B5C16-7310-4215-8AE0-52E58159BC57}" dt="2025-01-06T13:35:31.798" v="623" actId="20577"/>
          <ac:spMkLst>
            <pc:docMk/>
            <pc:sldMk cId="1186186136" sldId="292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28:48.813" v="441"/>
        <pc:sldMkLst>
          <pc:docMk/>
          <pc:sldMk cId="664431202" sldId="295"/>
        </pc:sldMkLst>
        <pc:spChg chg="mod">
          <ac:chgData name="Helena" userId="8ac8855c-4e0e-44ec-b242-4f56ba3c791e" providerId="ADAL" clId="{C86B5C16-7310-4215-8AE0-52E58159BC57}" dt="2025-01-06T13:28:34.388" v="439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8:48.813" v="441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29:22.688" v="488"/>
        <pc:sldMkLst>
          <pc:docMk/>
          <pc:sldMk cId="1131062224" sldId="296"/>
        </pc:sldMkLst>
        <pc:spChg chg="add del">
          <ac:chgData name="Helena" userId="8ac8855c-4e0e-44ec-b242-4f56ba3c791e" providerId="ADAL" clId="{C86B5C16-7310-4215-8AE0-52E58159BC57}" dt="2025-01-06T13:29:18.497" v="486"/>
          <ac:spMkLst>
            <pc:docMk/>
            <pc:sldMk cId="1131062224" sldId="296"/>
            <ac:spMk id="2" creationId="{A511B860-7561-4AE1-A955-49FC6E08D861}"/>
          </ac:spMkLst>
        </pc:spChg>
        <pc:spChg chg="mod">
          <ac:chgData name="Helena" userId="8ac8855c-4e0e-44ec-b242-4f56ba3c791e" providerId="ADAL" clId="{C86B5C16-7310-4215-8AE0-52E58159BC57}" dt="2025-01-06T13:29:05.728" v="484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9:22.688" v="488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0:01.398" v="535"/>
        <pc:sldMkLst>
          <pc:docMk/>
          <pc:sldMk cId="3787806026" sldId="297"/>
        </pc:sldMkLst>
        <pc:spChg chg="mod">
          <ac:chgData name="Helena" userId="8ac8855c-4e0e-44ec-b242-4f56ba3c791e" providerId="ADAL" clId="{C86B5C16-7310-4215-8AE0-52E58159BC57}" dt="2025-01-06T13:29:45.122" v="533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01.398" v="535"/>
          <ac:spMkLst>
            <pc:docMk/>
            <pc:sldMk cId="3787806026" sldId="297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2:56.978" v="607"/>
        <pc:sldMkLst>
          <pc:docMk/>
          <pc:sldMk cId="4212220342" sldId="299"/>
        </pc:sldMkLst>
        <pc:spChg chg="add del">
          <ac:chgData name="Helena" userId="8ac8855c-4e0e-44ec-b242-4f56ba3c791e" providerId="ADAL" clId="{C86B5C16-7310-4215-8AE0-52E58159BC57}" dt="2025-01-06T13:30:41.124" v="574"/>
          <ac:spMkLst>
            <pc:docMk/>
            <pc:sldMk cId="4212220342" sldId="299"/>
            <ac:spMk id="2" creationId="{67336CD8-7A35-4F10-BA1D-8C1706544025}"/>
          </ac:spMkLst>
        </pc:spChg>
        <pc:spChg chg="mod">
          <ac:chgData name="Helena" userId="8ac8855c-4e0e-44ec-b242-4f56ba3c791e" providerId="ADAL" clId="{C86B5C16-7310-4215-8AE0-52E58159BC57}" dt="2025-01-06T13:30:26.748" v="57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43.238" v="576"/>
          <ac:spMkLst>
            <pc:docMk/>
            <pc:sldMk cId="4212220342" sldId="299"/>
            <ac:spMk id="11" creationId="{B3E7D415-F789-40A2-B235-E95A0A59BE3C}"/>
          </ac:spMkLst>
        </pc:spChg>
        <pc:picChg chg="del">
          <ac:chgData name="Helena" userId="8ac8855c-4e0e-44ec-b242-4f56ba3c791e" providerId="ADAL" clId="{C86B5C16-7310-4215-8AE0-52E58159BC57}" dt="2025-01-06T13:32:56.978" v="607"/>
          <ac:picMkLst>
            <pc:docMk/>
            <pc:sldMk cId="4212220342" sldId="299"/>
            <ac:picMk id="3" creationId="{271B12DB-5C26-4198-BA76-E1B910F53F3E}"/>
          </ac:picMkLst>
        </pc:picChg>
        <pc:picChg chg="mod">
          <ac:chgData name="Helena" userId="8ac8855c-4e0e-44ec-b242-4f56ba3c791e" providerId="ADAL" clId="{C86B5C16-7310-4215-8AE0-52E58159BC57}" dt="2025-01-06T13:30:48.768" v="577" actId="1076"/>
          <ac:picMkLst>
            <pc:docMk/>
            <pc:sldMk cId="4212220342" sldId="299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7:52.723" v="716" actId="20577"/>
        <pc:sldMkLst>
          <pc:docMk/>
          <pc:sldMk cId="1675346885" sldId="300"/>
        </pc:sldMkLst>
        <pc:spChg chg="mod">
          <ac:chgData name="Helena" userId="8ac8855c-4e0e-44ec-b242-4f56ba3c791e" providerId="ADAL" clId="{C86B5C16-7310-4215-8AE0-52E58159BC57}" dt="2025-01-06T13:37:02.482" v="681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7:52.723" v="716" actId="20577"/>
          <ac:spMkLst>
            <pc:docMk/>
            <pc:sldMk cId="1675346885" sldId="300"/>
            <ac:spMk id="11" creationId="{B3E7D415-F789-40A2-B235-E95A0A59BE3C}"/>
          </ac:spMkLst>
        </pc:spChg>
        <pc:picChg chg="mod">
          <ac:chgData name="Helena" userId="8ac8855c-4e0e-44ec-b242-4f56ba3c791e" providerId="ADAL" clId="{C86B5C16-7310-4215-8AE0-52E58159BC57}" dt="2025-01-06T13:36:49.011" v="649" actId="1076"/>
          <ac:picMkLst>
            <pc:docMk/>
            <pc:sldMk cId="1675346885" sldId="300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8:29.868" v="756"/>
        <pc:sldMkLst>
          <pc:docMk/>
          <pc:sldMk cId="2041055023" sldId="301"/>
        </pc:sldMkLst>
        <pc:spChg chg="mod">
          <ac:chgData name="Helena" userId="8ac8855c-4e0e-44ec-b242-4f56ba3c791e" providerId="ADAL" clId="{C86B5C16-7310-4215-8AE0-52E58159BC57}" dt="2025-01-06T13:38:12.958" v="75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8:29.868" v="756"/>
          <ac:spMkLst>
            <pc:docMk/>
            <pc:sldMk cId="2041055023" sldId="301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9:07.802" v="776"/>
        <pc:sldMkLst>
          <pc:docMk/>
          <pc:sldMk cId="2017816102" sldId="302"/>
        </pc:sldMkLst>
        <pc:spChg chg="add del">
          <ac:chgData name="Helena" userId="8ac8855c-4e0e-44ec-b242-4f56ba3c791e" providerId="ADAL" clId="{C86B5C16-7310-4215-8AE0-52E58159BC57}" dt="2025-01-06T13:39:02.629" v="774"/>
          <ac:spMkLst>
            <pc:docMk/>
            <pc:sldMk cId="2017816102" sldId="302"/>
            <ac:spMk id="2" creationId="{1C543A22-B048-4067-A024-318D50AC06E1}"/>
          </ac:spMkLst>
        </pc:spChg>
        <pc:spChg chg="mod">
          <ac:chgData name="Helena" userId="8ac8855c-4e0e-44ec-b242-4f56ba3c791e" providerId="ADAL" clId="{C86B5C16-7310-4215-8AE0-52E58159BC57}" dt="2025-01-06T13:38:51.408" v="772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07.802" v="776"/>
          <ac:spMkLst>
            <pc:docMk/>
            <pc:sldMk cId="2017816102" sldId="30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9:41.298" v="808"/>
        <pc:sldMkLst>
          <pc:docMk/>
          <pc:sldMk cId="2874748418" sldId="303"/>
        </pc:sldMkLst>
        <pc:spChg chg="mod">
          <ac:chgData name="Helena" userId="8ac8855c-4e0e-44ec-b242-4f56ba3c791e" providerId="ADAL" clId="{C86B5C16-7310-4215-8AE0-52E58159BC57}" dt="2025-01-06T13:39:25.138" v="806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41.298" v="808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10.058" v="810"/>
        <pc:sldMkLst>
          <pc:docMk/>
          <pc:sldMk cId="3936661063" sldId="304"/>
        </pc:sldMkLst>
        <pc:spChg chg="mod">
          <ac:chgData name="Helena" userId="8ac8855c-4e0e-44ec-b242-4f56ba3c791e" providerId="ADAL" clId="{C86B5C16-7310-4215-8AE0-52E58159BC57}" dt="2025-01-06T13:40:10.058" v="810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26.588" v="812"/>
        <pc:sldMkLst>
          <pc:docMk/>
          <pc:sldMk cId="3947369053" sldId="305"/>
        </pc:sldMkLst>
        <pc:spChg chg="mod">
          <ac:chgData name="Helena" userId="8ac8855c-4e0e-44ec-b242-4f56ba3c791e" providerId="ADAL" clId="{C86B5C16-7310-4215-8AE0-52E58159BC57}" dt="2025-01-06T13:40:26.588" v="81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65754519-F077-4B23-B864-D6B6A3F05342}"/>
    <pc:docChg chg="undo custSel delSld modSld">
      <pc:chgData name="Helena" userId="8ac8855c-4e0e-44ec-b242-4f56ba3c791e" providerId="ADAL" clId="{65754519-F077-4B23-B864-D6B6A3F05342}" dt="2025-01-06T17:04:38.827" v="558"/>
      <pc:docMkLst>
        <pc:docMk/>
      </pc:docMkLst>
      <pc:sldChg chg="modSp mod">
        <pc:chgData name="Helena" userId="8ac8855c-4e0e-44ec-b242-4f56ba3c791e" providerId="ADAL" clId="{65754519-F077-4B23-B864-D6B6A3F05342}" dt="2025-01-06T13:43:59.268" v="8" actId="27636"/>
        <pc:sldMkLst>
          <pc:docMk/>
          <pc:sldMk cId="1338063626" sldId="262"/>
        </pc:sldMkLst>
        <pc:spChg chg="mod">
          <ac:chgData name="Helena" userId="8ac8855c-4e0e-44ec-b242-4f56ba3c791e" providerId="ADAL" clId="{65754519-F077-4B23-B864-D6B6A3F05342}" dt="2025-01-06T13:43:59.268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65754519-F077-4B23-B864-D6B6A3F05342}" dt="2025-01-06T13:45:08.018" v="29" actId="20577"/>
        <pc:sldMkLst>
          <pc:docMk/>
          <pc:sldMk cId="3381936972" sldId="263"/>
        </pc:sldMkLst>
        <pc:spChg chg="mod">
          <ac:chgData name="Helena" userId="8ac8855c-4e0e-44ec-b242-4f56ba3c791e" providerId="ADAL" clId="{65754519-F077-4B23-B864-D6B6A3F05342}" dt="2025-01-06T13:45:08.018" v="29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65754519-F077-4B23-B864-D6B6A3F05342}" dt="2025-01-06T13:59:52.704" v="80"/>
        <pc:sldMkLst>
          <pc:docMk/>
          <pc:sldMk cId="1084421202" sldId="272"/>
        </pc:sldMkLst>
        <pc:spChg chg="mod">
          <ac:chgData name="Helena" userId="8ac8855c-4e0e-44ec-b242-4f56ba3c791e" providerId="ADAL" clId="{65754519-F077-4B23-B864-D6B6A3F05342}" dt="2025-01-06T13:59:37.539" v="78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3:59:52.704" v="80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65754519-F077-4B23-B864-D6B6A3F05342}" dt="2025-01-06T17:00:20.766" v="335" actId="2696"/>
        <pc:sldMkLst>
          <pc:docMk/>
          <pc:sldMk cId="4103794961" sldId="281"/>
        </pc:sldMkLst>
      </pc:sldChg>
      <pc:sldChg chg="del">
        <pc:chgData name="Helena" userId="8ac8855c-4e0e-44ec-b242-4f56ba3c791e" providerId="ADAL" clId="{65754519-F077-4B23-B864-D6B6A3F05342}" dt="2025-01-06T17:01:08.368" v="336" actId="2696"/>
        <pc:sldMkLst>
          <pc:docMk/>
          <pc:sldMk cId="2522182703" sldId="282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65754519-F077-4B23-B864-D6B6A3F05342}" dt="2025-01-06T14:00:47.749" v="138" actId="20577"/>
        <pc:sldMkLst>
          <pc:docMk/>
          <pc:sldMk cId="664431202" sldId="295"/>
        </pc:sldMkLst>
        <pc:spChg chg="mod">
          <ac:chgData name="Helena" userId="8ac8855c-4e0e-44ec-b242-4f56ba3c791e" providerId="ADAL" clId="{65754519-F077-4B23-B864-D6B6A3F05342}" dt="2025-01-06T14:00:15.309" v="124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0:47.749" v="138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4:01:20.834" v="187"/>
        <pc:sldMkLst>
          <pc:docMk/>
          <pc:sldMk cId="1131062224" sldId="296"/>
        </pc:sldMkLst>
        <pc:spChg chg="add del">
          <ac:chgData name="Helena" userId="8ac8855c-4e0e-44ec-b242-4f56ba3c791e" providerId="ADAL" clId="{65754519-F077-4B23-B864-D6B6A3F05342}" dt="2025-01-06T14:01:18.429" v="185"/>
          <ac:spMkLst>
            <pc:docMk/>
            <pc:sldMk cId="1131062224" sldId="296"/>
            <ac:spMk id="2" creationId="{E7F6631D-E692-40F8-A531-E44921320C50}"/>
          </ac:spMkLst>
        </pc:spChg>
        <pc:spChg chg="mod">
          <ac:chgData name="Helena" userId="8ac8855c-4e0e-44ec-b242-4f56ba3c791e" providerId="ADAL" clId="{65754519-F077-4B23-B864-D6B6A3F05342}" dt="2025-01-06T14:01:05.909" v="183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1:20.834" v="187"/>
          <ac:spMkLst>
            <pc:docMk/>
            <pc:sldMk cId="1131062224" sldId="296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6:48:05.805" v="259"/>
        <pc:sldMkLst>
          <pc:docMk/>
          <pc:sldMk cId="3787806026" sldId="297"/>
        </pc:sldMkLst>
        <pc:spChg chg="add del">
          <ac:chgData name="Helena" userId="8ac8855c-4e0e-44ec-b242-4f56ba3c791e" providerId="ADAL" clId="{65754519-F077-4B23-B864-D6B6A3F05342}" dt="2025-01-06T16:48:00.689" v="257"/>
          <ac:spMkLst>
            <pc:docMk/>
            <pc:sldMk cId="3787806026" sldId="297"/>
            <ac:spMk id="2" creationId="{64719F53-8138-4BEB-B6B8-EA5080F5BAD9}"/>
          </ac:spMkLst>
        </pc:spChg>
        <pc:spChg chg="mod">
          <ac:chgData name="Helena" userId="8ac8855c-4e0e-44ec-b242-4f56ba3c791e" providerId="ADAL" clId="{65754519-F077-4B23-B864-D6B6A3F05342}" dt="2025-01-06T14:07:23.540" v="255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48:05.805" v="259"/>
          <ac:spMkLst>
            <pc:docMk/>
            <pc:sldMk cId="3787806026" sldId="297"/>
            <ac:spMk id="11" creationId="{B3E7D415-F789-40A2-B235-E95A0A59BE3C}"/>
          </ac:spMkLst>
        </pc:spChg>
        <pc:picChg chg="mod">
          <ac:chgData name="Helena" userId="8ac8855c-4e0e-44ec-b242-4f56ba3c791e" providerId="ADAL" clId="{65754519-F077-4B23-B864-D6B6A3F05342}" dt="2025-01-06T14:07:06.288" v="208" actId="1076"/>
          <ac:picMkLst>
            <pc:docMk/>
            <pc:sldMk cId="3787806026" sldId="297"/>
            <ac:picMk id="14" creationId="{F3A4B768-70D3-4237-B093-4A78E6219001}"/>
          </ac:picMkLst>
        </pc:picChg>
      </pc:sldChg>
      <pc:sldChg chg="addSp delSp modSp mod">
        <pc:chgData name="Helena" userId="8ac8855c-4e0e-44ec-b242-4f56ba3c791e" providerId="ADAL" clId="{65754519-F077-4B23-B864-D6B6A3F05342}" dt="2025-01-06T16:58:11.463" v="302"/>
        <pc:sldMkLst>
          <pc:docMk/>
          <pc:sldMk cId="69242158" sldId="298"/>
        </pc:sldMkLst>
        <pc:spChg chg="add del">
          <ac:chgData name="Helena" userId="8ac8855c-4e0e-44ec-b242-4f56ba3c791e" providerId="ADAL" clId="{65754519-F077-4B23-B864-D6B6A3F05342}" dt="2025-01-06T16:58:06.940" v="300"/>
          <ac:spMkLst>
            <pc:docMk/>
            <pc:sldMk cId="69242158" sldId="298"/>
            <ac:spMk id="2" creationId="{E23E67AD-6381-4EFC-868A-EA824432794E}"/>
          </ac:spMkLst>
        </pc:spChg>
        <pc:spChg chg="mod">
          <ac:chgData name="Helena" userId="8ac8855c-4e0e-44ec-b242-4f56ba3c791e" providerId="ADAL" clId="{65754519-F077-4B23-B864-D6B6A3F05342}" dt="2025-01-06T16:57:52.027" v="29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58:11.463" v="302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0:05.168" v="334"/>
        <pc:sldMkLst>
          <pc:docMk/>
          <pc:sldMk cId="4212220342" sldId="299"/>
        </pc:sldMkLst>
        <pc:spChg chg="mod">
          <ac:chgData name="Helena" userId="8ac8855c-4e0e-44ec-b242-4f56ba3c791e" providerId="ADAL" clId="{65754519-F077-4B23-B864-D6B6A3F05342}" dt="2025-01-06T16:59:51.867" v="33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0:05.168" v="334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2:14.918" v="382"/>
        <pc:sldMkLst>
          <pc:docMk/>
          <pc:sldMk cId="1675346885" sldId="300"/>
        </pc:sldMkLst>
        <pc:spChg chg="mod">
          <ac:chgData name="Helena" userId="8ac8855c-4e0e-44ec-b242-4f56ba3c791e" providerId="ADAL" clId="{65754519-F077-4B23-B864-D6B6A3F05342}" dt="2025-01-06T17:01:59.917" v="380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14.918" v="382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2:50.787" v="419"/>
        <pc:sldMkLst>
          <pc:docMk/>
          <pc:sldMk cId="2041055023" sldId="301"/>
        </pc:sldMkLst>
        <pc:spChg chg="add del">
          <ac:chgData name="Helena" userId="8ac8855c-4e0e-44ec-b242-4f56ba3c791e" providerId="ADAL" clId="{65754519-F077-4B23-B864-D6B6A3F05342}" dt="2025-01-06T17:02:48.318" v="417"/>
          <ac:spMkLst>
            <pc:docMk/>
            <pc:sldMk cId="2041055023" sldId="301"/>
            <ac:spMk id="2" creationId="{FA581533-2017-4D2E-A2F5-C7AEB8B38A97}"/>
          </ac:spMkLst>
        </pc:spChg>
        <pc:spChg chg="mod">
          <ac:chgData name="Helena" userId="8ac8855c-4e0e-44ec-b242-4f56ba3c791e" providerId="ADAL" clId="{65754519-F077-4B23-B864-D6B6A3F05342}" dt="2025-01-06T17:02:32.322" v="415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50.787" v="419"/>
          <ac:spMkLst>
            <pc:docMk/>
            <pc:sldMk cId="2041055023" sldId="301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3:25.508" v="486"/>
        <pc:sldMkLst>
          <pc:docMk/>
          <pc:sldMk cId="2017816102" sldId="302"/>
        </pc:sldMkLst>
        <pc:spChg chg="mod">
          <ac:chgData name="Helena" userId="8ac8855c-4e0e-44ec-b242-4f56ba3c791e" providerId="ADAL" clId="{65754519-F077-4B23-B864-D6B6A3F05342}" dt="2025-01-06T17:03:12.477" v="48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3:25.508" v="486"/>
          <ac:spMkLst>
            <pc:docMk/>
            <pc:sldMk cId="2017816102" sldId="302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4:04.907" v="554"/>
        <pc:sldMkLst>
          <pc:docMk/>
          <pc:sldMk cId="2874748418" sldId="303"/>
        </pc:sldMkLst>
        <pc:spChg chg="add del">
          <ac:chgData name="Helena" userId="8ac8855c-4e0e-44ec-b242-4f56ba3c791e" providerId="ADAL" clId="{65754519-F077-4B23-B864-D6B6A3F05342}" dt="2025-01-06T17:03:59.342" v="552"/>
          <ac:spMkLst>
            <pc:docMk/>
            <pc:sldMk cId="2874748418" sldId="303"/>
            <ac:spMk id="2" creationId="{2323962A-67C3-4269-A2AA-5261D0456A94}"/>
          </ac:spMkLst>
        </pc:spChg>
        <pc:spChg chg="mod">
          <ac:chgData name="Helena" userId="8ac8855c-4e0e-44ec-b242-4f56ba3c791e" providerId="ADAL" clId="{65754519-F077-4B23-B864-D6B6A3F05342}" dt="2025-01-06T17:03:44.681" v="550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4:04.907" v="554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22.887" v="556"/>
        <pc:sldMkLst>
          <pc:docMk/>
          <pc:sldMk cId="3936661063" sldId="304"/>
        </pc:sldMkLst>
        <pc:spChg chg="mod">
          <ac:chgData name="Helena" userId="8ac8855c-4e0e-44ec-b242-4f56ba3c791e" providerId="ADAL" clId="{65754519-F077-4B23-B864-D6B6A3F05342}" dt="2025-01-06T17:04:22.887" v="55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38.827" v="558"/>
        <pc:sldMkLst>
          <pc:docMk/>
          <pc:sldMk cId="3947369053" sldId="305"/>
        </pc:sldMkLst>
        <pc:spChg chg="mod">
          <ac:chgData name="Helena" userId="8ac8855c-4e0e-44ec-b242-4f56ba3c791e" providerId="ADAL" clId="{65754519-F077-4B23-B864-D6B6A3F05342}" dt="2025-01-06T17:04:38.827" v="558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Robert Kempný" userId="298310c0-7adf-4607-8c2f-b5a589468f33" providerId="ADAL" clId="{075A7137-7E33-4D2F-8ED2-DB3BA0BA88BA}"/>
    <pc:docChg chg="modSld">
      <pc:chgData name="Robert Kempný" userId="298310c0-7adf-4607-8c2f-b5a589468f33" providerId="ADAL" clId="{075A7137-7E33-4D2F-8ED2-DB3BA0BA88BA}" dt="2025-01-17T22:10:37.048" v="3"/>
      <pc:docMkLst>
        <pc:docMk/>
      </pc:docMkLst>
      <pc:sldChg chg="addSp modSp mod">
        <pc:chgData name="Robert Kempný" userId="298310c0-7adf-4607-8c2f-b5a589468f33" providerId="ADAL" clId="{075A7137-7E33-4D2F-8ED2-DB3BA0BA88BA}" dt="2025-01-17T22:10:37.048" v="3"/>
        <pc:sldMkLst>
          <pc:docMk/>
          <pc:sldMk cId="1338063626" sldId="262"/>
        </pc:sldMkLst>
        <pc:spChg chg="mod">
          <ac:chgData name="Robert Kempný" userId="298310c0-7adf-4607-8c2f-b5a589468f33" providerId="ADAL" clId="{075A7137-7E33-4D2F-8ED2-DB3BA0BA88BA}" dt="2025-01-17T22:10:15.894" v="0" actId="14100"/>
          <ac:spMkLst>
            <pc:docMk/>
            <pc:sldMk cId="1338063626" sldId="262"/>
            <ac:spMk id="9" creationId="{687E8438-E225-4B7F-A764-FEFBC2D78C02}"/>
          </ac:spMkLst>
        </pc:spChg>
        <pc:spChg chg="mod">
          <ac:chgData name="Robert Kempný" userId="298310c0-7adf-4607-8c2f-b5a589468f33" providerId="ADAL" clId="{075A7137-7E33-4D2F-8ED2-DB3BA0BA88BA}" dt="2025-01-17T22:10:26.824" v="1" actId="1076"/>
          <ac:spMkLst>
            <pc:docMk/>
            <pc:sldMk cId="1338063626" sldId="262"/>
            <ac:spMk id="12" creationId="{78A62DA0-465C-4E19-B567-BEF2445B33A3}"/>
          </ac:spMkLst>
        </pc:spChg>
        <pc:picChg chg="add mod">
          <ac:chgData name="Robert Kempný" userId="298310c0-7adf-4607-8c2f-b5a589468f33" providerId="ADAL" clId="{075A7137-7E33-4D2F-8ED2-DB3BA0BA88BA}" dt="2025-01-17T22:10:29.048" v="2"/>
          <ac:picMkLst>
            <pc:docMk/>
            <pc:sldMk cId="1338063626" sldId="262"/>
            <ac:picMk id="2" creationId="{9A1F7ADB-0722-C2E5-351A-8F9643430060}"/>
          </ac:picMkLst>
        </pc:picChg>
        <pc:picChg chg="add mod">
          <ac:chgData name="Robert Kempný" userId="298310c0-7adf-4607-8c2f-b5a589468f33" providerId="ADAL" clId="{075A7137-7E33-4D2F-8ED2-DB3BA0BA88BA}" dt="2025-01-17T22:10:37.048" v="3"/>
          <ac:picMkLst>
            <pc:docMk/>
            <pc:sldMk cId="1338063626" sldId="262"/>
            <ac:picMk id="5" creationId="{D7D0FC89-D0BD-A1D3-DB73-F52B1D8230D1}"/>
          </ac:picMkLst>
        </pc:picChg>
      </pc:sldChg>
    </pc:docChg>
  </pc:docChgLst>
  <pc:docChgLst>
    <pc:chgData name="Helena" userId="8ac8855c-4e0e-44ec-b242-4f56ba3c791e" providerId="ADAL" clId="{EDF17F19-33F0-4785-A00D-AA5B2422AF07}"/>
    <pc:docChg chg="undo custSel delSld modSld">
      <pc:chgData name="Helena" userId="8ac8855c-4e0e-44ec-b242-4f56ba3c791e" providerId="ADAL" clId="{EDF17F19-33F0-4785-A00D-AA5B2422AF07}" dt="2025-01-07T11:09:16.826" v="222"/>
      <pc:docMkLst>
        <pc:docMk/>
      </pc:docMkLst>
      <pc:sldChg chg="modSp mod">
        <pc:chgData name="Helena" userId="8ac8855c-4e0e-44ec-b242-4f56ba3c791e" providerId="ADAL" clId="{EDF17F19-33F0-4785-A00D-AA5B2422AF07}" dt="2025-01-07T10:38:19.843" v="5" actId="20577"/>
        <pc:sldMkLst>
          <pc:docMk/>
          <pc:sldMk cId="1338063626" sldId="262"/>
        </pc:sldMkLst>
        <pc:spChg chg="mod">
          <ac:chgData name="Helena" userId="8ac8855c-4e0e-44ec-b242-4f56ba3c791e" providerId="ADAL" clId="{EDF17F19-33F0-4785-A00D-AA5B2422AF07}" dt="2025-01-07T10:38:19.843" v="5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EDF17F19-33F0-4785-A00D-AA5B2422AF07}" dt="2025-01-07T10:41:59.754" v="159" actId="6549"/>
        <pc:sldMkLst>
          <pc:docMk/>
          <pc:sldMk cId="3381936972" sldId="263"/>
        </pc:sldMkLst>
        <pc:spChg chg="mod">
          <ac:chgData name="Helena" userId="8ac8855c-4e0e-44ec-b242-4f56ba3c791e" providerId="ADAL" clId="{EDF17F19-33F0-4785-A00D-AA5B2422AF07}" dt="2025-01-07T10:41:59.754" v="159" actId="6549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EDF17F19-33F0-4785-A00D-AA5B2422AF07}" dt="2025-01-07T11:05:16.410" v="184"/>
        <pc:sldMkLst>
          <pc:docMk/>
          <pc:sldMk cId="1084421202" sldId="272"/>
        </pc:sldMkLst>
        <pc:spChg chg="mod">
          <ac:chgData name="Helena" userId="8ac8855c-4e0e-44ec-b242-4f56ba3c791e" providerId="ADAL" clId="{EDF17F19-33F0-4785-A00D-AA5B2422AF07}" dt="2025-01-07T10:42:19.524" v="182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5:16.410" v="184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5:49.024" v="189"/>
        <pc:sldMkLst>
          <pc:docMk/>
          <pc:sldMk cId="664431202" sldId="295"/>
        </pc:sldMkLst>
        <pc:spChg chg="mod">
          <ac:chgData name="Helena" userId="8ac8855c-4e0e-44ec-b242-4f56ba3c791e" providerId="ADAL" clId="{EDF17F19-33F0-4785-A00D-AA5B2422AF07}" dt="2025-01-07T11:05:34.391" v="18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5:49.024" v="189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6:42.878" v="195" actId="20577"/>
        <pc:sldMkLst>
          <pc:docMk/>
          <pc:sldMk cId="1131062224" sldId="296"/>
        </pc:sldMkLst>
        <pc:spChg chg="mod">
          <ac:chgData name="Helena" userId="8ac8855c-4e0e-44ec-b242-4f56ba3c791e" providerId="ADAL" clId="{EDF17F19-33F0-4785-A00D-AA5B2422AF07}" dt="2025-01-07T11:06:01.770" v="190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6:42.878" v="195" actId="20577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7:09.994" v="198"/>
        <pc:sldMkLst>
          <pc:docMk/>
          <pc:sldMk cId="3787806026" sldId="297"/>
        </pc:sldMkLst>
        <pc:spChg chg="mod">
          <ac:chgData name="Helena" userId="8ac8855c-4e0e-44ec-b242-4f56ba3c791e" providerId="ADAL" clId="{EDF17F19-33F0-4785-A00D-AA5B2422AF07}" dt="2025-01-07T11:06:56.894" v="19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7:09.994" v="198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7:40.376" v="205"/>
        <pc:sldMkLst>
          <pc:docMk/>
          <pc:sldMk cId="69242158" sldId="298"/>
        </pc:sldMkLst>
        <pc:spChg chg="mod">
          <ac:chgData name="Helena" userId="8ac8855c-4e0e-44ec-b242-4f56ba3c791e" providerId="ADAL" clId="{EDF17F19-33F0-4785-A00D-AA5B2422AF07}" dt="2025-01-07T11:07:26.384" v="203" actId="27636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7:40.376" v="205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8:19.339" v="214" actId="20577"/>
        <pc:sldMkLst>
          <pc:docMk/>
          <pc:sldMk cId="4212220342" sldId="299"/>
        </pc:sldMkLst>
        <pc:spChg chg="mod">
          <ac:chgData name="Helena" userId="8ac8855c-4e0e-44ec-b242-4f56ba3c791e" providerId="ADAL" clId="{EDF17F19-33F0-4785-A00D-AA5B2422AF07}" dt="2025-01-07T11:07:56.996" v="209" actId="27636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EDF17F19-33F0-4785-A00D-AA5B2422AF07}" dt="2025-01-07T11:08:19.339" v="214" actId="20577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8:51.649" v="220" actId="20577"/>
        <pc:sldMkLst>
          <pc:docMk/>
          <pc:sldMk cId="3936661063" sldId="304"/>
        </pc:sldMkLst>
        <pc:spChg chg="mod">
          <ac:chgData name="Helena" userId="8ac8855c-4e0e-44ec-b242-4f56ba3c791e" providerId="ADAL" clId="{EDF17F19-33F0-4785-A00D-AA5B2422AF07}" dt="2025-01-07T11:08:51.649" v="220" actId="20577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EDF17F19-33F0-4785-A00D-AA5B2422AF07}" dt="2025-01-07T11:09:16.826" v="222"/>
        <pc:sldMkLst>
          <pc:docMk/>
          <pc:sldMk cId="3947369053" sldId="305"/>
        </pc:sldMkLst>
        <pc:spChg chg="mod">
          <ac:chgData name="Helena" userId="8ac8855c-4e0e-44ec-b242-4f56ba3c791e" providerId="ADAL" clId="{EDF17F19-33F0-4785-A00D-AA5B2422AF07}" dt="2025-01-07T11:09:16.826" v="222"/>
          <ac:spMkLst>
            <pc:docMk/>
            <pc:sldMk cId="3947369053" sldId="305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EDF17F19-33F0-4785-A00D-AA5B2422AF07}" dt="2025-01-07T11:08:34.338" v="215" actId="2696"/>
        <pc:sldMkLst>
          <pc:docMk/>
          <pc:sldMk cId="2473076063" sldId="306"/>
        </pc:sldMkLst>
      </pc:sldChg>
    </pc:docChg>
  </pc:docChgLst>
  <pc:docChgLst>
    <pc:chgData name="Helena" userId="8ac8855c-4e0e-44ec-b242-4f56ba3c791e" providerId="ADAL" clId="{93B439D7-6596-45EE-977A-E68E6E0E5BBD}"/>
    <pc:docChg chg="undo custSel addSld delSld modSld sldOrd">
      <pc:chgData name="Helena" userId="8ac8855c-4e0e-44ec-b242-4f56ba3c791e" providerId="ADAL" clId="{93B439D7-6596-45EE-977A-E68E6E0E5BBD}" dt="2025-01-06T12:45:26.176" v="540" actId="14100"/>
      <pc:docMkLst>
        <pc:docMk/>
      </pc:docMkLst>
      <pc:sldChg chg="modSp mod ord">
        <pc:chgData name="Helena" userId="8ac8855c-4e0e-44ec-b242-4f56ba3c791e" providerId="ADAL" clId="{93B439D7-6596-45EE-977A-E68E6E0E5BBD}" dt="2025-01-06T12:34:44.686" v="84" actId="20577"/>
        <pc:sldMkLst>
          <pc:docMk/>
          <pc:sldMk cId="493791013" sldId="265"/>
        </pc:sldMkLst>
        <pc:spChg chg="mod">
          <ac:chgData name="Helena" userId="8ac8855c-4e0e-44ec-b242-4f56ba3c791e" providerId="ADAL" clId="{93B439D7-6596-45EE-977A-E68E6E0E5BBD}" dt="2025-01-06T12:34:44.686" v="84" actId="20577"/>
          <ac:spMkLst>
            <pc:docMk/>
            <pc:sldMk cId="493791013" sldId="265"/>
            <ac:spMk id="6" creationId="{A5A29A1F-AA48-4914-BEA8-EA2AA88A4B1D}"/>
          </ac:spMkLst>
        </pc:spChg>
      </pc:sldChg>
      <pc:sldChg chg="ord">
        <pc:chgData name="Helena" userId="8ac8855c-4e0e-44ec-b242-4f56ba3c791e" providerId="ADAL" clId="{93B439D7-6596-45EE-977A-E68E6E0E5BBD}" dt="2025-01-06T12:33:24.092" v="53"/>
        <pc:sldMkLst>
          <pc:docMk/>
          <pc:sldMk cId="3959727455" sldId="273"/>
        </pc:sldMkLst>
      </pc:sldChg>
      <pc:sldChg chg="delSp modSp add del mod ord">
        <pc:chgData name="Helena" userId="8ac8855c-4e0e-44ec-b242-4f56ba3c791e" providerId="ADAL" clId="{93B439D7-6596-45EE-977A-E68E6E0E5BBD}" dt="2025-01-06T12:35:11.918" v="88" actId="478"/>
        <pc:sldMkLst>
          <pc:docMk/>
          <pc:sldMk cId="272585569" sldId="274"/>
        </pc:sldMkLst>
        <pc:spChg chg="mod">
          <ac:chgData name="Helena" userId="8ac8855c-4e0e-44ec-b242-4f56ba3c791e" providerId="ADAL" clId="{93B439D7-6596-45EE-977A-E68E6E0E5BBD}" dt="2025-01-06T12:35:09.585" v="87" actId="6549"/>
          <ac:spMkLst>
            <pc:docMk/>
            <pc:sldMk cId="272585569" sldId="274"/>
            <ac:spMk id="6" creationId="{A5A29A1F-AA48-4914-BEA8-EA2AA88A4B1D}"/>
          </ac:spMkLst>
        </pc:spChg>
        <pc:picChg chg="del">
          <ac:chgData name="Helena" userId="8ac8855c-4e0e-44ec-b242-4f56ba3c791e" providerId="ADAL" clId="{93B439D7-6596-45EE-977A-E68E6E0E5BBD}" dt="2025-01-06T12:35:11.918" v="88" actId="478"/>
          <ac:picMkLst>
            <pc:docMk/>
            <pc:sldMk cId="272585569" sldId="274"/>
            <ac:picMk id="4" creationId="{C12FAB29-F9C0-40AF-96FE-9A19FCB8C70E}"/>
          </ac:picMkLst>
        </pc:picChg>
        <pc:picChg chg="del">
          <ac:chgData name="Helena" userId="8ac8855c-4e0e-44ec-b242-4f56ba3c791e" providerId="ADAL" clId="{93B439D7-6596-45EE-977A-E68E6E0E5BBD}" dt="2025-01-06T12:35:01.210" v="85" actId="478"/>
          <ac:picMkLst>
            <pc:docMk/>
            <pc:sldMk cId="272585569" sldId="274"/>
            <ac:picMk id="8" creationId="{0479E4A3-798E-41C6-B00C-D81C3BFDC8DF}"/>
          </ac:picMkLst>
        </pc:picChg>
      </pc:sldChg>
      <pc:sldChg chg="modSp add del mod ord">
        <pc:chgData name="Helena" userId="8ac8855c-4e0e-44ec-b242-4f56ba3c791e" providerId="ADAL" clId="{93B439D7-6596-45EE-977A-E68E6E0E5BBD}" dt="2025-01-06T12:35:21.355" v="92" actId="20577"/>
        <pc:sldMkLst>
          <pc:docMk/>
          <pc:sldMk cId="4092707784" sldId="275"/>
        </pc:sldMkLst>
        <pc:spChg chg="mod">
          <ac:chgData name="Helena" userId="8ac8855c-4e0e-44ec-b242-4f56ba3c791e" providerId="ADAL" clId="{93B439D7-6596-45EE-977A-E68E6E0E5BBD}" dt="2025-01-06T12:35:21.355" v="92" actId="20577"/>
          <ac:spMkLst>
            <pc:docMk/>
            <pc:sldMk cId="4092707784" sldId="275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4:38.706" v="511" actId="6549"/>
        <pc:sldMkLst>
          <pc:docMk/>
          <pc:sldMk cId="500273330" sldId="276"/>
        </pc:sldMkLst>
        <pc:spChg chg="mod">
          <ac:chgData name="Helena" userId="8ac8855c-4e0e-44ec-b242-4f56ba3c791e" providerId="ADAL" clId="{93B439D7-6596-45EE-977A-E68E6E0E5BBD}" dt="2025-01-06T12:44:38.706" v="511" actId="6549"/>
          <ac:spMkLst>
            <pc:docMk/>
            <pc:sldMk cId="500273330" sldId="276"/>
            <ac:spMk id="6" creationId="{A5A29A1F-AA48-4914-BEA8-EA2AA88A4B1D}"/>
          </ac:spMkLst>
        </pc:spChg>
      </pc:sldChg>
      <pc:sldChg chg="modSp add del mod ord">
        <pc:chgData name="Helena" userId="8ac8855c-4e0e-44ec-b242-4f56ba3c791e" providerId="ADAL" clId="{93B439D7-6596-45EE-977A-E68E6E0E5BBD}" dt="2025-01-06T12:37:47.794" v="206" actId="20577"/>
        <pc:sldMkLst>
          <pc:docMk/>
          <pc:sldMk cId="3302716464" sldId="277"/>
        </pc:sldMkLst>
        <pc:spChg chg="mod">
          <ac:chgData name="Helena" userId="8ac8855c-4e0e-44ec-b242-4f56ba3c791e" providerId="ADAL" clId="{93B439D7-6596-45EE-977A-E68E6E0E5BBD}" dt="2025-01-06T12:37:47.794" v="206" actId="20577"/>
          <ac:spMkLst>
            <pc:docMk/>
            <pc:sldMk cId="3302716464" sldId="277"/>
            <ac:spMk id="11" creationId="{426A6329-F9AB-424C-8AEB-35B0C8CE7476}"/>
          </ac:spMkLst>
        </pc:spChg>
      </pc:sldChg>
      <pc:sldChg chg="modSp add del mod ord">
        <pc:chgData name="Helena" userId="8ac8855c-4e0e-44ec-b242-4f56ba3c791e" providerId="ADAL" clId="{93B439D7-6596-45EE-977A-E68E6E0E5BBD}" dt="2025-01-06T12:38:01.008" v="210" actId="27636"/>
        <pc:sldMkLst>
          <pc:docMk/>
          <pc:sldMk cId="3104700729" sldId="278"/>
        </pc:sldMkLst>
        <pc:spChg chg="mod">
          <ac:chgData name="Helena" userId="8ac8855c-4e0e-44ec-b242-4f56ba3c791e" providerId="ADAL" clId="{93B439D7-6596-45EE-977A-E68E6E0E5BBD}" dt="2025-01-06T12:38:01.008" v="210" actId="27636"/>
          <ac:spMkLst>
            <pc:docMk/>
            <pc:sldMk cId="3104700729" sldId="278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09.826" v="538" actId="20577"/>
        <pc:sldMkLst>
          <pc:docMk/>
          <pc:sldMk cId="380732883" sldId="279"/>
        </pc:sldMkLst>
        <pc:spChg chg="mod">
          <ac:chgData name="Helena" userId="8ac8855c-4e0e-44ec-b242-4f56ba3c791e" providerId="ADAL" clId="{93B439D7-6596-45EE-977A-E68E6E0E5BBD}" dt="2025-01-06T12:45:09.826" v="538" actId="20577"/>
          <ac:spMkLst>
            <pc:docMk/>
            <pc:sldMk cId="380732883" sldId="27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26.176" v="540" actId="14100"/>
        <pc:sldMkLst>
          <pc:docMk/>
          <pc:sldMk cId="1343629713" sldId="280"/>
        </pc:sldMkLst>
        <pc:spChg chg="mod">
          <ac:chgData name="Helena" userId="8ac8855c-4e0e-44ec-b242-4f56ba3c791e" providerId="ADAL" clId="{93B439D7-6596-45EE-977A-E68E6E0E5BBD}" dt="2025-01-06T12:45:26.176" v="540" actId="14100"/>
          <ac:spMkLst>
            <pc:docMk/>
            <pc:sldMk cId="1343629713" sldId="280"/>
            <ac:spMk id="11" creationId="{426A6329-F9AB-424C-8AEB-35B0C8CE7476}"/>
          </ac:spMkLst>
        </pc:spChg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4103794961" sldId="281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2522182703" sldId="282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93B439D7-6596-45EE-977A-E68E6E0E5BBD}" dt="2025-01-06T12:32:02.015" v="46" actId="2696"/>
        <pc:sldMkLst>
          <pc:docMk/>
          <pc:sldMk cId="655261926" sldId="287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93B439D7-6596-45EE-977A-E68E6E0E5BBD}" dt="2025-01-06T12:36:07.221" v="139" actId="20577"/>
        <pc:sldMkLst>
          <pc:docMk/>
          <pc:sldMk cId="664431202" sldId="295"/>
        </pc:sldMkLst>
        <pc:spChg chg="mod">
          <ac:chgData name="Helena" userId="8ac8855c-4e0e-44ec-b242-4f56ba3c791e" providerId="ADAL" clId="{93B439D7-6596-45EE-977A-E68E6E0E5BBD}" dt="2025-01-06T12:36:07.221" v="139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B439D7-6596-45EE-977A-E68E6E0E5BBD}" dt="2025-01-06T12:31:37.905" v="44"/>
        <pc:sldMkLst>
          <pc:docMk/>
          <pc:sldMk cId="1131062224" sldId="296"/>
        </pc:sldMkLst>
        <pc:spChg chg="mod">
          <ac:chgData name="Helena" userId="8ac8855c-4e0e-44ec-b242-4f56ba3c791e" providerId="ADAL" clId="{93B439D7-6596-45EE-977A-E68E6E0E5BBD}" dt="2025-01-06T12:31:24.989" v="42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1:37.905" v="44"/>
          <ac:spMkLst>
            <pc:docMk/>
            <pc:sldMk cId="1131062224" sldId="296"/>
            <ac:spMk id="11" creationId="{B3E7D415-F789-40A2-B235-E95A0A59BE3C}"/>
          </ac:spMkLst>
        </pc:spChg>
        <pc:picChg chg="mod">
          <ac:chgData name="Helena" userId="8ac8855c-4e0e-44ec-b242-4f56ba3c791e" providerId="ADAL" clId="{93B439D7-6596-45EE-977A-E68E6E0E5BBD}" dt="2025-01-06T12:31:11.198" v="1" actId="1076"/>
          <ac:picMkLst>
            <pc:docMk/>
            <pc:sldMk cId="1131062224" sldId="296"/>
            <ac:picMk id="14" creationId="{F3A4B768-70D3-4237-B093-4A78E6219001}"/>
          </ac:picMkLst>
        </pc:picChg>
      </pc:sldChg>
      <pc:sldChg chg="addSp delSp modSp add mod">
        <pc:chgData name="Helena" userId="8ac8855c-4e0e-44ec-b242-4f56ba3c791e" providerId="ADAL" clId="{93B439D7-6596-45EE-977A-E68E6E0E5BBD}" dt="2025-01-06T12:37:00.031" v="175" actId="20577"/>
        <pc:sldMkLst>
          <pc:docMk/>
          <pc:sldMk cId="3787806026" sldId="297"/>
        </pc:sldMkLst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2" creationId="{C8676F77-8160-4AC2-A947-0E5527C33E9D}"/>
          </ac:spMkLst>
        </pc:spChg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3" creationId="{83C87C91-D3E6-4893-B0C4-13127300FEE1}"/>
          </ac:spMkLst>
        </pc:spChg>
        <pc:spChg chg="mod">
          <ac:chgData name="Helena" userId="8ac8855c-4e0e-44ec-b242-4f56ba3c791e" providerId="ADAL" clId="{93B439D7-6596-45EE-977A-E68E6E0E5BBD}" dt="2025-01-06T12:36:29.755" v="159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7:00.031" v="175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8:42.293" v="243"/>
        <pc:sldMkLst>
          <pc:docMk/>
          <pc:sldMk cId="69242158" sldId="298"/>
        </pc:sldMkLst>
        <pc:spChg chg="mod">
          <ac:chgData name="Helena" userId="8ac8855c-4e0e-44ec-b242-4f56ba3c791e" providerId="ADAL" clId="{93B439D7-6596-45EE-977A-E68E6E0E5BBD}" dt="2025-01-06T12:38:22.296" v="241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8:42.293" v="243"/>
          <ac:spMkLst>
            <pc:docMk/>
            <pc:sldMk cId="69242158" sldId="298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16.676" v="273"/>
        <pc:sldMkLst>
          <pc:docMk/>
          <pc:sldMk cId="4212220342" sldId="299"/>
        </pc:sldMkLst>
        <pc:spChg chg="mod">
          <ac:chgData name="Helena" userId="8ac8855c-4e0e-44ec-b242-4f56ba3c791e" providerId="ADAL" clId="{93B439D7-6596-45EE-977A-E68E6E0E5BBD}" dt="2025-01-06T12:39:05.896" v="271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16.676" v="273"/>
          <ac:spMkLst>
            <pc:docMk/>
            <pc:sldMk cId="4212220342" sldId="299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49.764" v="305"/>
        <pc:sldMkLst>
          <pc:docMk/>
          <pc:sldMk cId="1675346885" sldId="300"/>
        </pc:sldMkLst>
        <pc:spChg chg="mod">
          <ac:chgData name="Helena" userId="8ac8855c-4e0e-44ec-b242-4f56ba3c791e" providerId="ADAL" clId="{93B439D7-6596-45EE-977A-E68E6E0E5BBD}" dt="2025-01-06T12:39:34.455" v="303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49.764" v="305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0:39.680" v="390" actId="20577"/>
        <pc:sldMkLst>
          <pc:docMk/>
          <pc:sldMk cId="2041055023" sldId="301"/>
        </pc:sldMkLst>
        <pc:spChg chg="add del">
          <ac:chgData name="Helena" userId="8ac8855c-4e0e-44ec-b242-4f56ba3c791e" providerId="ADAL" clId="{93B439D7-6596-45EE-977A-E68E6E0E5BBD}" dt="2025-01-06T12:40:33.208" v="386"/>
          <ac:spMkLst>
            <pc:docMk/>
            <pc:sldMk cId="2041055023" sldId="301"/>
            <ac:spMk id="2" creationId="{2DD9C4ED-AA43-4A83-97E3-D6065F9C3F2F}"/>
          </ac:spMkLst>
        </pc:spChg>
        <pc:spChg chg="mod">
          <ac:chgData name="Helena" userId="8ac8855c-4e0e-44ec-b242-4f56ba3c791e" providerId="ADAL" clId="{93B439D7-6596-45EE-977A-E68E6E0E5BBD}" dt="2025-01-06T12:40:18.486" v="38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0:39.680" v="390" actId="20577"/>
          <ac:spMkLst>
            <pc:docMk/>
            <pc:sldMk cId="2041055023" sldId="301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06.826" v="416"/>
        <pc:sldMkLst>
          <pc:docMk/>
          <pc:sldMk cId="2017816102" sldId="302"/>
        </pc:sldMkLst>
        <pc:spChg chg="mod">
          <ac:chgData name="Helena" userId="8ac8855c-4e0e-44ec-b242-4f56ba3c791e" providerId="ADAL" clId="{93B439D7-6596-45EE-977A-E68E6E0E5BBD}" dt="2025-01-06T12:40:57.527" v="41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06.826" v="416"/>
          <ac:spMkLst>
            <pc:docMk/>
            <pc:sldMk cId="2017816102" sldId="302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36.602" v="435"/>
        <pc:sldMkLst>
          <pc:docMk/>
          <pc:sldMk cId="2874748418" sldId="303"/>
        </pc:sldMkLst>
        <pc:spChg chg="mod">
          <ac:chgData name="Helena" userId="8ac8855c-4e0e-44ec-b242-4f56ba3c791e" providerId="ADAL" clId="{93B439D7-6596-45EE-977A-E68E6E0E5BBD}" dt="2025-01-06T12:41:21.976" v="433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36.602" v="435"/>
          <ac:spMkLst>
            <pc:docMk/>
            <pc:sldMk cId="2874748418" sldId="303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2:05.124" v="459"/>
        <pc:sldMkLst>
          <pc:docMk/>
          <pc:sldMk cId="3936661063" sldId="304"/>
        </pc:sldMkLst>
        <pc:spChg chg="mod">
          <ac:chgData name="Helena" userId="8ac8855c-4e0e-44ec-b242-4f56ba3c791e" providerId="ADAL" clId="{93B439D7-6596-45EE-977A-E68E6E0E5BBD}" dt="2025-01-06T12:41:51.537" v="457" actId="20577"/>
          <ac:spMkLst>
            <pc:docMk/>
            <pc:sldMk cId="3936661063" sldId="304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05.124" v="459"/>
          <ac:spMkLst>
            <pc:docMk/>
            <pc:sldMk cId="3936661063" sldId="304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2:41.076" v="482"/>
        <pc:sldMkLst>
          <pc:docMk/>
          <pc:sldMk cId="3947369053" sldId="305"/>
        </pc:sldMkLst>
        <pc:spChg chg="add del">
          <ac:chgData name="Helena" userId="8ac8855c-4e0e-44ec-b242-4f56ba3c791e" providerId="ADAL" clId="{93B439D7-6596-45EE-977A-E68E6E0E5BBD}" dt="2025-01-06T12:42:37.446" v="480"/>
          <ac:spMkLst>
            <pc:docMk/>
            <pc:sldMk cId="3947369053" sldId="305"/>
            <ac:spMk id="2" creationId="{5A3268F8-0624-4B18-99CE-8BF2ACDE9C45}"/>
          </ac:spMkLst>
        </pc:spChg>
        <pc:spChg chg="mod">
          <ac:chgData name="Helena" userId="8ac8855c-4e0e-44ec-b242-4f56ba3c791e" providerId="ADAL" clId="{93B439D7-6596-45EE-977A-E68E6E0E5BBD}" dt="2025-01-06T12:42:24.766" v="478" actId="20577"/>
          <ac:spMkLst>
            <pc:docMk/>
            <pc:sldMk cId="3947369053" sldId="305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41.076" v="48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F8D50399-F534-4BEB-B675-982833FA9BEA}"/>
    <pc:docChg chg="undo custSel delSld modSld">
      <pc:chgData name="Helena" userId="8ac8855c-4e0e-44ec-b242-4f56ba3c791e" providerId="ADAL" clId="{F8D50399-F534-4BEB-B675-982833FA9BEA}" dt="2025-01-06T17:24:49.682" v="58"/>
      <pc:docMkLst>
        <pc:docMk/>
      </pc:docMkLst>
      <pc:sldChg chg="modSp mod">
        <pc:chgData name="Helena" userId="8ac8855c-4e0e-44ec-b242-4f56ba3c791e" providerId="ADAL" clId="{F8D50399-F534-4BEB-B675-982833FA9BEA}" dt="2025-01-06T17:18:36.215" v="8" actId="20577"/>
        <pc:sldMkLst>
          <pc:docMk/>
          <pc:sldMk cId="1338063626" sldId="262"/>
        </pc:sldMkLst>
        <pc:spChg chg="mod">
          <ac:chgData name="Helena" userId="8ac8855c-4e0e-44ec-b242-4f56ba3c791e" providerId="ADAL" clId="{F8D50399-F534-4BEB-B675-982833FA9BEA}" dt="2025-01-06T17:18:36.215" v="8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F8D50399-F534-4BEB-B675-982833FA9BEA}" dt="2025-01-06T17:19:38.048" v="27" actId="20577"/>
        <pc:sldMkLst>
          <pc:docMk/>
          <pc:sldMk cId="3381936972" sldId="263"/>
        </pc:sldMkLst>
        <pc:spChg chg="mod">
          <ac:chgData name="Helena" userId="8ac8855c-4e0e-44ec-b242-4f56ba3c791e" providerId="ADAL" clId="{F8D50399-F534-4BEB-B675-982833FA9BEA}" dt="2025-01-06T17:19:38.048" v="27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F8D50399-F534-4BEB-B675-982833FA9BEA}" dt="2025-01-06T17:20:21.438" v="31"/>
        <pc:sldMkLst>
          <pc:docMk/>
          <pc:sldMk cId="1084421202" sldId="272"/>
        </pc:sldMkLst>
        <pc:spChg chg="mod">
          <ac:chgData name="Helena" userId="8ac8855c-4e0e-44ec-b242-4f56ba3c791e" providerId="ADAL" clId="{F8D50399-F534-4BEB-B675-982833FA9BEA}" dt="2025-01-06T17:20:02.744" v="29" actId="27636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0:21.438" v="31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1:08.253" v="35"/>
        <pc:sldMkLst>
          <pc:docMk/>
          <pc:sldMk cId="664431202" sldId="295"/>
        </pc:sldMkLst>
        <pc:spChg chg="mod">
          <ac:chgData name="Helena" userId="8ac8855c-4e0e-44ec-b242-4f56ba3c791e" providerId="ADAL" clId="{F8D50399-F534-4BEB-B675-982833FA9BEA}" dt="2025-01-06T17:20:34.328" v="33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1:08.253" v="35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1:34.848" v="39"/>
        <pc:sldMkLst>
          <pc:docMk/>
          <pc:sldMk cId="1131062224" sldId="296"/>
        </pc:sldMkLst>
        <pc:spChg chg="mod">
          <ac:chgData name="Helena" userId="8ac8855c-4e0e-44ec-b242-4f56ba3c791e" providerId="ADAL" clId="{F8D50399-F534-4BEB-B675-982833FA9BEA}" dt="2025-01-06T17:21:23.288" v="37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1:34.848" v="39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2:01.538" v="43"/>
        <pc:sldMkLst>
          <pc:docMk/>
          <pc:sldMk cId="3787806026" sldId="297"/>
        </pc:sldMkLst>
        <pc:spChg chg="mod">
          <ac:chgData name="Helena" userId="8ac8855c-4e0e-44ec-b242-4f56ba3c791e" providerId="ADAL" clId="{F8D50399-F534-4BEB-B675-982833FA9BEA}" dt="2025-01-06T17:21:47.878" v="41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2:01.538" v="43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2:30.862" v="47"/>
        <pc:sldMkLst>
          <pc:docMk/>
          <pc:sldMk cId="69242158" sldId="298"/>
        </pc:sldMkLst>
        <pc:spChg chg="mod">
          <ac:chgData name="Helena" userId="8ac8855c-4e0e-44ec-b242-4f56ba3c791e" providerId="ADAL" clId="{F8D50399-F534-4BEB-B675-982833FA9BEA}" dt="2025-01-06T17:22:16.604" v="45" actId="27636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2:30.862" v="4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3:14.159" v="50"/>
        <pc:sldMkLst>
          <pc:docMk/>
          <pc:sldMk cId="4212220342" sldId="299"/>
        </pc:sldMkLst>
        <pc:spChg chg="mod">
          <ac:chgData name="Helena" userId="8ac8855c-4e0e-44ec-b242-4f56ba3c791e" providerId="ADAL" clId="{F8D50399-F534-4BEB-B675-982833FA9BEA}" dt="2025-01-06T17:23:01.788" v="48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3:14.159" v="50"/>
          <ac:spMkLst>
            <pc:docMk/>
            <pc:sldMk cId="4212220342" sldId="299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F8D50399-F534-4BEB-B675-982833FA9BEA}" dt="2025-01-06T17:23:37.289" v="51" actId="2696"/>
        <pc:sldMkLst>
          <pc:docMk/>
          <pc:sldMk cId="1675346885" sldId="300"/>
        </pc:sldMkLst>
      </pc:sldChg>
      <pc:sldChg chg="del">
        <pc:chgData name="Helena" userId="8ac8855c-4e0e-44ec-b242-4f56ba3c791e" providerId="ADAL" clId="{F8D50399-F534-4BEB-B675-982833FA9BEA}" dt="2025-01-06T17:23:49.421" v="53" actId="2696"/>
        <pc:sldMkLst>
          <pc:docMk/>
          <pc:sldMk cId="2041055023" sldId="301"/>
        </pc:sldMkLst>
      </pc:sldChg>
      <pc:sldChg chg="del">
        <pc:chgData name="Helena" userId="8ac8855c-4e0e-44ec-b242-4f56ba3c791e" providerId="ADAL" clId="{F8D50399-F534-4BEB-B675-982833FA9BEA}" dt="2025-01-06T17:23:42.808" v="52" actId="2696"/>
        <pc:sldMkLst>
          <pc:docMk/>
          <pc:sldMk cId="2017816102" sldId="302"/>
        </pc:sldMkLst>
      </pc:sldChg>
      <pc:sldChg chg="del">
        <pc:chgData name="Helena" userId="8ac8855c-4e0e-44ec-b242-4f56ba3c791e" providerId="ADAL" clId="{F8D50399-F534-4BEB-B675-982833FA9BEA}" dt="2025-01-06T17:24:05.683" v="54" actId="2696"/>
        <pc:sldMkLst>
          <pc:docMk/>
          <pc:sldMk cId="2874748418" sldId="303"/>
        </pc:sldMkLst>
      </pc:sldChg>
      <pc:sldChg chg="modSp mod">
        <pc:chgData name="Helena" userId="8ac8855c-4e0e-44ec-b242-4f56ba3c791e" providerId="ADAL" clId="{F8D50399-F534-4BEB-B675-982833FA9BEA}" dt="2025-01-06T17:24:29.238" v="56"/>
        <pc:sldMkLst>
          <pc:docMk/>
          <pc:sldMk cId="3936661063" sldId="304"/>
        </pc:sldMkLst>
        <pc:spChg chg="mod">
          <ac:chgData name="Helena" userId="8ac8855c-4e0e-44ec-b242-4f56ba3c791e" providerId="ADAL" clId="{F8D50399-F534-4BEB-B675-982833FA9BEA}" dt="2025-01-06T17:24:29.238" v="5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4:49.682" v="58"/>
        <pc:sldMkLst>
          <pc:docMk/>
          <pc:sldMk cId="3947369053" sldId="305"/>
        </pc:sldMkLst>
        <pc:spChg chg="mod">
          <ac:chgData name="Helena" userId="8ac8855c-4e0e-44ec-b242-4f56ba3c791e" providerId="ADAL" clId="{F8D50399-F534-4BEB-B675-982833FA9BEA}" dt="2025-01-06T17:24:49.682" v="58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 Marková" userId="8ac8855c-4e0e-44ec-b242-4f56ba3c791e" providerId="ADAL" clId="{CBD19295-87E8-4910-B80A-BBBCA6C3C406}"/>
    <pc:docChg chg="modSld">
      <pc:chgData name="Helena Marková" userId="8ac8855c-4e0e-44ec-b242-4f56ba3c791e" providerId="ADAL" clId="{CBD19295-87E8-4910-B80A-BBBCA6C3C406}" dt="2025-01-09T12:15:16.861" v="1" actId="20577"/>
      <pc:docMkLst>
        <pc:docMk/>
      </pc:docMkLst>
      <pc:sldChg chg="modSp mod">
        <pc:chgData name="Helena Marková" userId="8ac8855c-4e0e-44ec-b242-4f56ba3c791e" providerId="ADAL" clId="{CBD19295-87E8-4910-B80A-BBBCA6C3C406}" dt="2025-01-09T12:15:16.861" v="1" actId="20577"/>
        <pc:sldMkLst>
          <pc:docMk/>
          <pc:sldMk cId="1338063626" sldId="262"/>
        </pc:sldMkLst>
        <pc:spChg chg="mod">
          <ac:chgData name="Helena Marková" userId="8ac8855c-4e0e-44ec-b242-4f56ba3c791e" providerId="ADAL" clId="{CBD19295-87E8-4910-B80A-BBBCA6C3C406}" dt="2025-01-09T12:15:16.861" v="1" actId="20577"/>
          <ac:spMkLst>
            <pc:docMk/>
            <pc:sldMk cId="1338063626" sldId="262"/>
            <ac:spMk id="12" creationId="{78A62DA0-465C-4E19-B567-BEF2445B33A3}"/>
          </ac:spMkLst>
        </pc:spChg>
      </pc:sldChg>
    </pc:docChg>
  </pc:docChgLst>
  <pc:docChgLst>
    <pc:chgData name="Helena" userId="8ac8855c-4e0e-44ec-b242-4f56ba3c791e" providerId="ADAL" clId="{3809EDA1-72F7-4C40-81B5-9FC711AB1AB0}"/>
    <pc:docChg chg="custSel addSld modSld">
      <pc:chgData name="Helena" userId="8ac8855c-4e0e-44ec-b242-4f56ba3c791e" providerId="ADAL" clId="{3809EDA1-72F7-4C40-81B5-9FC711AB1AB0}" dt="2025-01-07T10:13:38.806" v="298"/>
      <pc:docMkLst>
        <pc:docMk/>
      </pc:docMkLst>
      <pc:sldChg chg="modSp mod">
        <pc:chgData name="Helena" userId="8ac8855c-4e0e-44ec-b242-4f56ba3c791e" providerId="ADAL" clId="{3809EDA1-72F7-4C40-81B5-9FC711AB1AB0}" dt="2025-01-07T09:53:26.511" v="3" actId="255"/>
        <pc:sldMkLst>
          <pc:docMk/>
          <pc:sldMk cId="1338063626" sldId="262"/>
        </pc:sldMkLst>
        <pc:spChg chg="mod">
          <ac:chgData name="Helena" userId="8ac8855c-4e0e-44ec-b242-4f56ba3c791e" providerId="ADAL" clId="{3809EDA1-72F7-4C40-81B5-9FC711AB1AB0}" dt="2025-01-07T09:53:26.511" v="3" actId="255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3809EDA1-72F7-4C40-81B5-9FC711AB1AB0}" dt="2025-01-07T09:55:00.477" v="66" actId="5793"/>
        <pc:sldMkLst>
          <pc:docMk/>
          <pc:sldMk cId="3381936972" sldId="263"/>
        </pc:sldMkLst>
        <pc:spChg chg="mod">
          <ac:chgData name="Helena" userId="8ac8855c-4e0e-44ec-b242-4f56ba3c791e" providerId="ADAL" clId="{3809EDA1-72F7-4C40-81B5-9FC711AB1AB0}" dt="2025-01-07T09:55:00.477" v="66" actId="5793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3809EDA1-72F7-4C40-81B5-9FC711AB1AB0}" dt="2025-01-07T09:55:34.843" v="70"/>
        <pc:sldMkLst>
          <pc:docMk/>
          <pc:sldMk cId="1084421202" sldId="272"/>
        </pc:sldMkLst>
        <pc:spChg chg="mod">
          <ac:chgData name="Helena" userId="8ac8855c-4e0e-44ec-b242-4f56ba3c791e" providerId="ADAL" clId="{3809EDA1-72F7-4C40-81B5-9FC711AB1AB0}" dt="2025-01-07T09:55:14.421" v="68" actId="27636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5:34.843" v="70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09:56:20.464" v="74"/>
        <pc:sldMkLst>
          <pc:docMk/>
          <pc:sldMk cId="664431202" sldId="295"/>
        </pc:sldMkLst>
        <pc:spChg chg="mod">
          <ac:chgData name="Helena" userId="8ac8855c-4e0e-44ec-b242-4f56ba3c791e" providerId="ADAL" clId="{3809EDA1-72F7-4C40-81B5-9FC711AB1AB0}" dt="2025-01-07T09:56:02.069" v="72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6:20.464" v="74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3809EDA1-72F7-4C40-81B5-9FC711AB1AB0}" dt="2025-01-07T09:57:26.588" v="115"/>
        <pc:sldMkLst>
          <pc:docMk/>
          <pc:sldMk cId="1131062224" sldId="296"/>
        </pc:sldMkLst>
        <pc:spChg chg="add del">
          <ac:chgData name="Helena" userId="8ac8855c-4e0e-44ec-b242-4f56ba3c791e" providerId="ADAL" clId="{3809EDA1-72F7-4C40-81B5-9FC711AB1AB0}" dt="2025-01-07T09:57:23.375" v="113"/>
          <ac:spMkLst>
            <pc:docMk/>
            <pc:sldMk cId="1131062224" sldId="296"/>
            <ac:spMk id="2" creationId="{0104ADE1-DBC3-45A1-930F-34006753B65A}"/>
          </ac:spMkLst>
        </pc:spChg>
        <pc:spChg chg="mod">
          <ac:chgData name="Helena" userId="8ac8855c-4e0e-44ec-b242-4f56ba3c791e" providerId="ADAL" clId="{3809EDA1-72F7-4C40-81B5-9FC711AB1AB0}" dt="2025-01-07T09:57:03.746" v="111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7:26.588" v="115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0:37.455" v="166"/>
        <pc:sldMkLst>
          <pc:docMk/>
          <pc:sldMk cId="3787806026" sldId="297"/>
        </pc:sldMkLst>
        <pc:spChg chg="mod">
          <ac:chgData name="Helena" userId="8ac8855c-4e0e-44ec-b242-4f56ba3c791e" providerId="ADAL" clId="{3809EDA1-72F7-4C40-81B5-9FC711AB1AB0}" dt="2025-01-07T09:57:45.639" v="164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0:37.455" v="166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1:19.512" v="223" actId="20577"/>
        <pc:sldMkLst>
          <pc:docMk/>
          <pc:sldMk cId="69242158" sldId="298"/>
        </pc:sldMkLst>
        <pc:spChg chg="mod">
          <ac:chgData name="Helena" userId="8ac8855c-4e0e-44ec-b242-4f56ba3c791e" providerId="ADAL" clId="{3809EDA1-72F7-4C40-81B5-9FC711AB1AB0}" dt="2025-01-07T10:00:59.537" v="21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1:19.512" v="223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2:04.513" v="251"/>
        <pc:sldMkLst>
          <pc:docMk/>
          <pc:sldMk cId="4212220342" sldId="299"/>
        </pc:sldMkLst>
        <pc:spChg chg="mod">
          <ac:chgData name="Helena" userId="8ac8855c-4e0e-44ec-b242-4f56ba3c791e" providerId="ADAL" clId="{3809EDA1-72F7-4C40-81B5-9FC711AB1AB0}" dt="2025-01-07T10:01:52.222" v="249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2:04.513" v="251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13:24.213" v="296"/>
        <pc:sldMkLst>
          <pc:docMk/>
          <pc:sldMk cId="3936661063" sldId="304"/>
        </pc:sldMkLst>
        <pc:spChg chg="mod">
          <ac:chgData name="Helena" userId="8ac8855c-4e0e-44ec-b242-4f56ba3c791e" providerId="ADAL" clId="{3809EDA1-72F7-4C40-81B5-9FC711AB1AB0}" dt="2025-01-07T10:13:24.213" v="29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13:38.806" v="298"/>
        <pc:sldMkLst>
          <pc:docMk/>
          <pc:sldMk cId="3947369053" sldId="305"/>
        </pc:sldMkLst>
        <pc:spChg chg="mod">
          <ac:chgData name="Helena" userId="8ac8855c-4e0e-44ec-b242-4f56ba3c791e" providerId="ADAL" clId="{3809EDA1-72F7-4C40-81B5-9FC711AB1AB0}" dt="2025-01-07T10:13:38.806" v="298"/>
          <ac:spMkLst>
            <pc:docMk/>
            <pc:sldMk cId="3947369053" sldId="305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3809EDA1-72F7-4C40-81B5-9FC711AB1AB0}" dt="2025-01-07T10:09:50.726" v="294" actId="20577"/>
        <pc:sldMkLst>
          <pc:docMk/>
          <pc:sldMk cId="2473076063" sldId="306"/>
        </pc:sldMkLst>
        <pc:spChg chg="add del">
          <ac:chgData name="Helena" userId="8ac8855c-4e0e-44ec-b242-4f56ba3c791e" providerId="ADAL" clId="{3809EDA1-72F7-4C40-81B5-9FC711AB1AB0}" dt="2025-01-07T10:09:38.793" v="289"/>
          <ac:spMkLst>
            <pc:docMk/>
            <pc:sldMk cId="2473076063" sldId="306"/>
            <ac:spMk id="2" creationId="{D72A168D-E050-4A16-A306-5769B7CDABF5}"/>
          </ac:spMkLst>
        </pc:spChg>
        <pc:spChg chg="add del">
          <ac:chgData name="Helena" userId="8ac8855c-4e0e-44ec-b242-4f56ba3c791e" providerId="ADAL" clId="{3809EDA1-72F7-4C40-81B5-9FC711AB1AB0}" dt="2025-01-07T10:09:38.793" v="289"/>
          <ac:spMkLst>
            <pc:docMk/>
            <pc:sldMk cId="2473076063" sldId="306"/>
            <ac:spMk id="3" creationId="{27CBF24F-D87C-4CAA-B602-96A64FD7A536}"/>
          </ac:spMkLst>
        </pc:spChg>
        <pc:spChg chg="mod">
          <ac:chgData name="Helena" userId="8ac8855c-4e0e-44ec-b242-4f56ba3c791e" providerId="ADAL" clId="{3809EDA1-72F7-4C40-81B5-9FC711AB1AB0}" dt="2025-01-07T10:09:22.266" v="287" actId="20577"/>
          <ac:spMkLst>
            <pc:docMk/>
            <pc:sldMk cId="2473076063" sldId="306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9:50.726" v="294" actId="20577"/>
          <ac:spMkLst>
            <pc:docMk/>
            <pc:sldMk cId="2473076063" sldId="306"/>
            <ac:spMk id="11" creationId="{B3E7D415-F789-40A2-B235-E95A0A59BE3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8404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lidských zdrojů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11559" y="2410762"/>
            <a:ext cx="3672408" cy="87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/>
              <a:t>Výběr, orientace a rozmístění pracovníků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7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9A1F7ADB-0722-C2E5-351A-8F96434300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311" y="3079621"/>
            <a:ext cx="5029825" cy="1171888"/>
          </a:xfrm>
          <a:prstGeom prst="rect">
            <a:avLst/>
          </a:prstGeom>
        </p:spPr>
      </p:pic>
      <p:pic>
        <p:nvPicPr>
          <p:cNvPr id="5" name="Obrázek 4" descr="Obsah obrázku kruh, snímek obrazovky, symbol, kulečníková koule&#10;&#10;Obsah vygenerovaný umělou inteligencí může být nesprávný.">
            <a:extLst>
              <a:ext uri="{FF2B5EF4-FFF2-40B4-BE49-F238E27FC236}">
                <a16:creationId xmlns:a16="http://schemas.microsoft.com/office/drawing/2014/main" id="{D7D0FC89-D0BD-A1D3-DB73-F52B1D8230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2385" y="4257363"/>
            <a:ext cx="1661723" cy="57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diskuze a otázky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Jaké metody hodnocení uchazečů považujete za nejefektivnější?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Jak může </a:t>
            </a:r>
            <a:r>
              <a:rPr lang="cs-CZ" sz="1400" b="1" dirty="0" err="1">
                <a:latin typeface="+mj-lt"/>
              </a:rPr>
              <a:t>onboarding</a:t>
            </a:r>
            <a:r>
              <a:rPr lang="cs-CZ" sz="1400" b="1" dirty="0">
                <a:latin typeface="+mj-lt"/>
              </a:rPr>
              <a:t> podpořit udržitelnost ve firmě?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Jaké přístupy by měly být použity při </a:t>
            </a:r>
            <a:r>
              <a:rPr lang="cs-CZ" sz="1400" b="1" dirty="0" err="1">
                <a:latin typeface="+mj-lt"/>
              </a:rPr>
              <a:t>outplacementu</a:t>
            </a:r>
            <a:r>
              <a:rPr lang="cs-CZ" sz="1400" b="1">
                <a:latin typeface="+mj-lt"/>
              </a:rPr>
              <a:t>?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369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ARMSTRONG, M.,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Armstrong's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Handbook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of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Practice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Kogan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Page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 M. a S. TAYLOR, 2015.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Praha:  Grada. ISBN 978-80-247-5258-7.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3rd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SAGE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Publications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Ltd., London. ISBN 978-1-5264 9900-4.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DESSLER, G.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Management. 2024.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Pearson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Education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Limited. 17th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ISBN-978-1-292-44987-6.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DICKMANN, M., BREWSTER, C. a SPARROW, P.,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International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Contemporary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Issues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in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Europe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2016. New York: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Routledge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3rd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ISBN 978-1-138-77603-6.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HORVÁTH, P., BLÁHA, J. a ČOPÍKOVÁ, A.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Nové trendy.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Management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Press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, ISBN 978-807261-430-1.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URBANCOVÁ, H. a VRABCOVÁ, P. 2023.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Strategický management lidských zdrojů: moderní trendy v HR.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Grada. ISBN 978-80-271-683-9.</a:t>
            </a:r>
          </a:p>
          <a:p>
            <a:pPr algn="just"/>
            <a:r>
              <a:rPr lang="cs-CZ" sz="1100" dirty="0">
                <a:latin typeface="+mj-lt"/>
                <a:ea typeface="Times New Roman" panose="02020603050405020304" pitchFamily="18" charset="0"/>
              </a:rPr>
              <a:t>Distanční studijní opora Řízení lidských zdrojů.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100" b="1" dirty="0">
                <a:latin typeface="+mj-lt"/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635646"/>
            <a:ext cx="46085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Proces výběru pracovníků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Metody hodnocení uchazečů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Fáze výběrového procesu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Orientace a </a:t>
            </a:r>
            <a:r>
              <a:rPr lang="cs-CZ" sz="1400" b="1" dirty="0" err="1"/>
              <a:t>onboarding</a:t>
            </a:r>
            <a:endParaRPr lang="cs-CZ" sz="1400" b="1" dirty="0"/>
          </a:p>
          <a:p>
            <a:pPr>
              <a:buBlip>
                <a:blip r:embed="rId3"/>
              </a:buBlip>
            </a:pPr>
            <a:r>
              <a:rPr lang="cs-CZ" sz="1400" b="1" dirty="0"/>
              <a:t>Rozmístění pracovníků a </a:t>
            </a:r>
            <a:r>
              <a:rPr lang="cs-CZ" sz="1400" b="1" dirty="0" err="1"/>
              <a:t>staffing</a:t>
            </a:r>
            <a:endParaRPr lang="cs-CZ" sz="1400" b="1" dirty="0"/>
          </a:p>
          <a:p>
            <a:pPr>
              <a:buBlip>
                <a:blip r:embed="rId3"/>
              </a:buBlip>
            </a:pPr>
            <a:r>
              <a:rPr lang="cs-CZ" sz="1400" b="1" dirty="0"/>
              <a:t>Snižování počtu pracovníků a </a:t>
            </a:r>
            <a:r>
              <a:rPr lang="cs-CZ" sz="1400" b="1" dirty="0" err="1"/>
              <a:t>outplacement</a:t>
            </a:r>
            <a:endParaRPr lang="cs-CZ" altLang="cs-CZ" sz="14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cíl přednášky: plánování </a:t>
            </a:r>
            <a:r>
              <a:rPr lang="cs-CZ" altLang="cs-CZ" sz="1400" b="1" dirty="0" err="1">
                <a:cs typeface="Times New Roman" panose="02020603050405020304" pitchFamily="18" charset="0"/>
              </a:rPr>
              <a:t>onboardingu</a:t>
            </a:r>
            <a:r>
              <a:rPr lang="cs-CZ" altLang="cs-CZ" sz="1400" b="1" dirty="0">
                <a:cs typeface="Times New Roman" panose="02020603050405020304" pitchFamily="18" charset="0"/>
              </a:rPr>
              <a:t>, navrhování efektivních výběrových procesů s akcentem na dlouhodobý rozvoj zaměstnanců.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obsah přednášky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úkoly výběru pracovníků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Posouzení kvalifikací uchazečů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Identifikace souladu s firemní kulturou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Výběr kandidátů na základě dlouhodobých potřeb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Zajištění objektivity a férovosti procesu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Poskytnutí pozitivní zkušenosti kandidátům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Minimalizace fluktuace díky kvalitnímu výběru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dat pro zlepšení výběrového procesu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442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Metody hodnocení uchazečů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Pohovory: strukturované, behaviorální, kompetenční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Psychometrické testy a dovednostní zkoušky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Simulace a případové studie</a:t>
            </a:r>
          </a:p>
          <a:p>
            <a:pPr>
              <a:buBlip>
                <a:blip r:embed="rId3"/>
              </a:buBlip>
            </a:pPr>
            <a:r>
              <a:rPr lang="cs-CZ" sz="1400" b="1" dirty="0" err="1">
                <a:latin typeface="+mj-lt"/>
              </a:rPr>
              <a:t>Assessment</a:t>
            </a:r>
            <a:r>
              <a:rPr lang="cs-CZ" sz="1400" b="1" dirty="0">
                <a:latin typeface="+mj-lt"/>
              </a:rPr>
              <a:t> centra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Reference od předchozích zaměstnavatelů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Online testování a hodnocení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Metody zaměřené na zelené dovednosti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43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Fáze výběrového procesu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1: Předvýběr kandidátů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2: Pohovory a hodnocení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3: Vyhodnocení výsledků a zpětná vazba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4: Výběr nejvhodnějšího kandidáta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5: Nabídka zaměstnání a vyjednávání podmínek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6: Uzavření smlouvy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Krok 7: Předání kandidáta do </a:t>
            </a:r>
            <a:r>
              <a:rPr lang="cs-CZ" sz="1400" b="1" dirty="0" err="1">
                <a:latin typeface="+mj-lt"/>
              </a:rPr>
              <a:t>onboardingového</a:t>
            </a:r>
            <a:r>
              <a:rPr lang="cs-CZ" sz="1400" b="1" dirty="0">
                <a:latin typeface="+mj-lt"/>
              </a:rPr>
              <a:t> procesu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06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820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57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Orientace a </a:t>
            </a:r>
            <a:r>
              <a:rPr lang="cs-CZ" sz="3200" b="1" cap="all" dirty="0" err="1">
                <a:solidFill>
                  <a:srgbClr val="307871"/>
                </a:solidFill>
              </a:rPr>
              <a:t>onboarding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</a:t>
            </a:r>
            <a:r>
              <a:rPr lang="cs-CZ" sz="1400" b="1" dirty="0" err="1">
                <a:latin typeface="+mj-lt"/>
              </a:rPr>
              <a:t>onboarding</a:t>
            </a:r>
            <a:r>
              <a:rPr lang="cs-CZ" sz="1400" b="1" dirty="0">
                <a:latin typeface="+mj-lt"/>
              </a:rPr>
              <a:t>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Vliv orientace na adaptaci zaměstnance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Klíčové fáze </a:t>
            </a:r>
            <a:r>
              <a:rPr lang="cs-CZ" sz="1400" b="1" dirty="0" err="1">
                <a:latin typeface="+mj-lt"/>
              </a:rPr>
              <a:t>onboardingového</a:t>
            </a:r>
            <a:r>
              <a:rPr lang="cs-CZ" sz="1400" b="1" dirty="0">
                <a:latin typeface="+mj-lt"/>
              </a:rPr>
              <a:t> procesu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a manažerů v </a:t>
            </a:r>
            <a:r>
              <a:rPr lang="cs-CZ" sz="1400" b="1" dirty="0" err="1">
                <a:latin typeface="+mj-lt"/>
              </a:rPr>
              <a:t>onboardingu</a:t>
            </a:r>
            <a:endParaRPr lang="cs-CZ" sz="1400" b="1" dirty="0">
              <a:latin typeface="+mj-lt"/>
            </a:endParaRP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zapojení zaměstnance do firemní kultury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Zaměření na ekologické hodnoty v </a:t>
            </a:r>
            <a:r>
              <a:rPr lang="cs-CZ" sz="1400" b="1" dirty="0" err="1">
                <a:latin typeface="+mj-lt"/>
              </a:rPr>
              <a:t>onboardingu</a:t>
            </a:r>
            <a:endParaRPr lang="cs-CZ" sz="1400" b="1" dirty="0">
              <a:latin typeface="+mj-lt"/>
            </a:endParaRP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</a:t>
            </a:r>
            <a:r>
              <a:rPr lang="cs-CZ" sz="1400" b="1" dirty="0" err="1">
                <a:latin typeface="+mj-lt"/>
              </a:rPr>
              <a:t>onboarding</a:t>
            </a:r>
            <a:r>
              <a:rPr lang="cs-CZ" sz="1400" b="1" dirty="0">
                <a:latin typeface="+mj-lt"/>
              </a:rPr>
              <a:t> ovlivňuje dlouhodobou retenci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806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Rozmístění pracovníků a </a:t>
            </a:r>
            <a:r>
              <a:rPr lang="cs-CZ" sz="3200" b="1" cap="all" dirty="0" err="1">
                <a:solidFill>
                  <a:srgbClr val="307871"/>
                </a:solidFill>
              </a:rPr>
              <a:t>staffing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</a:t>
            </a:r>
            <a:r>
              <a:rPr lang="cs-CZ" sz="1400" b="1" dirty="0" err="1">
                <a:latin typeface="+mj-lt"/>
              </a:rPr>
              <a:t>staffing</a:t>
            </a:r>
            <a:r>
              <a:rPr lang="cs-CZ" sz="1400" b="1" dirty="0">
                <a:latin typeface="+mj-lt"/>
              </a:rPr>
              <a:t>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Přesuny zaměstnanců v rámci firmy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v optimalizaci rozmístění lidí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kompetenčních modelů pro </a:t>
            </a:r>
            <a:r>
              <a:rPr lang="cs-CZ" sz="1400" b="1" dirty="0" err="1">
                <a:latin typeface="+mj-lt"/>
              </a:rPr>
              <a:t>staffing</a:t>
            </a:r>
            <a:endParaRPr lang="cs-CZ" sz="1400" b="1" dirty="0">
              <a:latin typeface="+mj-lt"/>
            </a:endParaRP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Plánování kariérního růstu a interní mobilita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Přizpůsobení rozmístění změnám ve firmě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</a:t>
            </a:r>
            <a:r>
              <a:rPr lang="cs-CZ" sz="1400" b="1" dirty="0" err="1">
                <a:latin typeface="+mj-lt"/>
              </a:rPr>
              <a:t>staffing</a:t>
            </a:r>
            <a:r>
              <a:rPr lang="cs-CZ" sz="1400" b="1" dirty="0">
                <a:latin typeface="+mj-lt"/>
              </a:rPr>
              <a:t> podporuje dlouhodobý rozvoj zaměstnanců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4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Snižování počtu pracovníků a outplacement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Důvody pro snižování počtu pracovníků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Role HR při plánování snižování počtu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Co je </a:t>
            </a:r>
            <a:r>
              <a:rPr lang="cs-CZ" sz="1400" b="1" dirty="0" err="1">
                <a:latin typeface="+mj-lt"/>
              </a:rPr>
              <a:t>outplacement</a:t>
            </a:r>
            <a:r>
              <a:rPr lang="cs-CZ" sz="1400" b="1" dirty="0">
                <a:latin typeface="+mj-lt"/>
              </a:rPr>
              <a:t>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Podpora zaměstnanců při odchodu z firmy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Využití externích konzultantů a poradenských služeb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Minimalizace negativních dopadů na firemní kulturu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Příklady úspěšných </a:t>
            </a:r>
            <a:r>
              <a:rPr lang="cs-CZ" sz="1400" b="1" dirty="0" err="1">
                <a:latin typeface="+mj-lt"/>
              </a:rPr>
              <a:t>outplacement</a:t>
            </a:r>
            <a:r>
              <a:rPr lang="cs-CZ" sz="1400" b="1" dirty="0">
                <a:latin typeface="+mj-lt"/>
              </a:rPr>
              <a:t> programů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222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shrnutí přednášky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Význam kvalitního výběru pracovníků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Role </a:t>
            </a:r>
            <a:r>
              <a:rPr lang="cs-CZ" sz="1400" b="1" dirty="0" err="1">
                <a:latin typeface="+mj-lt"/>
              </a:rPr>
              <a:t>onboardingu</a:t>
            </a:r>
            <a:r>
              <a:rPr lang="cs-CZ" sz="1400" b="1" dirty="0">
                <a:latin typeface="+mj-lt"/>
              </a:rPr>
              <a:t> v adaptaci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Jak efektivní </a:t>
            </a:r>
            <a:r>
              <a:rPr lang="cs-CZ" sz="1400" b="1" dirty="0" err="1">
                <a:latin typeface="+mj-lt"/>
              </a:rPr>
              <a:t>staffing</a:t>
            </a:r>
            <a:r>
              <a:rPr lang="cs-CZ" sz="1400" b="1" dirty="0">
                <a:latin typeface="+mj-lt"/>
              </a:rPr>
              <a:t> podporuje rozvoj firmy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66610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3F2DA0-D787-4012-943B-CFC5B5C9E9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4200</TotalTime>
  <Words>639</Words>
  <Application>Microsoft Office PowerPoint</Application>
  <PresentationFormat>Předvádění na obrazovce (16:9)</PresentationFormat>
  <Paragraphs>92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Robert Kempný</cp:lastModifiedBy>
  <cp:revision>111</cp:revision>
  <dcterms:created xsi:type="dcterms:W3CDTF">2016-07-06T15:42:34Z</dcterms:created>
  <dcterms:modified xsi:type="dcterms:W3CDTF">2025-01-17T22:10:39Z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