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1"/>
  </p:handoutMasterIdLst>
  <p:sldIdLst>
    <p:sldId id="262" r:id="rId5"/>
    <p:sldId id="263" r:id="rId6"/>
    <p:sldId id="295" r:id="rId7"/>
    <p:sldId id="296" r:id="rId8"/>
    <p:sldId id="297" r:id="rId9"/>
    <p:sldId id="298" r:id="rId10"/>
    <p:sldId id="299" r:id="rId11"/>
    <p:sldId id="306" r:id="rId12"/>
    <p:sldId id="307" r:id="rId13"/>
    <p:sldId id="304" r:id="rId14"/>
    <p:sldId id="308" r:id="rId15"/>
    <p:sldId id="309" r:id="rId16"/>
    <p:sldId id="310" r:id="rId17"/>
    <p:sldId id="305" r:id="rId18"/>
    <p:sldId id="276" r:id="rId19"/>
    <p:sldId id="266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03" y="48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" userId="8ac8855c-4e0e-44ec-b242-4f56ba3c791e" providerId="ADAL" clId="{27075C08-61E1-423B-AC54-70C82A3DFAF1}"/>
    <pc:docChg chg="undo custSel addSld modSld">
      <pc:chgData name="Helena" userId="8ac8855c-4e0e-44ec-b242-4f56ba3c791e" providerId="ADAL" clId="{27075C08-61E1-423B-AC54-70C82A3DFAF1}" dt="2025-01-10T08:39:58.110" v="553"/>
      <pc:docMkLst>
        <pc:docMk/>
      </pc:docMkLst>
      <pc:sldChg chg="modSp mod">
        <pc:chgData name="Helena" userId="8ac8855c-4e0e-44ec-b242-4f56ba3c791e" providerId="ADAL" clId="{27075C08-61E1-423B-AC54-70C82A3DFAF1}" dt="2025-01-10T08:32:46.340" v="189" actId="20577"/>
        <pc:sldMkLst>
          <pc:docMk/>
          <pc:sldMk cId="1338063626" sldId="262"/>
        </pc:sldMkLst>
        <pc:spChg chg="mod">
          <ac:chgData name="Helena" userId="8ac8855c-4e0e-44ec-b242-4f56ba3c791e" providerId="ADAL" clId="{27075C08-61E1-423B-AC54-70C82A3DFAF1}" dt="2025-01-10T08:32:46.340" v="189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27075C08-61E1-423B-AC54-70C82A3DFAF1}" dt="2025-01-10T08:33:12.495" v="191"/>
        <pc:sldMkLst>
          <pc:docMk/>
          <pc:sldMk cId="3381936972" sldId="263"/>
        </pc:sldMkLst>
        <pc:spChg chg="mod">
          <ac:chgData name="Helena" userId="8ac8855c-4e0e-44ec-b242-4f56ba3c791e" providerId="ADAL" clId="{27075C08-61E1-423B-AC54-70C82A3DFAF1}" dt="2025-01-10T08:33:12.495" v="191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27075C08-61E1-423B-AC54-70C82A3DFAF1}" dt="2025-01-10T08:33:51.388" v="223"/>
        <pc:sldMkLst>
          <pc:docMk/>
          <pc:sldMk cId="664431202" sldId="295"/>
        </pc:sldMkLst>
        <pc:spChg chg="mod">
          <ac:chgData name="Helena" userId="8ac8855c-4e0e-44ec-b242-4f56ba3c791e" providerId="ADAL" clId="{27075C08-61E1-423B-AC54-70C82A3DFAF1}" dt="2025-01-10T08:33:38.854" v="221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3:51.388" v="223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27075C08-61E1-423B-AC54-70C82A3DFAF1}" dt="2025-01-10T08:34:17.972" v="256"/>
        <pc:sldMkLst>
          <pc:docMk/>
          <pc:sldMk cId="1131062224" sldId="296"/>
        </pc:sldMkLst>
        <pc:spChg chg="mod">
          <ac:chgData name="Helena" userId="8ac8855c-4e0e-44ec-b242-4f56ba3c791e" providerId="ADAL" clId="{27075C08-61E1-423B-AC54-70C82A3DFAF1}" dt="2025-01-10T08:34:06.580" v="254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4:17.972" v="256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27075C08-61E1-423B-AC54-70C82A3DFAF1}" dt="2025-01-10T08:35:07.901" v="327" actId="20577"/>
        <pc:sldMkLst>
          <pc:docMk/>
          <pc:sldMk cId="3787806026" sldId="297"/>
        </pc:sldMkLst>
        <pc:spChg chg="mod">
          <ac:chgData name="Helena" userId="8ac8855c-4e0e-44ec-b242-4f56ba3c791e" providerId="ADAL" clId="{27075C08-61E1-423B-AC54-70C82A3DFAF1}" dt="2025-01-10T08:34:50.019" v="322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5:07.901" v="327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27075C08-61E1-423B-AC54-70C82A3DFAF1}" dt="2025-01-10T08:35:41.493" v="381" actId="20577"/>
        <pc:sldMkLst>
          <pc:docMk/>
          <pc:sldMk cId="69242158" sldId="298"/>
        </pc:sldMkLst>
        <pc:spChg chg="mod">
          <ac:chgData name="Helena" userId="8ac8855c-4e0e-44ec-b242-4f56ba3c791e" providerId="ADAL" clId="{27075C08-61E1-423B-AC54-70C82A3DFAF1}" dt="2025-01-10T08:35:23.084" v="374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5:41.493" v="381" actId="2057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27075C08-61E1-423B-AC54-70C82A3DFAF1}" dt="2025-01-10T08:36:12.315" v="410"/>
        <pc:sldMkLst>
          <pc:docMk/>
          <pc:sldMk cId="4212220342" sldId="299"/>
        </pc:sldMkLst>
        <pc:spChg chg="mod">
          <ac:chgData name="Helena" userId="8ac8855c-4e0e-44ec-b242-4f56ba3c791e" providerId="ADAL" clId="{27075C08-61E1-423B-AC54-70C82A3DFAF1}" dt="2025-01-10T08:35:59.028" v="408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6:12.315" v="410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27075C08-61E1-423B-AC54-70C82A3DFAF1}" dt="2025-01-10T08:37:50.795" v="504"/>
        <pc:sldMkLst>
          <pc:docMk/>
          <pc:sldMk cId="3936661063" sldId="304"/>
        </pc:sldMkLst>
        <pc:spChg chg="mod">
          <ac:chgData name="Helena" userId="8ac8855c-4e0e-44ec-b242-4f56ba3c791e" providerId="ADAL" clId="{27075C08-61E1-423B-AC54-70C82A3DFAF1}" dt="2025-01-10T08:37:40.996" v="502"/>
          <ac:spMkLst>
            <pc:docMk/>
            <pc:sldMk cId="3936661063" sldId="304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7:50.795" v="504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27075C08-61E1-423B-AC54-70C82A3DFAF1}" dt="2025-01-10T08:39:58.110" v="553"/>
        <pc:sldMkLst>
          <pc:docMk/>
          <pc:sldMk cId="3947369053" sldId="305"/>
        </pc:sldMkLst>
        <pc:spChg chg="mod">
          <ac:chgData name="Helena" userId="8ac8855c-4e0e-44ec-b242-4f56ba3c791e" providerId="ADAL" clId="{27075C08-61E1-423B-AC54-70C82A3DFAF1}" dt="2025-01-10T08:39:58.110" v="553"/>
          <ac:spMkLst>
            <pc:docMk/>
            <pc:sldMk cId="3947369053" sldId="30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27075C08-61E1-423B-AC54-70C82A3DFAF1}" dt="2025-01-10T08:36:45.909" v="455" actId="20577"/>
        <pc:sldMkLst>
          <pc:docMk/>
          <pc:sldMk cId="540300952" sldId="306"/>
        </pc:sldMkLst>
        <pc:spChg chg="mod">
          <ac:chgData name="Helena" userId="8ac8855c-4e0e-44ec-b242-4f56ba3c791e" providerId="ADAL" clId="{27075C08-61E1-423B-AC54-70C82A3DFAF1}" dt="2025-01-10T08:36:29.412" v="449" actId="20577"/>
          <ac:spMkLst>
            <pc:docMk/>
            <pc:sldMk cId="540300952" sldId="306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6:45.909" v="455" actId="20577"/>
          <ac:spMkLst>
            <pc:docMk/>
            <pc:sldMk cId="540300952" sldId="30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27075C08-61E1-423B-AC54-70C82A3DFAF1}" dt="2025-01-10T08:37:15.942" v="501"/>
        <pc:sldMkLst>
          <pc:docMk/>
          <pc:sldMk cId="1731803017" sldId="307"/>
        </pc:sldMkLst>
        <pc:spChg chg="mod">
          <ac:chgData name="Helena" userId="8ac8855c-4e0e-44ec-b242-4f56ba3c791e" providerId="ADAL" clId="{27075C08-61E1-423B-AC54-70C82A3DFAF1}" dt="2025-01-10T08:37:03.347" v="499" actId="20577"/>
          <ac:spMkLst>
            <pc:docMk/>
            <pc:sldMk cId="1731803017" sldId="307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7:15.942" v="501"/>
          <ac:spMkLst>
            <pc:docMk/>
            <pc:sldMk cId="1731803017" sldId="307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27075C08-61E1-423B-AC54-70C82A3DFAF1}" dt="2025-01-10T08:38:27.525" v="514" actId="20577"/>
        <pc:sldMkLst>
          <pc:docMk/>
          <pc:sldMk cId="1543857898" sldId="308"/>
        </pc:sldMkLst>
        <pc:spChg chg="add del">
          <ac:chgData name="Helena" userId="8ac8855c-4e0e-44ec-b242-4f56ba3c791e" providerId="ADAL" clId="{27075C08-61E1-423B-AC54-70C82A3DFAF1}" dt="2025-01-10T08:38:21.398" v="509"/>
          <ac:spMkLst>
            <pc:docMk/>
            <pc:sldMk cId="1543857898" sldId="308"/>
            <ac:spMk id="2" creationId="{995523B3-8F96-4DFD-9B81-F5D5A1F22ADD}"/>
          </ac:spMkLst>
        </pc:spChg>
        <pc:spChg chg="add del">
          <ac:chgData name="Helena" userId="8ac8855c-4e0e-44ec-b242-4f56ba3c791e" providerId="ADAL" clId="{27075C08-61E1-423B-AC54-70C82A3DFAF1}" dt="2025-01-10T08:38:21.398" v="509"/>
          <ac:spMkLst>
            <pc:docMk/>
            <pc:sldMk cId="1543857898" sldId="308"/>
            <ac:spMk id="3" creationId="{E7775790-4BDC-4332-B47D-CE2113B38B9F}"/>
          </ac:spMkLst>
        </pc:spChg>
        <pc:spChg chg="mod">
          <ac:chgData name="Helena" userId="8ac8855c-4e0e-44ec-b242-4f56ba3c791e" providerId="ADAL" clId="{27075C08-61E1-423B-AC54-70C82A3DFAF1}" dt="2025-01-10T08:38:09.328" v="507" actId="27636"/>
          <ac:spMkLst>
            <pc:docMk/>
            <pc:sldMk cId="1543857898" sldId="308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8:27.525" v="514" actId="20577"/>
          <ac:spMkLst>
            <pc:docMk/>
            <pc:sldMk cId="1543857898" sldId="308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27075C08-61E1-423B-AC54-70C82A3DFAF1}" dt="2025-01-10T08:39:06.596" v="523" actId="20577"/>
        <pc:sldMkLst>
          <pc:docMk/>
          <pc:sldMk cId="1591977687" sldId="309"/>
        </pc:sldMkLst>
        <pc:spChg chg="mod">
          <ac:chgData name="Helena" userId="8ac8855c-4e0e-44ec-b242-4f56ba3c791e" providerId="ADAL" clId="{27075C08-61E1-423B-AC54-70C82A3DFAF1}" dt="2025-01-10T08:38:52.925" v="517" actId="27636"/>
          <ac:spMkLst>
            <pc:docMk/>
            <pc:sldMk cId="1591977687" sldId="309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9:06.596" v="523" actId="20577"/>
          <ac:spMkLst>
            <pc:docMk/>
            <pc:sldMk cId="1591977687" sldId="309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27075C08-61E1-423B-AC54-70C82A3DFAF1}" dt="2025-01-10T08:39:38.316" v="551"/>
        <pc:sldMkLst>
          <pc:docMk/>
          <pc:sldMk cId="1697963156" sldId="310"/>
        </pc:sldMkLst>
        <pc:spChg chg="mod">
          <ac:chgData name="Helena" userId="8ac8855c-4e0e-44ec-b242-4f56ba3c791e" providerId="ADAL" clId="{27075C08-61E1-423B-AC54-70C82A3DFAF1}" dt="2025-01-10T08:39:25.621" v="549" actId="20577"/>
          <ac:spMkLst>
            <pc:docMk/>
            <pc:sldMk cId="1697963156" sldId="310"/>
            <ac:spMk id="9" creationId="{333DD535-BEC4-44BC-A1E9-3D5CEA61D10A}"/>
          </ac:spMkLst>
        </pc:spChg>
        <pc:spChg chg="mod">
          <ac:chgData name="Helena" userId="8ac8855c-4e0e-44ec-b242-4f56ba3c791e" providerId="ADAL" clId="{27075C08-61E1-423B-AC54-70C82A3DFAF1}" dt="2025-01-10T08:39:38.316" v="551"/>
          <ac:spMkLst>
            <pc:docMk/>
            <pc:sldMk cId="1697963156" sldId="310"/>
            <ac:spMk id="11" creationId="{B3E7D415-F789-40A2-B235-E95A0A59BE3C}"/>
          </ac:spMkLst>
        </pc:spChg>
      </pc:sldChg>
    </pc:docChg>
  </pc:docChgLst>
  <pc:docChgLst>
    <pc:chgData name="Robert Kempný" userId="298310c0-7adf-4607-8c2f-b5a589468f33" providerId="ADAL" clId="{72FEB1B9-20D9-47CD-9D42-9F65E1D80059}"/>
    <pc:docChg chg="custSel modSld">
      <pc:chgData name="Robert Kempný" userId="298310c0-7adf-4607-8c2f-b5a589468f33" providerId="ADAL" clId="{72FEB1B9-20D9-47CD-9D42-9F65E1D80059}" dt="2025-01-17T22:11:21.197" v="6"/>
      <pc:docMkLst>
        <pc:docMk/>
      </pc:docMkLst>
      <pc:sldChg chg="addSp modSp mod">
        <pc:chgData name="Robert Kempný" userId="298310c0-7adf-4607-8c2f-b5a589468f33" providerId="ADAL" clId="{72FEB1B9-20D9-47CD-9D42-9F65E1D80059}" dt="2025-01-17T22:11:21.197" v="6"/>
        <pc:sldMkLst>
          <pc:docMk/>
          <pc:sldMk cId="1338063626" sldId="262"/>
        </pc:sldMkLst>
        <pc:spChg chg="mod">
          <ac:chgData name="Robert Kempný" userId="298310c0-7adf-4607-8c2f-b5a589468f33" providerId="ADAL" clId="{72FEB1B9-20D9-47CD-9D42-9F65E1D80059}" dt="2025-01-17T22:10:59.734" v="1" actId="14100"/>
          <ac:spMkLst>
            <pc:docMk/>
            <pc:sldMk cId="1338063626" sldId="262"/>
            <ac:spMk id="9" creationId="{687E8438-E225-4B7F-A764-FEFBC2D78C02}"/>
          </ac:spMkLst>
        </pc:spChg>
        <pc:spChg chg="mod">
          <ac:chgData name="Robert Kempný" userId="298310c0-7adf-4607-8c2f-b5a589468f33" providerId="ADAL" clId="{72FEB1B9-20D9-47CD-9D42-9F65E1D80059}" dt="2025-01-17T22:11:12.921" v="5" actId="1076"/>
          <ac:spMkLst>
            <pc:docMk/>
            <pc:sldMk cId="1338063626" sldId="262"/>
            <ac:spMk id="12" creationId="{78A62DA0-465C-4E19-B567-BEF2445B33A3}"/>
          </ac:spMkLst>
        </pc:spChg>
        <pc:picChg chg="add mod">
          <ac:chgData name="Robert Kempný" userId="298310c0-7adf-4607-8c2f-b5a589468f33" providerId="ADAL" clId="{72FEB1B9-20D9-47CD-9D42-9F65E1D80059}" dt="2025-01-17T22:10:54.875" v="0"/>
          <ac:picMkLst>
            <pc:docMk/>
            <pc:sldMk cId="1338063626" sldId="262"/>
            <ac:picMk id="2" creationId="{63C48014-445D-1A38-7FA6-330767B600BD}"/>
          </ac:picMkLst>
        </pc:picChg>
        <pc:picChg chg="add mod">
          <ac:chgData name="Robert Kempný" userId="298310c0-7adf-4607-8c2f-b5a589468f33" providerId="ADAL" clId="{72FEB1B9-20D9-47CD-9D42-9F65E1D80059}" dt="2025-01-17T22:11:21.197" v="6"/>
          <ac:picMkLst>
            <pc:docMk/>
            <pc:sldMk cId="1338063626" sldId="262"/>
            <ac:picMk id="5" creationId="{E19E3015-A3A5-0D12-53CB-07FC440D175E}"/>
          </ac:picMkLst>
        </pc:picChg>
      </pc:sldChg>
    </pc:docChg>
  </pc:docChgLst>
  <pc:docChgLst>
    <pc:chgData name="Helena" userId="8ac8855c-4e0e-44ec-b242-4f56ba3c791e" providerId="ADAL" clId="{65754519-F077-4B23-B864-D6B6A3F05342}"/>
    <pc:docChg chg="undo custSel delSld modSld">
      <pc:chgData name="Helena" userId="8ac8855c-4e0e-44ec-b242-4f56ba3c791e" providerId="ADAL" clId="{65754519-F077-4B23-B864-D6B6A3F05342}" dt="2025-01-06T17:04:38.827" v="558"/>
      <pc:docMkLst>
        <pc:docMk/>
      </pc:docMkLst>
      <pc:sldChg chg="modSp mod">
        <pc:chgData name="Helena" userId="8ac8855c-4e0e-44ec-b242-4f56ba3c791e" providerId="ADAL" clId="{65754519-F077-4B23-B864-D6B6A3F05342}" dt="2025-01-06T13:43:59.268" v="8" actId="27636"/>
        <pc:sldMkLst>
          <pc:docMk/>
          <pc:sldMk cId="1338063626" sldId="262"/>
        </pc:sldMkLst>
        <pc:spChg chg="mod">
          <ac:chgData name="Helena" userId="8ac8855c-4e0e-44ec-b242-4f56ba3c791e" providerId="ADAL" clId="{65754519-F077-4B23-B864-D6B6A3F05342}" dt="2025-01-06T13:43:59.268" v="8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65754519-F077-4B23-B864-D6B6A3F05342}" dt="2025-01-06T13:45:08.018" v="29" actId="20577"/>
        <pc:sldMkLst>
          <pc:docMk/>
          <pc:sldMk cId="3381936972" sldId="263"/>
        </pc:sldMkLst>
        <pc:spChg chg="mod">
          <ac:chgData name="Helena" userId="8ac8855c-4e0e-44ec-b242-4f56ba3c791e" providerId="ADAL" clId="{65754519-F077-4B23-B864-D6B6A3F05342}" dt="2025-01-06T13:45:08.018" v="29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65754519-F077-4B23-B864-D6B6A3F05342}" dt="2025-01-06T13:59:52.704" v="80"/>
        <pc:sldMkLst>
          <pc:docMk/>
          <pc:sldMk cId="1084421202" sldId="272"/>
        </pc:sldMkLst>
        <pc:spChg chg="mod">
          <ac:chgData name="Helena" userId="8ac8855c-4e0e-44ec-b242-4f56ba3c791e" providerId="ADAL" clId="{65754519-F077-4B23-B864-D6B6A3F05342}" dt="2025-01-06T13:59:37.539" v="78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3:59:52.704" v="80"/>
          <ac:spMkLst>
            <pc:docMk/>
            <pc:sldMk cId="1084421202" sldId="272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65754519-F077-4B23-B864-D6B6A3F05342}" dt="2025-01-06T17:00:20.766" v="335" actId="2696"/>
        <pc:sldMkLst>
          <pc:docMk/>
          <pc:sldMk cId="4103794961" sldId="281"/>
        </pc:sldMkLst>
      </pc:sldChg>
      <pc:sldChg chg="del">
        <pc:chgData name="Helena" userId="8ac8855c-4e0e-44ec-b242-4f56ba3c791e" providerId="ADAL" clId="{65754519-F077-4B23-B864-D6B6A3F05342}" dt="2025-01-06T17:01:08.368" v="336" actId="2696"/>
        <pc:sldMkLst>
          <pc:docMk/>
          <pc:sldMk cId="2522182703" sldId="282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3809521575" sldId="283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1010045307" sldId="284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1845698447" sldId="285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359910685" sldId="288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3156172963" sldId="289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326635983" sldId="290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234352089" sldId="291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186186136" sldId="292"/>
        </pc:sldMkLst>
      </pc:sldChg>
      <pc:sldChg chg="del">
        <pc:chgData name="Helena" userId="8ac8855c-4e0e-44ec-b242-4f56ba3c791e" providerId="ADAL" clId="{65754519-F077-4B23-B864-D6B6A3F05342}" dt="2025-01-06T17:01:37.352" v="339" actId="47"/>
        <pc:sldMkLst>
          <pc:docMk/>
          <pc:sldMk cId="3643608184" sldId="293"/>
        </pc:sldMkLst>
      </pc:sldChg>
      <pc:sldChg chg="del">
        <pc:chgData name="Helena" userId="8ac8855c-4e0e-44ec-b242-4f56ba3c791e" providerId="ADAL" clId="{65754519-F077-4B23-B864-D6B6A3F05342}" dt="2025-01-06T17:01:37.352" v="339" actId="47"/>
        <pc:sldMkLst>
          <pc:docMk/>
          <pc:sldMk cId="1894796649" sldId="294"/>
        </pc:sldMkLst>
      </pc:sldChg>
      <pc:sldChg chg="modSp mod">
        <pc:chgData name="Helena" userId="8ac8855c-4e0e-44ec-b242-4f56ba3c791e" providerId="ADAL" clId="{65754519-F077-4B23-B864-D6B6A3F05342}" dt="2025-01-06T14:00:47.749" v="138" actId="20577"/>
        <pc:sldMkLst>
          <pc:docMk/>
          <pc:sldMk cId="664431202" sldId="295"/>
        </pc:sldMkLst>
        <pc:spChg chg="mod">
          <ac:chgData name="Helena" userId="8ac8855c-4e0e-44ec-b242-4f56ba3c791e" providerId="ADAL" clId="{65754519-F077-4B23-B864-D6B6A3F05342}" dt="2025-01-06T14:00:15.309" v="124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4:00:47.749" v="138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4:01:20.834" v="187"/>
        <pc:sldMkLst>
          <pc:docMk/>
          <pc:sldMk cId="1131062224" sldId="296"/>
        </pc:sldMkLst>
        <pc:spChg chg="add del">
          <ac:chgData name="Helena" userId="8ac8855c-4e0e-44ec-b242-4f56ba3c791e" providerId="ADAL" clId="{65754519-F077-4B23-B864-D6B6A3F05342}" dt="2025-01-06T14:01:18.429" v="185"/>
          <ac:spMkLst>
            <pc:docMk/>
            <pc:sldMk cId="1131062224" sldId="296"/>
            <ac:spMk id="2" creationId="{E7F6631D-E692-40F8-A531-E44921320C50}"/>
          </ac:spMkLst>
        </pc:spChg>
        <pc:spChg chg="mod">
          <ac:chgData name="Helena" userId="8ac8855c-4e0e-44ec-b242-4f56ba3c791e" providerId="ADAL" clId="{65754519-F077-4B23-B864-D6B6A3F05342}" dt="2025-01-06T14:01:05.909" v="183" actId="2763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4:01:20.834" v="187"/>
          <ac:spMkLst>
            <pc:docMk/>
            <pc:sldMk cId="1131062224" sldId="296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6:48:05.805" v="259"/>
        <pc:sldMkLst>
          <pc:docMk/>
          <pc:sldMk cId="3787806026" sldId="297"/>
        </pc:sldMkLst>
        <pc:spChg chg="add del">
          <ac:chgData name="Helena" userId="8ac8855c-4e0e-44ec-b242-4f56ba3c791e" providerId="ADAL" clId="{65754519-F077-4B23-B864-D6B6A3F05342}" dt="2025-01-06T16:48:00.689" v="257"/>
          <ac:spMkLst>
            <pc:docMk/>
            <pc:sldMk cId="3787806026" sldId="297"/>
            <ac:spMk id="2" creationId="{64719F53-8138-4BEB-B6B8-EA5080F5BAD9}"/>
          </ac:spMkLst>
        </pc:spChg>
        <pc:spChg chg="mod">
          <ac:chgData name="Helena" userId="8ac8855c-4e0e-44ec-b242-4f56ba3c791e" providerId="ADAL" clId="{65754519-F077-4B23-B864-D6B6A3F05342}" dt="2025-01-06T14:07:23.540" v="255" actId="2763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6:48:05.805" v="259"/>
          <ac:spMkLst>
            <pc:docMk/>
            <pc:sldMk cId="3787806026" sldId="297"/>
            <ac:spMk id="11" creationId="{B3E7D415-F789-40A2-B235-E95A0A59BE3C}"/>
          </ac:spMkLst>
        </pc:spChg>
        <pc:picChg chg="mod">
          <ac:chgData name="Helena" userId="8ac8855c-4e0e-44ec-b242-4f56ba3c791e" providerId="ADAL" clId="{65754519-F077-4B23-B864-D6B6A3F05342}" dt="2025-01-06T14:07:06.288" v="208" actId="1076"/>
          <ac:picMkLst>
            <pc:docMk/>
            <pc:sldMk cId="3787806026" sldId="297"/>
            <ac:picMk id="14" creationId="{F3A4B768-70D3-4237-B093-4A78E6219001}"/>
          </ac:picMkLst>
        </pc:picChg>
      </pc:sldChg>
      <pc:sldChg chg="addSp delSp modSp mod">
        <pc:chgData name="Helena" userId="8ac8855c-4e0e-44ec-b242-4f56ba3c791e" providerId="ADAL" clId="{65754519-F077-4B23-B864-D6B6A3F05342}" dt="2025-01-06T16:58:11.463" v="302"/>
        <pc:sldMkLst>
          <pc:docMk/>
          <pc:sldMk cId="69242158" sldId="298"/>
        </pc:sldMkLst>
        <pc:spChg chg="add del">
          <ac:chgData name="Helena" userId="8ac8855c-4e0e-44ec-b242-4f56ba3c791e" providerId="ADAL" clId="{65754519-F077-4B23-B864-D6B6A3F05342}" dt="2025-01-06T16:58:06.940" v="300"/>
          <ac:spMkLst>
            <pc:docMk/>
            <pc:sldMk cId="69242158" sldId="298"/>
            <ac:spMk id="2" creationId="{E23E67AD-6381-4EFC-868A-EA824432794E}"/>
          </ac:spMkLst>
        </pc:spChg>
        <pc:spChg chg="mod">
          <ac:chgData name="Helena" userId="8ac8855c-4e0e-44ec-b242-4f56ba3c791e" providerId="ADAL" clId="{65754519-F077-4B23-B864-D6B6A3F05342}" dt="2025-01-06T16:57:52.027" v="298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6:58:11.463" v="302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0:05.168" v="334"/>
        <pc:sldMkLst>
          <pc:docMk/>
          <pc:sldMk cId="4212220342" sldId="299"/>
        </pc:sldMkLst>
        <pc:spChg chg="mod">
          <ac:chgData name="Helena" userId="8ac8855c-4e0e-44ec-b242-4f56ba3c791e" providerId="ADAL" clId="{65754519-F077-4B23-B864-D6B6A3F05342}" dt="2025-01-06T16:59:51.867" v="332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0:05.168" v="334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2:14.918" v="382"/>
        <pc:sldMkLst>
          <pc:docMk/>
          <pc:sldMk cId="1675346885" sldId="300"/>
        </pc:sldMkLst>
        <pc:spChg chg="mod">
          <ac:chgData name="Helena" userId="8ac8855c-4e0e-44ec-b242-4f56ba3c791e" providerId="ADAL" clId="{65754519-F077-4B23-B864-D6B6A3F05342}" dt="2025-01-06T17:01:59.917" v="380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2:14.918" v="382"/>
          <ac:spMkLst>
            <pc:docMk/>
            <pc:sldMk cId="1675346885" sldId="300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7:02:50.787" v="419"/>
        <pc:sldMkLst>
          <pc:docMk/>
          <pc:sldMk cId="2041055023" sldId="301"/>
        </pc:sldMkLst>
        <pc:spChg chg="add del">
          <ac:chgData name="Helena" userId="8ac8855c-4e0e-44ec-b242-4f56ba3c791e" providerId="ADAL" clId="{65754519-F077-4B23-B864-D6B6A3F05342}" dt="2025-01-06T17:02:48.318" v="417"/>
          <ac:spMkLst>
            <pc:docMk/>
            <pc:sldMk cId="2041055023" sldId="301"/>
            <ac:spMk id="2" creationId="{FA581533-2017-4D2E-A2F5-C7AEB8B38A97}"/>
          </ac:spMkLst>
        </pc:spChg>
        <pc:spChg chg="mod">
          <ac:chgData name="Helena" userId="8ac8855c-4e0e-44ec-b242-4f56ba3c791e" providerId="ADAL" clId="{65754519-F077-4B23-B864-D6B6A3F05342}" dt="2025-01-06T17:02:32.322" v="415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2:50.787" v="419"/>
          <ac:spMkLst>
            <pc:docMk/>
            <pc:sldMk cId="2041055023" sldId="301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3:25.508" v="486"/>
        <pc:sldMkLst>
          <pc:docMk/>
          <pc:sldMk cId="2017816102" sldId="302"/>
        </pc:sldMkLst>
        <pc:spChg chg="mod">
          <ac:chgData name="Helena" userId="8ac8855c-4e0e-44ec-b242-4f56ba3c791e" providerId="ADAL" clId="{65754519-F077-4B23-B864-D6B6A3F05342}" dt="2025-01-06T17:03:12.477" v="484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3:25.508" v="486"/>
          <ac:spMkLst>
            <pc:docMk/>
            <pc:sldMk cId="2017816102" sldId="302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7:04:04.907" v="554"/>
        <pc:sldMkLst>
          <pc:docMk/>
          <pc:sldMk cId="2874748418" sldId="303"/>
        </pc:sldMkLst>
        <pc:spChg chg="add del">
          <ac:chgData name="Helena" userId="8ac8855c-4e0e-44ec-b242-4f56ba3c791e" providerId="ADAL" clId="{65754519-F077-4B23-B864-D6B6A3F05342}" dt="2025-01-06T17:03:59.342" v="552"/>
          <ac:spMkLst>
            <pc:docMk/>
            <pc:sldMk cId="2874748418" sldId="303"/>
            <ac:spMk id="2" creationId="{2323962A-67C3-4269-A2AA-5261D0456A94}"/>
          </ac:spMkLst>
        </pc:spChg>
        <pc:spChg chg="mod">
          <ac:chgData name="Helena" userId="8ac8855c-4e0e-44ec-b242-4f56ba3c791e" providerId="ADAL" clId="{65754519-F077-4B23-B864-D6B6A3F05342}" dt="2025-01-06T17:03:44.681" v="550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4:04.907" v="554"/>
          <ac:spMkLst>
            <pc:docMk/>
            <pc:sldMk cId="2874748418" sldId="303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4:22.887" v="556"/>
        <pc:sldMkLst>
          <pc:docMk/>
          <pc:sldMk cId="3936661063" sldId="304"/>
        </pc:sldMkLst>
        <pc:spChg chg="mod">
          <ac:chgData name="Helena" userId="8ac8855c-4e0e-44ec-b242-4f56ba3c791e" providerId="ADAL" clId="{65754519-F077-4B23-B864-D6B6A3F05342}" dt="2025-01-06T17:04:22.887" v="55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4:38.827" v="558"/>
        <pc:sldMkLst>
          <pc:docMk/>
          <pc:sldMk cId="3947369053" sldId="305"/>
        </pc:sldMkLst>
        <pc:spChg chg="mod">
          <ac:chgData name="Helena" userId="8ac8855c-4e0e-44ec-b242-4f56ba3c791e" providerId="ADAL" clId="{65754519-F077-4B23-B864-D6B6A3F05342}" dt="2025-01-06T17:04:38.827" v="558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93B439D7-6596-45EE-977A-E68E6E0E5BBD}"/>
    <pc:docChg chg="undo custSel addSld delSld modSld sldOrd">
      <pc:chgData name="Helena" userId="8ac8855c-4e0e-44ec-b242-4f56ba3c791e" providerId="ADAL" clId="{93B439D7-6596-45EE-977A-E68E6E0E5BBD}" dt="2025-01-06T12:45:26.176" v="540" actId="14100"/>
      <pc:docMkLst>
        <pc:docMk/>
      </pc:docMkLst>
      <pc:sldChg chg="modSp mod ord">
        <pc:chgData name="Helena" userId="8ac8855c-4e0e-44ec-b242-4f56ba3c791e" providerId="ADAL" clId="{93B439D7-6596-45EE-977A-E68E6E0E5BBD}" dt="2025-01-06T12:34:44.686" v="84" actId="20577"/>
        <pc:sldMkLst>
          <pc:docMk/>
          <pc:sldMk cId="493791013" sldId="265"/>
        </pc:sldMkLst>
        <pc:spChg chg="mod">
          <ac:chgData name="Helena" userId="8ac8855c-4e0e-44ec-b242-4f56ba3c791e" providerId="ADAL" clId="{93B439D7-6596-45EE-977A-E68E6E0E5BBD}" dt="2025-01-06T12:34:44.686" v="84" actId="20577"/>
          <ac:spMkLst>
            <pc:docMk/>
            <pc:sldMk cId="493791013" sldId="265"/>
            <ac:spMk id="6" creationId="{A5A29A1F-AA48-4914-BEA8-EA2AA88A4B1D}"/>
          </ac:spMkLst>
        </pc:spChg>
      </pc:sldChg>
      <pc:sldChg chg="ord">
        <pc:chgData name="Helena" userId="8ac8855c-4e0e-44ec-b242-4f56ba3c791e" providerId="ADAL" clId="{93B439D7-6596-45EE-977A-E68E6E0E5BBD}" dt="2025-01-06T12:33:24.092" v="53"/>
        <pc:sldMkLst>
          <pc:docMk/>
          <pc:sldMk cId="3959727455" sldId="273"/>
        </pc:sldMkLst>
      </pc:sldChg>
      <pc:sldChg chg="delSp modSp add del mod ord">
        <pc:chgData name="Helena" userId="8ac8855c-4e0e-44ec-b242-4f56ba3c791e" providerId="ADAL" clId="{93B439D7-6596-45EE-977A-E68E6E0E5BBD}" dt="2025-01-06T12:35:11.918" v="88" actId="478"/>
        <pc:sldMkLst>
          <pc:docMk/>
          <pc:sldMk cId="272585569" sldId="274"/>
        </pc:sldMkLst>
        <pc:spChg chg="mod">
          <ac:chgData name="Helena" userId="8ac8855c-4e0e-44ec-b242-4f56ba3c791e" providerId="ADAL" clId="{93B439D7-6596-45EE-977A-E68E6E0E5BBD}" dt="2025-01-06T12:35:09.585" v="87" actId="6549"/>
          <ac:spMkLst>
            <pc:docMk/>
            <pc:sldMk cId="272585569" sldId="274"/>
            <ac:spMk id="6" creationId="{A5A29A1F-AA48-4914-BEA8-EA2AA88A4B1D}"/>
          </ac:spMkLst>
        </pc:spChg>
        <pc:picChg chg="del">
          <ac:chgData name="Helena" userId="8ac8855c-4e0e-44ec-b242-4f56ba3c791e" providerId="ADAL" clId="{93B439D7-6596-45EE-977A-E68E6E0E5BBD}" dt="2025-01-06T12:35:11.918" v="88" actId="478"/>
          <ac:picMkLst>
            <pc:docMk/>
            <pc:sldMk cId="272585569" sldId="274"/>
            <ac:picMk id="4" creationId="{C12FAB29-F9C0-40AF-96FE-9A19FCB8C70E}"/>
          </ac:picMkLst>
        </pc:picChg>
        <pc:picChg chg="del">
          <ac:chgData name="Helena" userId="8ac8855c-4e0e-44ec-b242-4f56ba3c791e" providerId="ADAL" clId="{93B439D7-6596-45EE-977A-E68E6E0E5BBD}" dt="2025-01-06T12:35:01.210" v="85" actId="478"/>
          <ac:picMkLst>
            <pc:docMk/>
            <pc:sldMk cId="272585569" sldId="274"/>
            <ac:picMk id="8" creationId="{0479E4A3-798E-41C6-B00C-D81C3BFDC8DF}"/>
          </ac:picMkLst>
        </pc:picChg>
      </pc:sldChg>
      <pc:sldChg chg="modSp add del mod ord">
        <pc:chgData name="Helena" userId="8ac8855c-4e0e-44ec-b242-4f56ba3c791e" providerId="ADAL" clId="{93B439D7-6596-45EE-977A-E68E6E0E5BBD}" dt="2025-01-06T12:35:21.355" v="92" actId="20577"/>
        <pc:sldMkLst>
          <pc:docMk/>
          <pc:sldMk cId="4092707784" sldId="275"/>
        </pc:sldMkLst>
        <pc:spChg chg="mod">
          <ac:chgData name="Helena" userId="8ac8855c-4e0e-44ec-b242-4f56ba3c791e" providerId="ADAL" clId="{93B439D7-6596-45EE-977A-E68E6E0E5BBD}" dt="2025-01-06T12:35:21.355" v="92" actId="20577"/>
          <ac:spMkLst>
            <pc:docMk/>
            <pc:sldMk cId="4092707784" sldId="275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4:38.706" v="511" actId="6549"/>
        <pc:sldMkLst>
          <pc:docMk/>
          <pc:sldMk cId="500273330" sldId="276"/>
        </pc:sldMkLst>
        <pc:spChg chg="mod">
          <ac:chgData name="Helena" userId="8ac8855c-4e0e-44ec-b242-4f56ba3c791e" providerId="ADAL" clId="{93B439D7-6596-45EE-977A-E68E6E0E5BBD}" dt="2025-01-06T12:44:38.706" v="511" actId="6549"/>
          <ac:spMkLst>
            <pc:docMk/>
            <pc:sldMk cId="500273330" sldId="276"/>
            <ac:spMk id="6" creationId="{A5A29A1F-AA48-4914-BEA8-EA2AA88A4B1D}"/>
          </ac:spMkLst>
        </pc:spChg>
      </pc:sldChg>
      <pc:sldChg chg="modSp add del mod ord">
        <pc:chgData name="Helena" userId="8ac8855c-4e0e-44ec-b242-4f56ba3c791e" providerId="ADAL" clId="{93B439D7-6596-45EE-977A-E68E6E0E5BBD}" dt="2025-01-06T12:37:47.794" v="206" actId="20577"/>
        <pc:sldMkLst>
          <pc:docMk/>
          <pc:sldMk cId="3302716464" sldId="277"/>
        </pc:sldMkLst>
        <pc:spChg chg="mod">
          <ac:chgData name="Helena" userId="8ac8855c-4e0e-44ec-b242-4f56ba3c791e" providerId="ADAL" clId="{93B439D7-6596-45EE-977A-E68E6E0E5BBD}" dt="2025-01-06T12:37:47.794" v="206" actId="20577"/>
          <ac:spMkLst>
            <pc:docMk/>
            <pc:sldMk cId="3302716464" sldId="277"/>
            <ac:spMk id="11" creationId="{426A6329-F9AB-424C-8AEB-35B0C8CE7476}"/>
          </ac:spMkLst>
        </pc:spChg>
      </pc:sldChg>
      <pc:sldChg chg="modSp add del mod ord">
        <pc:chgData name="Helena" userId="8ac8855c-4e0e-44ec-b242-4f56ba3c791e" providerId="ADAL" clId="{93B439D7-6596-45EE-977A-E68E6E0E5BBD}" dt="2025-01-06T12:38:01.008" v="210" actId="27636"/>
        <pc:sldMkLst>
          <pc:docMk/>
          <pc:sldMk cId="3104700729" sldId="278"/>
        </pc:sldMkLst>
        <pc:spChg chg="mod">
          <ac:chgData name="Helena" userId="8ac8855c-4e0e-44ec-b242-4f56ba3c791e" providerId="ADAL" clId="{93B439D7-6596-45EE-977A-E68E6E0E5BBD}" dt="2025-01-06T12:38:01.008" v="210" actId="27636"/>
          <ac:spMkLst>
            <pc:docMk/>
            <pc:sldMk cId="3104700729" sldId="278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5:09.826" v="538" actId="20577"/>
        <pc:sldMkLst>
          <pc:docMk/>
          <pc:sldMk cId="380732883" sldId="279"/>
        </pc:sldMkLst>
        <pc:spChg chg="mod">
          <ac:chgData name="Helena" userId="8ac8855c-4e0e-44ec-b242-4f56ba3c791e" providerId="ADAL" clId="{93B439D7-6596-45EE-977A-E68E6E0E5BBD}" dt="2025-01-06T12:45:09.826" v="538" actId="20577"/>
          <ac:spMkLst>
            <pc:docMk/>
            <pc:sldMk cId="380732883" sldId="279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5:26.176" v="540" actId="14100"/>
        <pc:sldMkLst>
          <pc:docMk/>
          <pc:sldMk cId="1343629713" sldId="280"/>
        </pc:sldMkLst>
        <pc:spChg chg="mod">
          <ac:chgData name="Helena" userId="8ac8855c-4e0e-44ec-b242-4f56ba3c791e" providerId="ADAL" clId="{93B439D7-6596-45EE-977A-E68E6E0E5BBD}" dt="2025-01-06T12:45:26.176" v="540" actId="14100"/>
          <ac:spMkLst>
            <pc:docMk/>
            <pc:sldMk cId="1343629713" sldId="280"/>
            <ac:spMk id="11" creationId="{426A6329-F9AB-424C-8AEB-35B0C8CE7476}"/>
          </ac:spMkLst>
        </pc:spChg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4103794961" sldId="281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2522182703" sldId="282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3809521575" sldId="283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1010045307" sldId="284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1845698447" sldId="285"/>
        </pc:sldMkLst>
      </pc:sldChg>
      <pc:sldChg chg="del">
        <pc:chgData name="Helena" userId="8ac8855c-4e0e-44ec-b242-4f56ba3c791e" providerId="ADAL" clId="{93B439D7-6596-45EE-977A-E68E6E0E5BBD}" dt="2025-01-06T12:32:02.015" v="46" actId="2696"/>
        <pc:sldMkLst>
          <pc:docMk/>
          <pc:sldMk cId="655261926" sldId="287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359910685" sldId="288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3156172963" sldId="289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1326635983" sldId="290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234352089" sldId="291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186186136" sldId="292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3643608184" sldId="293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894796649" sldId="294"/>
        </pc:sldMkLst>
      </pc:sldChg>
      <pc:sldChg chg="modSp mod">
        <pc:chgData name="Helena" userId="8ac8855c-4e0e-44ec-b242-4f56ba3c791e" providerId="ADAL" clId="{93B439D7-6596-45EE-977A-E68E6E0E5BBD}" dt="2025-01-06T12:36:07.221" v="139" actId="20577"/>
        <pc:sldMkLst>
          <pc:docMk/>
          <pc:sldMk cId="664431202" sldId="295"/>
        </pc:sldMkLst>
        <pc:spChg chg="mod">
          <ac:chgData name="Helena" userId="8ac8855c-4e0e-44ec-b242-4f56ba3c791e" providerId="ADAL" clId="{93B439D7-6596-45EE-977A-E68E6E0E5BBD}" dt="2025-01-06T12:36:07.221" v="139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93B439D7-6596-45EE-977A-E68E6E0E5BBD}" dt="2025-01-06T12:31:37.905" v="44"/>
        <pc:sldMkLst>
          <pc:docMk/>
          <pc:sldMk cId="1131062224" sldId="296"/>
        </pc:sldMkLst>
        <pc:spChg chg="mod">
          <ac:chgData name="Helena" userId="8ac8855c-4e0e-44ec-b242-4f56ba3c791e" providerId="ADAL" clId="{93B439D7-6596-45EE-977A-E68E6E0E5BBD}" dt="2025-01-06T12:31:24.989" v="42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1:37.905" v="44"/>
          <ac:spMkLst>
            <pc:docMk/>
            <pc:sldMk cId="1131062224" sldId="296"/>
            <ac:spMk id="11" creationId="{B3E7D415-F789-40A2-B235-E95A0A59BE3C}"/>
          </ac:spMkLst>
        </pc:spChg>
        <pc:picChg chg="mod">
          <ac:chgData name="Helena" userId="8ac8855c-4e0e-44ec-b242-4f56ba3c791e" providerId="ADAL" clId="{93B439D7-6596-45EE-977A-E68E6E0E5BBD}" dt="2025-01-06T12:31:11.198" v="1" actId="1076"/>
          <ac:picMkLst>
            <pc:docMk/>
            <pc:sldMk cId="1131062224" sldId="296"/>
            <ac:picMk id="14" creationId="{F3A4B768-70D3-4237-B093-4A78E6219001}"/>
          </ac:picMkLst>
        </pc:picChg>
      </pc:sldChg>
      <pc:sldChg chg="addSp delSp modSp add mod">
        <pc:chgData name="Helena" userId="8ac8855c-4e0e-44ec-b242-4f56ba3c791e" providerId="ADAL" clId="{93B439D7-6596-45EE-977A-E68E6E0E5BBD}" dt="2025-01-06T12:37:00.031" v="175" actId="20577"/>
        <pc:sldMkLst>
          <pc:docMk/>
          <pc:sldMk cId="3787806026" sldId="297"/>
        </pc:sldMkLst>
        <pc:spChg chg="add del">
          <ac:chgData name="Helena" userId="8ac8855c-4e0e-44ec-b242-4f56ba3c791e" providerId="ADAL" clId="{93B439D7-6596-45EE-977A-E68E6E0E5BBD}" dt="2025-01-06T12:36:45.206" v="161"/>
          <ac:spMkLst>
            <pc:docMk/>
            <pc:sldMk cId="3787806026" sldId="297"/>
            <ac:spMk id="2" creationId="{C8676F77-8160-4AC2-A947-0E5527C33E9D}"/>
          </ac:spMkLst>
        </pc:spChg>
        <pc:spChg chg="add del">
          <ac:chgData name="Helena" userId="8ac8855c-4e0e-44ec-b242-4f56ba3c791e" providerId="ADAL" clId="{93B439D7-6596-45EE-977A-E68E6E0E5BBD}" dt="2025-01-06T12:36:45.206" v="161"/>
          <ac:spMkLst>
            <pc:docMk/>
            <pc:sldMk cId="3787806026" sldId="297"/>
            <ac:spMk id="3" creationId="{83C87C91-D3E6-4893-B0C4-13127300FEE1}"/>
          </ac:spMkLst>
        </pc:spChg>
        <pc:spChg chg="mod">
          <ac:chgData name="Helena" userId="8ac8855c-4e0e-44ec-b242-4f56ba3c791e" providerId="ADAL" clId="{93B439D7-6596-45EE-977A-E68E6E0E5BBD}" dt="2025-01-06T12:36:29.755" v="159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7:00.031" v="175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8:42.293" v="243"/>
        <pc:sldMkLst>
          <pc:docMk/>
          <pc:sldMk cId="69242158" sldId="298"/>
        </pc:sldMkLst>
        <pc:spChg chg="mod">
          <ac:chgData name="Helena" userId="8ac8855c-4e0e-44ec-b242-4f56ba3c791e" providerId="ADAL" clId="{93B439D7-6596-45EE-977A-E68E6E0E5BBD}" dt="2025-01-06T12:38:22.296" v="241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8:42.293" v="243"/>
          <ac:spMkLst>
            <pc:docMk/>
            <pc:sldMk cId="69242158" sldId="298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9:16.676" v="273"/>
        <pc:sldMkLst>
          <pc:docMk/>
          <pc:sldMk cId="4212220342" sldId="299"/>
        </pc:sldMkLst>
        <pc:spChg chg="mod">
          <ac:chgData name="Helena" userId="8ac8855c-4e0e-44ec-b242-4f56ba3c791e" providerId="ADAL" clId="{93B439D7-6596-45EE-977A-E68E6E0E5BBD}" dt="2025-01-06T12:39:05.896" v="271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9:16.676" v="273"/>
          <ac:spMkLst>
            <pc:docMk/>
            <pc:sldMk cId="4212220342" sldId="299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9:49.764" v="305"/>
        <pc:sldMkLst>
          <pc:docMk/>
          <pc:sldMk cId="1675346885" sldId="300"/>
        </pc:sldMkLst>
        <pc:spChg chg="mod">
          <ac:chgData name="Helena" userId="8ac8855c-4e0e-44ec-b242-4f56ba3c791e" providerId="ADAL" clId="{93B439D7-6596-45EE-977A-E68E6E0E5BBD}" dt="2025-01-06T12:39:34.455" v="303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9:49.764" v="305"/>
          <ac:spMkLst>
            <pc:docMk/>
            <pc:sldMk cId="1675346885" sldId="300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93B439D7-6596-45EE-977A-E68E6E0E5BBD}" dt="2025-01-06T12:40:39.680" v="390" actId="20577"/>
        <pc:sldMkLst>
          <pc:docMk/>
          <pc:sldMk cId="2041055023" sldId="301"/>
        </pc:sldMkLst>
        <pc:spChg chg="add del">
          <ac:chgData name="Helena" userId="8ac8855c-4e0e-44ec-b242-4f56ba3c791e" providerId="ADAL" clId="{93B439D7-6596-45EE-977A-E68E6E0E5BBD}" dt="2025-01-06T12:40:33.208" v="386"/>
          <ac:spMkLst>
            <pc:docMk/>
            <pc:sldMk cId="2041055023" sldId="301"/>
            <ac:spMk id="2" creationId="{2DD9C4ED-AA43-4A83-97E3-D6065F9C3F2F}"/>
          </ac:spMkLst>
        </pc:spChg>
        <pc:spChg chg="mod">
          <ac:chgData name="Helena" userId="8ac8855c-4e0e-44ec-b242-4f56ba3c791e" providerId="ADAL" clId="{93B439D7-6596-45EE-977A-E68E6E0E5BBD}" dt="2025-01-06T12:40:18.486" v="384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0:39.680" v="390" actId="20577"/>
          <ac:spMkLst>
            <pc:docMk/>
            <pc:sldMk cId="2041055023" sldId="301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1:06.826" v="416"/>
        <pc:sldMkLst>
          <pc:docMk/>
          <pc:sldMk cId="2017816102" sldId="302"/>
        </pc:sldMkLst>
        <pc:spChg chg="mod">
          <ac:chgData name="Helena" userId="8ac8855c-4e0e-44ec-b242-4f56ba3c791e" providerId="ADAL" clId="{93B439D7-6596-45EE-977A-E68E6E0E5BBD}" dt="2025-01-06T12:40:57.527" v="414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1:06.826" v="416"/>
          <ac:spMkLst>
            <pc:docMk/>
            <pc:sldMk cId="2017816102" sldId="302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1:36.602" v="435"/>
        <pc:sldMkLst>
          <pc:docMk/>
          <pc:sldMk cId="2874748418" sldId="303"/>
        </pc:sldMkLst>
        <pc:spChg chg="mod">
          <ac:chgData name="Helena" userId="8ac8855c-4e0e-44ec-b242-4f56ba3c791e" providerId="ADAL" clId="{93B439D7-6596-45EE-977A-E68E6E0E5BBD}" dt="2025-01-06T12:41:21.976" v="433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1:36.602" v="435"/>
          <ac:spMkLst>
            <pc:docMk/>
            <pc:sldMk cId="2874748418" sldId="303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2:05.124" v="459"/>
        <pc:sldMkLst>
          <pc:docMk/>
          <pc:sldMk cId="3936661063" sldId="304"/>
        </pc:sldMkLst>
        <pc:spChg chg="mod">
          <ac:chgData name="Helena" userId="8ac8855c-4e0e-44ec-b242-4f56ba3c791e" providerId="ADAL" clId="{93B439D7-6596-45EE-977A-E68E6E0E5BBD}" dt="2025-01-06T12:41:51.537" v="457" actId="20577"/>
          <ac:spMkLst>
            <pc:docMk/>
            <pc:sldMk cId="3936661063" sldId="304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2:05.124" v="459"/>
          <ac:spMkLst>
            <pc:docMk/>
            <pc:sldMk cId="3936661063" sldId="304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93B439D7-6596-45EE-977A-E68E6E0E5BBD}" dt="2025-01-06T12:42:41.076" v="482"/>
        <pc:sldMkLst>
          <pc:docMk/>
          <pc:sldMk cId="3947369053" sldId="305"/>
        </pc:sldMkLst>
        <pc:spChg chg="add del">
          <ac:chgData name="Helena" userId="8ac8855c-4e0e-44ec-b242-4f56ba3c791e" providerId="ADAL" clId="{93B439D7-6596-45EE-977A-E68E6E0E5BBD}" dt="2025-01-06T12:42:37.446" v="480"/>
          <ac:spMkLst>
            <pc:docMk/>
            <pc:sldMk cId="3947369053" sldId="305"/>
            <ac:spMk id="2" creationId="{5A3268F8-0624-4B18-99CE-8BF2ACDE9C45}"/>
          </ac:spMkLst>
        </pc:spChg>
        <pc:spChg chg="mod">
          <ac:chgData name="Helena" userId="8ac8855c-4e0e-44ec-b242-4f56ba3c791e" providerId="ADAL" clId="{93B439D7-6596-45EE-977A-E68E6E0E5BBD}" dt="2025-01-06T12:42:24.766" v="478" actId="20577"/>
          <ac:spMkLst>
            <pc:docMk/>
            <pc:sldMk cId="3947369053" sldId="305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2:41.076" v="482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F8D50399-F534-4BEB-B675-982833FA9BEA}"/>
    <pc:docChg chg="undo custSel delSld modSld">
      <pc:chgData name="Helena" userId="8ac8855c-4e0e-44ec-b242-4f56ba3c791e" providerId="ADAL" clId="{F8D50399-F534-4BEB-B675-982833FA9BEA}" dt="2025-01-06T17:24:49.682" v="58"/>
      <pc:docMkLst>
        <pc:docMk/>
      </pc:docMkLst>
      <pc:sldChg chg="modSp mod">
        <pc:chgData name="Helena" userId="8ac8855c-4e0e-44ec-b242-4f56ba3c791e" providerId="ADAL" clId="{F8D50399-F534-4BEB-B675-982833FA9BEA}" dt="2025-01-06T17:18:36.215" v="8" actId="20577"/>
        <pc:sldMkLst>
          <pc:docMk/>
          <pc:sldMk cId="1338063626" sldId="262"/>
        </pc:sldMkLst>
        <pc:spChg chg="mod">
          <ac:chgData name="Helena" userId="8ac8855c-4e0e-44ec-b242-4f56ba3c791e" providerId="ADAL" clId="{F8D50399-F534-4BEB-B675-982833FA9BEA}" dt="2025-01-06T17:18:36.215" v="8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F8D50399-F534-4BEB-B675-982833FA9BEA}" dt="2025-01-06T17:19:38.048" v="27" actId="20577"/>
        <pc:sldMkLst>
          <pc:docMk/>
          <pc:sldMk cId="3381936972" sldId="263"/>
        </pc:sldMkLst>
        <pc:spChg chg="mod">
          <ac:chgData name="Helena" userId="8ac8855c-4e0e-44ec-b242-4f56ba3c791e" providerId="ADAL" clId="{F8D50399-F534-4BEB-B675-982833FA9BEA}" dt="2025-01-06T17:19:38.048" v="27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F8D50399-F534-4BEB-B675-982833FA9BEA}" dt="2025-01-06T17:20:21.438" v="31"/>
        <pc:sldMkLst>
          <pc:docMk/>
          <pc:sldMk cId="1084421202" sldId="272"/>
        </pc:sldMkLst>
        <pc:spChg chg="mod">
          <ac:chgData name="Helena" userId="8ac8855c-4e0e-44ec-b242-4f56ba3c791e" providerId="ADAL" clId="{F8D50399-F534-4BEB-B675-982833FA9BEA}" dt="2025-01-06T17:20:02.744" v="29" actId="27636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0:21.438" v="31"/>
          <ac:spMkLst>
            <pc:docMk/>
            <pc:sldMk cId="1084421202" sldId="27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1:08.253" v="35"/>
        <pc:sldMkLst>
          <pc:docMk/>
          <pc:sldMk cId="664431202" sldId="295"/>
        </pc:sldMkLst>
        <pc:spChg chg="mod">
          <ac:chgData name="Helena" userId="8ac8855c-4e0e-44ec-b242-4f56ba3c791e" providerId="ADAL" clId="{F8D50399-F534-4BEB-B675-982833FA9BEA}" dt="2025-01-06T17:20:34.328" v="33" actId="27636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1:08.253" v="35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1:34.848" v="39"/>
        <pc:sldMkLst>
          <pc:docMk/>
          <pc:sldMk cId="1131062224" sldId="296"/>
        </pc:sldMkLst>
        <pc:spChg chg="mod">
          <ac:chgData name="Helena" userId="8ac8855c-4e0e-44ec-b242-4f56ba3c791e" providerId="ADAL" clId="{F8D50399-F534-4BEB-B675-982833FA9BEA}" dt="2025-01-06T17:21:23.288" v="37" actId="2763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1:34.848" v="39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2:01.538" v="43"/>
        <pc:sldMkLst>
          <pc:docMk/>
          <pc:sldMk cId="3787806026" sldId="297"/>
        </pc:sldMkLst>
        <pc:spChg chg="mod">
          <ac:chgData name="Helena" userId="8ac8855c-4e0e-44ec-b242-4f56ba3c791e" providerId="ADAL" clId="{F8D50399-F534-4BEB-B675-982833FA9BEA}" dt="2025-01-06T17:21:47.878" v="41" actId="2763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2:01.538" v="43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2:30.862" v="47"/>
        <pc:sldMkLst>
          <pc:docMk/>
          <pc:sldMk cId="69242158" sldId="298"/>
        </pc:sldMkLst>
        <pc:spChg chg="mod">
          <ac:chgData name="Helena" userId="8ac8855c-4e0e-44ec-b242-4f56ba3c791e" providerId="ADAL" clId="{F8D50399-F534-4BEB-B675-982833FA9BEA}" dt="2025-01-06T17:22:16.604" v="45" actId="27636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2:30.862" v="4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3:14.159" v="50"/>
        <pc:sldMkLst>
          <pc:docMk/>
          <pc:sldMk cId="4212220342" sldId="299"/>
        </pc:sldMkLst>
        <pc:spChg chg="mod">
          <ac:chgData name="Helena" userId="8ac8855c-4e0e-44ec-b242-4f56ba3c791e" providerId="ADAL" clId="{F8D50399-F534-4BEB-B675-982833FA9BEA}" dt="2025-01-06T17:23:01.788" v="48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3:14.159" v="50"/>
          <ac:spMkLst>
            <pc:docMk/>
            <pc:sldMk cId="4212220342" sldId="299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F8D50399-F534-4BEB-B675-982833FA9BEA}" dt="2025-01-06T17:23:37.289" v="51" actId="2696"/>
        <pc:sldMkLst>
          <pc:docMk/>
          <pc:sldMk cId="1675346885" sldId="300"/>
        </pc:sldMkLst>
      </pc:sldChg>
      <pc:sldChg chg="del">
        <pc:chgData name="Helena" userId="8ac8855c-4e0e-44ec-b242-4f56ba3c791e" providerId="ADAL" clId="{F8D50399-F534-4BEB-B675-982833FA9BEA}" dt="2025-01-06T17:23:49.421" v="53" actId="2696"/>
        <pc:sldMkLst>
          <pc:docMk/>
          <pc:sldMk cId="2041055023" sldId="301"/>
        </pc:sldMkLst>
      </pc:sldChg>
      <pc:sldChg chg="del">
        <pc:chgData name="Helena" userId="8ac8855c-4e0e-44ec-b242-4f56ba3c791e" providerId="ADAL" clId="{F8D50399-F534-4BEB-B675-982833FA9BEA}" dt="2025-01-06T17:23:42.808" v="52" actId="2696"/>
        <pc:sldMkLst>
          <pc:docMk/>
          <pc:sldMk cId="2017816102" sldId="302"/>
        </pc:sldMkLst>
      </pc:sldChg>
      <pc:sldChg chg="del">
        <pc:chgData name="Helena" userId="8ac8855c-4e0e-44ec-b242-4f56ba3c791e" providerId="ADAL" clId="{F8D50399-F534-4BEB-B675-982833FA9BEA}" dt="2025-01-06T17:24:05.683" v="54" actId="2696"/>
        <pc:sldMkLst>
          <pc:docMk/>
          <pc:sldMk cId="2874748418" sldId="303"/>
        </pc:sldMkLst>
      </pc:sldChg>
      <pc:sldChg chg="modSp mod">
        <pc:chgData name="Helena" userId="8ac8855c-4e0e-44ec-b242-4f56ba3c791e" providerId="ADAL" clId="{F8D50399-F534-4BEB-B675-982833FA9BEA}" dt="2025-01-06T17:24:29.238" v="56"/>
        <pc:sldMkLst>
          <pc:docMk/>
          <pc:sldMk cId="3936661063" sldId="304"/>
        </pc:sldMkLst>
        <pc:spChg chg="mod">
          <ac:chgData name="Helena" userId="8ac8855c-4e0e-44ec-b242-4f56ba3c791e" providerId="ADAL" clId="{F8D50399-F534-4BEB-B675-982833FA9BEA}" dt="2025-01-06T17:24:29.238" v="5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4:49.682" v="58"/>
        <pc:sldMkLst>
          <pc:docMk/>
          <pc:sldMk cId="3947369053" sldId="305"/>
        </pc:sldMkLst>
        <pc:spChg chg="mod">
          <ac:chgData name="Helena" userId="8ac8855c-4e0e-44ec-b242-4f56ba3c791e" providerId="ADAL" clId="{F8D50399-F534-4BEB-B675-982833FA9BEA}" dt="2025-01-06T17:24:49.682" v="58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EDF17F19-33F0-4785-A00D-AA5B2422AF07}"/>
    <pc:docChg chg="undo custSel delSld modSld">
      <pc:chgData name="Helena" userId="8ac8855c-4e0e-44ec-b242-4f56ba3c791e" providerId="ADAL" clId="{EDF17F19-33F0-4785-A00D-AA5B2422AF07}" dt="2025-01-07T11:09:16.826" v="222"/>
      <pc:docMkLst>
        <pc:docMk/>
      </pc:docMkLst>
      <pc:sldChg chg="modSp mod">
        <pc:chgData name="Helena" userId="8ac8855c-4e0e-44ec-b242-4f56ba3c791e" providerId="ADAL" clId="{EDF17F19-33F0-4785-A00D-AA5B2422AF07}" dt="2025-01-07T10:38:19.843" v="5" actId="20577"/>
        <pc:sldMkLst>
          <pc:docMk/>
          <pc:sldMk cId="1338063626" sldId="262"/>
        </pc:sldMkLst>
        <pc:spChg chg="mod">
          <ac:chgData name="Helena" userId="8ac8855c-4e0e-44ec-b242-4f56ba3c791e" providerId="ADAL" clId="{EDF17F19-33F0-4785-A00D-AA5B2422AF07}" dt="2025-01-07T10:38:19.843" v="5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EDF17F19-33F0-4785-A00D-AA5B2422AF07}" dt="2025-01-07T10:41:59.754" v="159" actId="6549"/>
        <pc:sldMkLst>
          <pc:docMk/>
          <pc:sldMk cId="3381936972" sldId="263"/>
        </pc:sldMkLst>
        <pc:spChg chg="mod">
          <ac:chgData name="Helena" userId="8ac8855c-4e0e-44ec-b242-4f56ba3c791e" providerId="ADAL" clId="{EDF17F19-33F0-4785-A00D-AA5B2422AF07}" dt="2025-01-07T10:41:59.754" v="159" actId="6549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EDF17F19-33F0-4785-A00D-AA5B2422AF07}" dt="2025-01-07T11:05:16.410" v="184"/>
        <pc:sldMkLst>
          <pc:docMk/>
          <pc:sldMk cId="1084421202" sldId="272"/>
        </pc:sldMkLst>
        <pc:spChg chg="mod">
          <ac:chgData name="Helena" userId="8ac8855c-4e0e-44ec-b242-4f56ba3c791e" providerId="ADAL" clId="{EDF17F19-33F0-4785-A00D-AA5B2422AF07}" dt="2025-01-07T10:42:19.524" v="182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5:16.410" v="184"/>
          <ac:spMkLst>
            <pc:docMk/>
            <pc:sldMk cId="1084421202" sldId="27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5:49.024" v="189"/>
        <pc:sldMkLst>
          <pc:docMk/>
          <pc:sldMk cId="664431202" sldId="295"/>
        </pc:sldMkLst>
        <pc:spChg chg="mod">
          <ac:chgData name="Helena" userId="8ac8855c-4e0e-44ec-b242-4f56ba3c791e" providerId="ADAL" clId="{EDF17F19-33F0-4785-A00D-AA5B2422AF07}" dt="2025-01-07T11:05:34.391" v="18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5:49.024" v="189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6:42.878" v="195" actId="20577"/>
        <pc:sldMkLst>
          <pc:docMk/>
          <pc:sldMk cId="1131062224" sldId="296"/>
        </pc:sldMkLst>
        <pc:spChg chg="mod">
          <ac:chgData name="Helena" userId="8ac8855c-4e0e-44ec-b242-4f56ba3c791e" providerId="ADAL" clId="{EDF17F19-33F0-4785-A00D-AA5B2422AF07}" dt="2025-01-07T11:06:01.770" v="190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6:42.878" v="195" actId="20577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7:09.994" v="198"/>
        <pc:sldMkLst>
          <pc:docMk/>
          <pc:sldMk cId="3787806026" sldId="297"/>
        </pc:sldMkLst>
        <pc:spChg chg="mod">
          <ac:chgData name="Helena" userId="8ac8855c-4e0e-44ec-b242-4f56ba3c791e" providerId="ADAL" clId="{EDF17F19-33F0-4785-A00D-AA5B2422AF07}" dt="2025-01-07T11:06:56.894" v="19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7:09.994" v="198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7:40.376" v="205"/>
        <pc:sldMkLst>
          <pc:docMk/>
          <pc:sldMk cId="69242158" sldId="298"/>
        </pc:sldMkLst>
        <pc:spChg chg="mod">
          <ac:chgData name="Helena" userId="8ac8855c-4e0e-44ec-b242-4f56ba3c791e" providerId="ADAL" clId="{EDF17F19-33F0-4785-A00D-AA5B2422AF07}" dt="2025-01-07T11:07:26.384" v="203" actId="27636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7:40.376" v="205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8:19.339" v="214" actId="20577"/>
        <pc:sldMkLst>
          <pc:docMk/>
          <pc:sldMk cId="4212220342" sldId="299"/>
        </pc:sldMkLst>
        <pc:spChg chg="mod">
          <ac:chgData name="Helena" userId="8ac8855c-4e0e-44ec-b242-4f56ba3c791e" providerId="ADAL" clId="{EDF17F19-33F0-4785-A00D-AA5B2422AF07}" dt="2025-01-07T11:07:56.996" v="209" actId="27636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8:19.339" v="214" actId="20577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8:51.649" v="220" actId="20577"/>
        <pc:sldMkLst>
          <pc:docMk/>
          <pc:sldMk cId="3936661063" sldId="304"/>
        </pc:sldMkLst>
        <pc:spChg chg="mod">
          <ac:chgData name="Helena" userId="8ac8855c-4e0e-44ec-b242-4f56ba3c791e" providerId="ADAL" clId="{EDF17F19-33F0-4785-A00D-AA5B2422AF07}" dt="2025-01-07T11:08:51.649" v="220" actId="20577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9:16.826" v="222"/>
        <pc:sldMkLst>
          <pc:docMk/>
          <pc:sldMk cId="3947369053" sldId="305"/>
        </pc:sldMkLst>
        <pc:spChg chg="mod">
          <ac:chgData name="Helena" userId="8ac8855c-4e0e-44ec-b242-4f56ba3c791e" providerId="ADAL" clId="{EDF17F19-33F0-4785-A00D-AA5B2422AF07}" dt="2025-01-07T11:09:16.826" v="222"/>
          <ac:spMkLst>
            <pc:docMk/>
            <pc:sldMk cId="3947369053" sldId="305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EDF17F19-33F0-4785-A00D-AA5B2422AF07}" dt="2025-01-07T11:08:34.338" v="215" actId="2696"/>
        <pc:sldMkLst>
          <pc:docMk/>
          <pc:sldMk cId="2473076063" sldId="306"/>
        </pc:sldMkLst>
      </pc:sldChg>
    </pc:docChg>
  </pc:docChgLst>
  <pc:docChgLst>
    <pc:chgData name="Helena" userId="8ac8855c-4e0e-44ec-b242-4f56ba3c791e" providerId="ADAL" clId="{3809EDA1-72F7-4C40-81B5-9FC711AB1AB0}"/>
    <pc:docChg chg="custSel addSld modSld">
      <pc:chgData name="Helena" userId="8ac8855c-4e0e-44ec-b242-4f56ba3c791e" providerId="ADAL" clId="{3809EDA1-72F7-4C40-81B5-9FC711AB1AB0}" dt="2025-01-07T10:13:38.806" v="298"/>
      <pc:docMkLst>
        <pc:docMk/>
      </pc:docMkLst>
      <pc:sldChg chg="modSp mod">
        <pc:chgData name="Helena" userId="8ac8855c-4e0e-44ec-b242-4f56ba3c791e" providerId="ADAL" clId="{3809EDA1-72F7-4C40-81B5-9FC711AB1AB0}" dt="2025-01-07T09:53:26.511" v="3" actId="255"/>
        <pc:sldMkLst>
          <pc:docMk/>
          <pc:sldMk cId="1338063626" sldId="262"/>
        </pc:sldMkLst>
        <pc:spChg chg="mod">
          <ac:chgData name="Helena" userId="8ac8855c-4e0e-44ec-b242-4f56ba3c791e" providerId="ADAL" clId="{3809EDA1-72F7-4C40-81B5-9FC711AB1AB0}" dt="2025-01-07T09:53:26.511" v="3" actId="255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3809EDA1-72F7-4C40-81B5-9FC711AB1AB0}" dt="2025-01-07T09:55:00.477" v="66" actId="5793"/>
        <pc:sldMkLst>
          <pc:docMk/>
          <pc:sldMk cId="3381936972" sldId="263"/>
        </pc:sldMkLst>
        <pc:spChg chg="mod">
          <ac:chgData name="Helena" userId="8ac8855c-4e0e-44ec-b242-4f56ba3c791e" providerId="ADAL" clId="{3809EDA1-72F7-4C40-81B5-9FC711AB1AB0}" dt="2025-01-07T09:55:00.477" v="66" actId="5793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3809EDA1-72F7-4C40-81B5-9FC711AB1AB0}" dt="2025-01-07T09:55:34.843" v="70"/>
        <pc:sldMkLst>
          <pc:docMk/>
          <pc:sldMk cId="1084421202" sldId="272"/>
        </pc:sldMkLst>
        <pc:spChg chg="mod">
          <ac:chgData name="Helena" userId="8ac8855c-4e0e-44ec-b242-4f56ba3c791e" providerId="ADAL" clId="{3809EDA1-72F7-4C40-81B5-9FC711AB1AB0}" dt="2025-01-07T09:55:14.421" v="68" actId="27636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09:55:34.843" v="70"/>
          <ac:spMkLst>
            <pc:docMk/>
            <pc:sldMk cId="1084421202" sldId="27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09:56:20.464" v="74"/>
        <pc:sldMkLst>
          <pc:docMk/>
          <pc:sldMk cId="664431202" sldId="295"/>
        </pc:sldMkLst>
        <pc:spChg chg="mod">
          <ac:chgData name="Helena" userId="8ac8855c-4e0e-44ec-b242-4f56ba3c791e" providerId="ADAL" clId="{3809EDA1-72F7-4C40-81B5-9FC711AB1AB0}" dt="2025-01-07T09:56:02.069" v="72" actId="27636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09:56:20.464" v="74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3809EDA1-72F7-4C40-81B5-9FC711AB1AB0}" dt="2025-01-07T09:57:26.588" v="115"/>
        <pc:sldMkLst>
          <pc:docMk/>
          <pc:sldMk cId="1131062224" sldId="296"/>
        </pc:sldMkLst>
        <pc:spChg chg="add del">
          <ac:chgData name="Helena" userId="8ac8855c-4e0e-44ec-b242-4f56ba3c791e" providerId="ADAL" clId="{3809EDA1-72F7-4C40-81B5-9FC711AB1AB0}" dt="2025-01-07T09:57:23.375" v="113"/>
          <ac:spMkLst>
            <pc:docMk/>
            <pc:sldMk cId="1131062224" sldId="296"/>
            <ac:spMk id="2" creationId="{0104ADE1-DBC3-45A1-930F-34006753B65A}"/>
          </ac:spMkLst>
        </pc:spChg>
        <pc:spChg chg="mod">
          <ac:chgData name="Helena" userId="8ac8855c-4e0e-44ec-b242-4f56ba3c791e" providerId="ADAL" clId="{3809EDA1-72F7-4C40-81B5-9FC711AB1AB0}" dt="2025-01-07T09:57:03.746" v="111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09:57:26.588" v="115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00:37.455" v="166"/>
        <pc:sldMkLst>
          <pc:docMk/>
          <pc:sldMk cId="3787806026" sldId="297"/>
        </pc:sldMkLst>
        <pc:spChg chg="mod">
          <ac:chgData name="Helena" userId="8ac8855c-4e0e-44ec-b242-4f56ba3c791e" providerId="ADAL" clId="{3809EDA1-72F7-4C40-81B5-9FC711AB1AB0}" dt="2025-01-07T09:57:45.639" v="164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0:37.455" v="166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01:19.512" v="223" actId="20577"/>
        <pc:sldMkLst>
          <pc:docMk/>
          <pc:sldMk cId="69242158" sldId="298"/>
        </pc:sldMkLst>
        <pc:spChg chg="mod">
          <ac:chgData name="Helena" userId="8ac8855c-4e0e-44ec-b242-4f56ba3c791e" providerId="ADAL" clId="{3809EDA1-72F7-4C40-81B5-9FC711AB1AB0}" dt="2025-01-07T10:00:59.537" v="218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1:19.512" v="223" actId="2057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02:04.513" v="251"/>
        <pc:sldMkLst>
          <pc:docMk/>
          <pc:sldMk cId="4212220342" sldId="299"/>
        </pc:sldMkLst>
        <pc:spChg chg="mod">
          <ac:chgData name="Helena" userId="8ac8855c-4e0e-44ec-b242-4f56ba3c791e" providerId="ADAL" clId="{3809EDA1-72F7-4C40-81B5-9FC711AB1AB0}" dt="2025-01-07T10:01:52.222" v="249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2:04.513" v="251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13:24.213" v="296"/>
        <pc:sldMkLst>
          <pc:docMk/>
          <pc:sldMk cId="3936661063" sldId="304"/>
        </pc:sldMkLst>
        <pc:spChg chg="mod">
          <ac:chgData name="Helena" userId="8ac8855c-4e0e-44ec-b242-4f56ba3c791e" providerId="ADAL" clId="{3809EDA1-72F7-4C40-81B5-9FC711AB1AB0}" dt="2025-01-07T10:13:24.213" v="29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13:38.806" v="298"/>
        <pc:sldMkLst>
          <pc:docMk/>
          <pc:sldMk cId="3947369053" sldId="305"/>
        </pc:sldMkLst>
        <pc:spChg chg="mod">
          <ac:chgData name="Helena" userId="8ac8855c-4e0e-44ec-b242-4f56ba3c791e" providerId="ADAL" clId="{3809EDA1-72F7-4C40-81B5-9FC711AB1AB0}" dt="2025-01-07T10:13:38.806" v="298"/>
          <ac:spMkLst>
            <pc:docMk/>
            <pc:sldMk cId="3947369053" sldId="305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3809EDA1-72F7-4C40-81B5-9FC711AB1AB0}" dt="2025-01-07T10:09:50.726" v="294" actId="20577"/>
        <pc:sldMkLst>
          <pc:docMk/>
          <pc:sldMk cId="2473076063" sldId="306"/>
        </pc:sldMkLst>
        <pc:spChg chg="add del">
          <ac:chgData name="Helena" userId="8ac8855c-4e0e-44ec-b242-4f56ba3c791e" providerId="ADAL" clId="{3809EDA1-72F7-4C40-81B5-9FC711AB1AB0}" dt="2025-01-07T10:09:38.793" v="289"/>
          <ac:spMkLst>
            <pc:docMk/>
            <pc:sldMk cId="2473076063" sldId="306"/>
            <ac:spMk id="2" creationId="{D72A168D-E050-4A16-A306-5769B7CDABF5}"/>
          </ac:spMkLst>
        </pc:spChg>
        <pc:spChg chg="add del">
          <ac:chgData name="Helena" userId="8ac8855c-4e0e-44ec-b242-4f56ba3c791e" providerId="ADAL" clId="{3809EDA1-72F7-4C40-81B5-9FC711AB1AB0}" dt="2025-01-07T10:09:38.793" v="289"/>
          <ac:spMkLst>
            <pc:docMk/>
            <pc:sldMk cId="2473076063" sldId="306"/>
            <ac:spMk id="3" creationId="{27CBF24F-D87C-4CAA-B602-96A64FD7A536}"/>
          </ac:spMkLst>
        </pc:spChg>
        <pc:spChg chg="mod">
          <ac:chgData name="Helena" userId="8ac8855c-4e0e-44ec-b242-4f56ba3c791e" providerId="ADAL" clId="{3809EDA1-72F7-4C40-81B5-9FC711AB1AB0}" dt="2025-01-07T10:09:22.266" v="287" actId="20577"/>
          <ac:spMkLst>
            <pc:docMk/>
            <pc:sldMk cId="2473076063" sldId="306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9:50.726" v="294" actId="20577"/>
          <ac:spMkLst>
            <pc:docMk/>
            <pc:sldMk cId="2473076063" sldId="306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89E6220E-9DB6-48D4-B5A1-379F4C1CDC87}"/>
    <pc:docChg chg="undo custSel addSld delSld modSld">
      <pc:chgData name="Helena" userId="8ac8855c-4e0e-44ec-b242-4f56ba3c791e" providerId="ADAL" clId="{89E6220E-9DB6-48D4-B5A1-379F4C1CDC87}" dt="2025-01-10T07:52:16.459" v="602"/>
      <pc:docMkLst>
        <pc:docMk/>
      </pc:docMkLst>
      <pc:sldChg chg="modSp mod">
        <pc:chgData name="Helena" userId="8ac8855c-4e0e-44ec-b242-4f56ba3c791e" providerId="ADAL" clId="{89E6220E-9DB6-48D4-B5A1-379F4C1CDC87}" dt="2025-01-10T07:28:35.803" v="6" actId="20577"/>
        <pc:sldMkLst>
          <pc:docMk/>
          <pc:sldMk cId="1338063626" sldId="262"/>
        </pc:sldMkLst>
        <pc:spChg chg="mod">
          <ac:chgData name="Helena" userId="8ac8855c-4e0e-44ec-b242-4f56ba3c791e" providerId="ADAL" clId="{89E6220E-9DB6-48D4-B5A1-379F4C1CDC87}" dt="2025-01-10T07:28:35.803" v="6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89E6220E-9DB6-48D4-B5A1-379F4C1CDC87}" dt="2025-01-10T07:32:01.680" v="201" actId="20577"/>
        <pc:sldMkLst>
          <pc:docMk/>
          <pc:sldMk cId="3381936972" sldId="263"/>
        </pc:sldMkLst>
        <pc:spChg chg="mod">
          <ac:chgData name="Helena" userId="8ac8855c-4e0e-44ec-b242-4f56ba3c791e" providerId="ADAL" clId="{89E6220E-9DB6-48D4-B5A1-379F4C1CDC87}" dt="2025-01-10T07:32:01.680" v="201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del">
        <pc:chgData name="Helena" userId="8ac8855c-4e0e-44ec-b242-4f56ba3c791e" providerId="ADAL" clId="{89E6220E-9DB6-48D4-B5A1-379F4C1CDC87}" dt="2025-01-10T07:36:39.172" v="316" actId="2696"/>
        <pc:sldMkLst>
          <pc:docMk/>
          <pc:sldMk cId="1084421202" sldId="272"/>
        </pc:sldMkLst>
      </pc:sldChg>
      <pc:sldChg chg="modSp mod">
        <pc:chgData name="Helena" userId="8ac8855c-4e0e-44ec-b242-4f56ba3c791e" providerId="ADAL" clId="{89E6220E-9DB6-48D4-B5A1-379F4C1CDC87}" dt="2025-01-10T07:36:11.669" v="315" actId="20577"/>
        <pc:sldMkLst>
          <pc:docMk/>
          <pc:sldMk cId="664431202" sldId="295"/>
        </pc:sldMkLst>
        <pc:spChg chg="mod">
          <ac:chgData name="Helena" userId="8ac8855c-4e0e-44ec-b242-4f56ba3c791e" providerId="ADAL" clId="{89E6220E-9DB6-48D4-B5A1-379F4C1CDC87}" dt="2025-01-10T07:35:15.441" v="230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89E6220E-9DB6-48D4-B5A1-379F4C1CDC87}" dt="2025-01-10T07:36:11.669" v="315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89E6220E-9DB6-48D4-B5A1-379F4C1CDC87}" dt="2025-01-10T07:44:01.218" v="379" actId="20577"/>
        <pc:sldMkLst>
          <pc:docMk/>
          <pc:sldMk cId="1131062224" sldId="296"/>
        </pc:sldMkLst>
        <pc:spChg chg="add del">
          <ac:chgData name="Helena" userId="8ac8855c-4e0e-44ec-b242-4f56ba3c791e" providerId="ADAL" clId="{89E6220E-9DB6-48D4-B5A1-379F4C1CDC87}" dt="2025-01-10T07:43:52.398" v="373"/>
          <ac:spMkLst>
            <pc:docMk/>
            <pc:sldMk cId="1131062224" sldId="296"/>
            <ac:spMk id="2" creationId="{B8E2DEF7-1BEB-4F91-AA03-479675F8FE16}"/>
          </ac:spMkLst>
        </pc:spChg>
        <pc:spChg chg="mod">
          <ac:chgData name="Helena" userId="8ac8855c-4e0e-44ec-b242-4f56ba3c791e" providerId="ADAL" clId="{89E6220E-9DB6-48D4-B5A1-379F4C1CDC87}" dt="2025-01-10T07:36:58.835" v="371" actId="2763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89E6220E-9DB6-48D4-B5A1-379F4C1CDC87}" dt="2025-01-10T07:44:01.218" v="379" actId="20577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89E6220E-9DB6-48D4-B5A1-379F4C1CDC87}" dt="2025-01-10T07:48:58.256" v="427"/>
        <pc:sldMkLst>
          <pc:docMk/>
          <pc:sldMk cId="3787806026" sldId="297"/>
        </pc:sldMkLst>
        <pc:spChg chg="mod">
          <ac:chgData name="Helena" userId="8ac8855c-4e0e-44ec-b242-4f56ba3c791e" providerId="ADAL" clId="{89E6220E-9DB6-48D4-B5A1-379F4C1CDC87}" dt="2025-01-10T07:48:42.858" v="425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89E6220E-9DB6-48D4-B5A1-379F4C1CDC87}" dt="2025-01-10T07:48:58.256" v="427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89E6220E-9DB6-48D4-B5A1-379F4C1CDC87}" dt="2025-01-10T07:49:25.807" v="460"/>
        <pc:sldMkLst>
          <pc:docMk/>
          <pc:sldMk cId="69242158" sldId="298"/>
        </pc:sldMkLst>
        <pc:spChg chg="mod">
          <ac:chgData name="Helena" userId="8ac8855c-4e0e-44ec-b242-4f56ba3c791e" providerId="ADAL" clId="{89E6220E-9DB6-48D4-B5A1-379F4C1CDC87}" dt="2025-01-10T07:49:12.842" v="458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89E6220E-9DB6-48D4-B5A1-379F4C1CDC87}" dt="2025-01-10T07:49:25.807" v="460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89E6220E-9DB6-48D4-B5A1-379F4C1CDC87}" dt="2025-01-10T07:50:04.099" v="502" actId="20577"/>
        <pc:sldMkLst>
          <pc:docMk/>
          <pc:sldMk cId="4212220342" sldId="299"/>
        </pc:sldMkLst>
        <pc:spChg chg="mod">
          <ac:chgData name="Helena" userId="8ac8855c-4e0e-44ec-b242-4f56ba3c791e" providerId="ADAL" clId="{89E6220E-9DB6-48D4-B5A1-379F4C1CDC87}" dt="2025-01-10T07:49:44.332" v="496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89E6220E-9DB6-48D4-B5A1-379F4C1CDC87}" dt="2025-01-10T07:50:04.099" v="502" actId="20577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89E6220E-9DB6-48D4-B5A1-379F4C1CDC87}" dt="2025-01-10T07:51:41.423" v="600" actId="20577"/>
        <pc:sldMkLst>
          <pc:docMk/>
          <pc:sldMk cId="3936661063" sldId="304"/>
        </pc:sldMkLst>
        <pc:spChg chg="mod">
          <ac:chgData name="Helena" userId="8ac8855c-4e0e-44ec-b242-4f56ba3c791e" providerId="ADAL" clId="{89E6220E-9DB6-48D4-B5A1-379F4C1CDC87}" dt="2025-01-10T07:51:41.423" v="600" actId="20577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89E6220E-9DB6-48D4-B5A1-379F4C1CDC87}" dt="2025-01-10T07:52:16.459" v="602"/>
        <pc:sldMkLst>
          <pc:docMk/>
          <pc:sldMk cId="3947369053" sldId="305"/>
        </pc:sldMkLst>
        <pc:spChg chg="mod">
          <ac:chgData name="Helena" userId="8ac8855c-4e0e-44ec-b242-4f56ba3c791e" providerId="ADAL" clId="{89E6220E-9DB6-48D4-B5A1-379F4C1CDC87}" dt="2025-01-10T07:52:16.459" v="602"/>
          <ac:spMkLst>
            <pc:docMk/>
            <pc:sldMk cId="3947369053" sldId="305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89E6220E-9DB6-48D4-B5A1-379F4C1CDC87}" dt="2025-01-10T07:50:41.700" v="536" actId="20577"/>
        <pc:sldMkLst>
          <pc:docMk/>
          <pc:sldMk cId="540300952" sldId="306"/>
        </pc:sldMkLst>
        <pc:spChg chg="mod">
          <ac:chgData name="Helena" userId="8ac8855c-4e0e-44ec-b242-4f56ba3c791e" providerId="ADAL" clId="{89E6220E-9DB6-48D4-B5A1-379F4C1CDC87}" dt="2025-01-10T07:50:27.194" v="531" actId="20577"/>
          <ac:spMkLst>
            <pc:docMk/>
            <pc:sldMk cId="540300952" sldId="306"/>
            <ac:spMk id="9" creationId="{333DD535-BEC4-44BC-A1E9-3D5CEA61D10A}"/>
          </ac:spMkLst>
        </pc:spChg>
        <pc:spChg chg="mod">
          <ac:chgData name="Helena" userId="8ac8855c-4e0e-44ec-b242-4f56ba3c791e" providerId="ADAL" clId="{89E6220E-9DB6-48D4-B5A1-379F4C1CDC87}" dt="2025-01-10T07:50:41.700" v="536" actId="20577"/>
          <ac:spMkLst>
            <pc:docMk/>
            <pc:sldMk cId="540300952" sldId="306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89E6220E-9DB6-48D4-B5A1-379F4C1CDC87}" dt="2025-01-10T07:51:21.540" v="594" actId="20577"/>
        <pc:sldMkLst>
          <pc:docMk/>
          <pc:sldMk cId="1731803017" sldId="307"/>
        </pc:sldMkLst>
        <pc:spChg chg="mod">
          <ac:chgData name="Helena" userId="8ac8855c-4e0e-44ec-b242-4f56ba3c791e" providerId="ADAL" clId="{89E6220E-9DB6-48D4-B5A1-379F4C1CDC87}" dt="2025-01-10T07:51:03.749" v="588" actId="20577"/>
          <ac:spMkLst>
            <pc:docMk/>
            <pc:sldMk cId="1731803017" sldId="307"/>
            <ac:spMk id="9" creationId="{333DD535-BEC4-44BC-A1E9-3D5CEA61D10A}"/>
          </ac:spMkLst>
        </pc:spChg>
        <pc:spChg chg="mod">
          <ac:chgData name="Helena" userId="8ac8855c-4e0e-44ec-b242-4f56ba3c791e" providerId="ADAL" clId="{89E6220E-9DB6-48D4-B5A1-379F4C1CDC87}" dt="2025-01-10T07:51:21.540" v="594" actId="20577"/>
          <ac:spMkLst>
            <pc:docMk/>
            <pc:sldMk cId="1731803017" sldId="307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C86B5C16-7310-4215-8AE0-52E58159BC57}"/>
    <pc:docChg chg="undo custSel delSld modSld">
      <pc:chgData name="Helena" userId="8ac8855c-4e0e-44ec-b242-4f56ba3c791e" providerId="ADAL" clId="{C86B5C16-7310-4215-8AE0-52E58159BC57}" dt="2025-01-06T13:40:36.103" v="814" actId="2696"/>
      <pc:docMkLst>
        <pc:docMk/>
      </pc:docMkLst>
      <pc:sldChg chg="modSp mod">
        <pc:chgData name="Helena" userId="8ac8855c-4e0e-44ec-b242-4f56ba3c791e" providerId="ADAL" clId="{C86B5C16-7310-4215-8AE0-52E58159BC57}" dt="2025-01-06T12:47:20.616" v="8" actId="27636"/>
        <pc:sldMkLst>
          <pc:docMk/>
          <pc:sldMk cId="1338063626" sldId="262"/>
        </pc:sldMkLst>
        <pc:spChg chg="mod">
          <ac:chgData name="Helena" userId="8ac8855c-4e0e-44ec-b242-4f56ba3c791e" providerId="ADAL" clId="{C86B5C16-7310-4215-8AE0-52E58159BC57}" dt="2025-01-06T12:47:20.616" v="8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C86B5C16-7310-4215-8AE0-52E58159BC57}" dt="2025-01-06T13:27:15.128" v="381" actId="20577"/>
        <pc:sldMkLst>
          <pc:docMk/>
          <pc:sldMk cId="3381936972" sldId="263"/>
        </pc:sldMkLst>
        <pc:spChg chg="mod">
          <ac:chgData name="Helena" userId="8ac8855c-4e0e-44ec-b242-4f56ba3c791e" providerId="ADAL" clId="{C86B5C16-7310-4215-8AE0-52E58159BC57}" dt="2025-01-06T13:27:15.128" v="381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del">
        <pc:chgData name="Helena" userId="8ac8855c-4e0e-44ec-b242-4f56ba3c791e" providerId="ADAL" clId="{C86B5C16-7310-4215-8AE0-52E58159BC57}" dt="2025-01-06T13:27:22.008" v="382" actId="2696"/>
        <pc:sldMkLst>
          <pc:docMk/>
          <pc:sldMk cId="1461400014" sldId="264"/>
        </pc:sldMkLst>
      </pc:sldChg>
      <pc:sldChg chg="del">
        <pc:chgData name="Helena" userId="8ac8855c-4e0e-44ec-b242-4f56ba3c791e" providerId="ADAL" clId="{C86B5C16-7310-4215-8AE0-52E58159BC57}" dt="2025-01-06T13:28:03.841" v="401" actId="2696"/>
        <pc:sldMkLst>
          <pc:docMk/>
          <pc:sldMk cId="493791013" sldId="265"/>
        </pc:sldMkLst>
      </pc:sldChg>
      <pc:sldChg chg="modSp mod">
        <pc:chgData name="Helena" userId="8ac8855c-4e0e-44ec-b242-4f56ba3c791e" providerId="ADAL" clId="{C86B5C16-7310-4215-8AE0-52E58159BC57}" dt="2025-01-06T13:27:50.178" v="399"/>
        <pc:sldMkLst>
          <pc:docMk/>
          <pc:sldMk cId="1084421202" sldId="272"/>
        </pc:sldMkLst>
        <pc:spChg chg="mod">
          <ac:chgData name="Helena" userId="8ac8855c-4e0e-44ec-b242-4f56ba3c791e" providerId="ADAL" clId="{C86B5C16-7310-4215-8AE0-52E58159BC57}" dt="2025-01-06T13:27:33.460" v="397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7:50.178" v="399"/>
          <ac:spMkLst>
            <pc:docMk/>
            <pc:sldMk cId="1084421202" sldId="272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C86B5C16-7310-4215-8AE0-52E58159BC57}" dt="2025-01-06T13:28:01.560" v="400" actId="2696"/>
        <pc:sldMkLst>
          <pc:docMk/>
          <pc:sldMk cId="3959727455" sldId="273"/>
        </pc:sldMkLst>
      </pc:sldChg>
      <pc:sldChg chg="del">
        <pc:chgData name="Helena" userId="8ac8855c-4e0e-44ec-b242-4f56ba3c791e" providerId="ADAL" clId="{C86B5C16-7310-4215-8AE0-52E58159BC57}" dt="2025-01-06T13:28:06.224" v="402" actId="2696"/>
        <pc:sldMkLst>
          <pc:docMk/>
          <pc:sldMk cId="272585569" sldId="274"/>
        </pc:sldMkLst>
      </pc:sldChg>
      <pc:sldChg chg="del">
        <pc:chgData name="Helena" userId="8ac8855c-4e0e-44ec-b242-4f56ba3c791e" providerId="ADAL" clId="{C86B5C16-7310-4215-8AE0-52E58159BC57}" dt="2025-01-06T13:28:11.058" v="403" actId="2696"/>
        <pc:sldMkLst>
          <pc:docMk/>
          <pc:sldMk cId="4092707784" sldId="275"/>
        </pc:sldMkLst>
      </pc:sldChg>
      <pc:sldChg chg="del">
        <pc:chgData name="Helena" userId="8ac8855c-4e0e-44ec-b242-4f56ba3c791e" providerId="ADAL" clId="{C86B5C16-7310-4215-8AE0-52E58159BC57}" dt="2025-01-06T13:28:13.608" v="404" actId="2696"/>
        <pc:sldMkLst>
          <pc:docMk/>
          <pc:sldMk cId="3302716464" sldId="277"/>
        </pc:sldMkLst>
      </pc:sldChg>
      <pc:sldChg chg="del">
        <pc:chgData name="Helena" userId="8ac8855c-4e0e-44ec-b242-4f56ba3c791e" providerId="ADAL" clId="{C86B5C16-7310-4215-8AE0-52E58159BC57}" dt="2025-01-06T13:28:16.588" v="405" actId="2696"/>
        <pc:sldMkLst>
          <pc:docMk/>
          <pc:sldMk cId="3104700729" sldId="278"/>
        </pc:sldMkLst>
      </pc:sldChg>
      <pc:sldChg chg="del">
        <pc:chgData name="Helena" userId="8ac8855c-4e0e-44ec-b242-4f56ba3c791e" providerId="ADAL" clId="{C86B5C16-7310-4215-8AE0-52E58159BC57}" dt="2025-01-06T13:40:33.788" v="813" actId="2696"/>
        <pc:sldMkLst>
          <pc:docMk/>
          <pc:sldMk cId="380732883" sldId="279"/>
        </pc:sldMkLst>
      </pc:sldChg>
      <pc:sldChg chg="del">
        <pc:chgData name="Helena" userId="8ac8855c-4e0e-44ec-b242-4f56ba3c791e" providerId="ADAL" clId="{C86B5C16-7310-4215-8AE0-52E58159BC57}" dt="2025-01-06T13:40:36.103" v="814" actId="2696"/>
        <pc:sldMkLst>
          <pc:docMk/>
          <pc:sldMk cId="1343629713" sldId="280"/>
        </pc:sldMkLst>
      </pc:sldChg>
      <pc:sldChg chg="modSp mod">
        <pc:chgData name="Helena" userId="8ac8855c-4e0e-44ec-b242-4f56ba3c791e" providerId="ADAL" clId="{C86B5C16-7310-4215-8AE0-52E58159BC57}" dt="2025-01-06T13:35:06.568" v="611" actId="20577"/>
        <pc:sldMkLst>
          <pc:docMk/>
          <pc:sldMk cId="3156172963" sldId="289"/>
        </pc:sldMkLst>
        <pc:spChg chg="mod">
          <ac:chgData name="Helena" userId="8ac8855c-4e0e-44ec-b242-4f56ba3c791e" providerId="ADAL" clId="{C86B5C16-7310-4215-8AE0-52E58159BC57}" dt="2025-01-06T13:35:06.568" v="611" actId="20577"/>
          <ac:spMkLst>
            <pc:docMk/>
            <pc:sldMk cId="3156172963" sldId="289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17.308" v="616" actId="20577"/>
        <pc:sldMkLst>
          <pc:docMk/>
          <pc:sldMk cId="1326635983" sldId="290"/>
        </pc:sldMkLst>
        <pc:spChg chg="mod">
          <ac:chgData name="Helena" userId="8ac8855c-4e0e-44ec-b242-4f56ba3c791e" providerId="ADAL" clId="{C86B5C16-7310-4215-8AE0-52E58159BC57}" dt="2025-01-06T13:35:17.308" v="616" actId="20577"/>
          <ac:spMkLst>
            <pc:docMk/>
            <pc:sldMk cId="1326635983" sldId="290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23.912" v="620" actId="20577"/>
        <pc:sldMkLst>
          <pc:docMk/>
          <pc:sldMk cId="1234352089" sldId="291"/>
        </pc:sldMkLst>
        <pc:spChg chg="mod">
          <ac:chgData name="Helena" userId="8ac8855c-4e0e-44ec-b242-4f56ba3c791e" providerId="ADAL" clId="{C86B5C16-7310-4215-8AE0-52E58159BC57}" dt="2025-01-06T13:35:23.912" v="620" actId="20577"/>
          <ac:spMkLst>
            <pc:docMk/>
            <pc:sldMk cId="1234352089" sldId="291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31.798" v="623" actId="20577"/>
        <pc:sldMkLst>
          <pc:docMk/>
          <pc:sldMk cId="1186186136" sldId="292"/>
        </pc:sldMkLst>
        <pc:spChg chg="mod">
          <ac:chgData name="Helena" userId="8ac8855c-4e0e-44ec-b242-4f56ba3c791e" providerId="ADAL" clId="{C86B5C16-7310-4215-8AE0-52E58159BC57}" dt="2025-01-06T13:35:31.798" v="623" actId="20577"/>
          <ac:spMkLst>
            <pc:docMk/>
            <pc:sldMk cId="1186186136" sldId="292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28:48.813" v="441"/>
        <pc:sldMkLst>
          <pc:docMk/>
          <pc:sldMk cId="664431202" sldId="295"/>
        </pc:sldMkLst>
        <pc:spChg chg="mod">
          <ac:chgData name="Helena" userId="8ac8855c-4e0e-44ec-b242-4f56ba3c791e" providerId="ADAL" clId="{C86B5C16-7310-4215-8AE0-52E58159BC57}" dt="2025-01-06T13:28:34.388" v="439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8:48.813" v="441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29:22.688" v="488"/>
        <pc:sldMkLst>
          <pc:docMk/>
          <pc:sldMk cId="1131062224" sldId="296"/>
        </pc:sldMkLst>
        <pc:spChg chg="add del">
          <ac:chgData name="Helena" userId="8ac8855c-4e0e-44ec-b242-4f56ba3c791e" providerId="ADAL" clId="{C86B5C16-7310-4215-8AE0-52E58159BC57}" dt="2025-01-06T13:29:18.497" v="486"/>
          <ac:spMkLst>
            <pc:docMk/>
            <pc:sldMk cId="1131062224" sldId="296"/>
            <ac:spMk id="2" creationId="{A511B860-7561-4AE1-A955-49FC6E08D861}"/>
          </ac:spMkLst>
        </pc:spChg>
        <pc:spChg chg="mod">
          <ac:chgData name="Helena" userId="8ac8855c-4e0e-44ec-b242-4f56ba3c791e" providerId="ADAL" clId="{C86B5C16-7310-4215-8AE0-52E58159BC57}" dt="2025-01-06T13:29:05.728" v="484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9:22.688" v="488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30:01.398" v="535"/>
        <pc:sldMkLst>
          <pc:docMk/>
          <pc:sldMk cId="3787806026" sldId="297"/>
        </pc:sldMkLst>
        <pc:spChg chg="mod">
          <ac:chgData name="Helena" userId="8ac8855c-4e0e-44ec-b242-4f56ba3c791e" providerId="ADAL" clId="{C86B5C16-7310-4215-8AE0-52E58159BC57}" dt="2025-01-06T13:29:45.122" v="533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0:01.398" v="535"/>
          <ac:spMkLst>
            <pc:docMk/>
            <pc:sldMk cId="3787806026" sldId="297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32:56.978" v="607"/>
        <pc:sldMkLst>
          <pc:docMk/>
          <pc:sldMk cId="4212220342" sldId="299"/>
        </pc:sldMkLst>
        <pc:spChg chg="add del">
          <ac:chgData name="Helena" userId="8ac8855c-4e0e-44ec-b242-4f56ba3c791e" providerId="ADAL" clId="{C86B5C16-7310-4215-8AE0-52E58159BC57}" dt="2025-01-06T13:30:41.124" v="574"/>
          <ac:spMkLst>
            <pc:docMk/>
            <pc:sldMk cId="4212220342" sldId="299"/>
            <ac:spMk id="2" creationId="{67336CD8-7A35-4F10-BA1D-8C1706544025}"/>
          </ac:spMkLst>
        </pc:spChg>
        <pc:spChg chg="mod">
          <ac:chgData name="Helena" userId="8ac8855c-4e0e-44ec-b242-4f56ba3c791e" providerId="ADAL" clId="{C86B5C16-7310-4215-8AE0-52E58159BC57}" dt="2025-01-06T13:30:26.748" v="572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0:43.238" v="576"/>
          <ac:spMkLst>
            <pc:docMk/>
            <pc:sldMk cId="4212220342" sldId="299"/>
            <ac:spMk id="11" creationId="{B3E7D415-F789-40A2-B235-E95A0A59BE3C}"/>
          </ac:spMkLst>
        </pc:spChg>
        <pc:picChg chg="del">
          <ac:chgData name="Helena" userId="8ac8855c-4e0e-44ec-b242-4f56ba3c791e" providerId="ADAL" clId="{C86B5C16-7310-4215-8AE0-52E58159BC57}" dt="2025-01-06T13:32:56.978" v="607"/>
          <ac:picMkLst>
            <pc:docMk/>
            <pc:sldMk cId="4212220342" sldId="299"/>
            <ac:picMk id="3" creationId="{271B12DB-5C26-4198-BA76-E1B910F53F3E}"/>
          </ac:picMkLst>
        </pc:picChg>
        <pc:picChg chg="mod">
          <ac:chgData name="Helena" userId="8ac8855c-4e0e-44ec-b242-4f56ba3c791e" providerId="ADAL" clId="{C86B5C16-7310-4215-8AE0-52E58159BC57}" dt="2025-01-06T13:30:48.768" v="577" actId="1076"/>
          <ac:picMkLst>
            <pc:docMk/>
            <pc:sldMk cId="4212220342" sldId="299"/>
            <ac:picMk id="14" creationId="{F3A4B768-70D3-4237-B093-4A78E6219001}"/>
          </ac:picMkLst>
        </pc:picChg>
      </pc:sldChg>
      <pc:sldChg chg="modSp mod">
        <pc:chgData name="Helena" userId="8ac8855c-4e0e-44ec-b242-4f56ba3c791e" providerId="ADAL" clId="{C86B5C16-7310-4215-8AE0-52E58159BC57}" dt="2025-01-06T13:37:52.723" v="716" actId="20577"/>
        <pc:sldMkLst>
          <pc:docMk/>
          <pc:sldMk cId="1675346885" sldId="300"/>
        </pc:sldMkLst>
        <pc:spChg chg="mod">
          <ac:chgData name="Helena" userId="8ac8855c-4e0e-44ec-b242-4f56ba3c791e" providerId="ADAL" clId="{C86B5C16-7310-4215-8AE0-52E58159BC57}" dt="2025-01-06T13:37:02.482" v="681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7:52.723" v="716" actId="20577"/>
          <ac:spMkLst>
            <pc:docMk/>
            <pc:sldMk cId="1675346885" sldId="300"/>
            <ac:spMk id="11" creationId="{B3E7D415-F789-40A2-B235-E95A0A59BE3C}"/>
          </ac:spMkLst>
        </pc:spChg>
        <pc:picChg chg="mod">
          <ac:chgData name="Helena" userId="8ac8855c-4e0e-44ec-b242-4f56ba3c791e" providerId="ADAL" clId="{C86B5C16-7310-4215-8AE0-52E58159BC57}" dt="2025-01-06T13:36:49.011" v="649" actId="1076"/>
          <ac:picMkLst>
            <pc:docMk/>
            <pc:sldMk cId="1675346885" sldId="300"/>
            <ac:picMk id="14" creationId="{F3A4B768-70D3-4237-B093-4A78E6219001}"/>
          </ac:picMkLst>
        </pc:picChg>
      </pc:sldChg>
      <pc:sldChg chg="modSp mod">
        <pc:chgData name="Helena" userId="8ac8855c-4e0e-44ec-b242-4f56ba3c791e" providerId="ADAL" clId="{C86B5C16-7310-4215-8AE0-52E58159BC57}" dt="2025-01-06T13:38:29.868" v="756"/>
        <pc:sldMkLst>
          <pc:docMk/>
          <pc:sldMk cId="2041055023" sldId="301"/>
        </pc:sldMkLst>
        <pc:spChg chg="mod">
          <ac:chgData name="Helena" userId="8ac8855c-4e0e-44ec-b242-4f56ba3c791e" providerId="ADAL" clId="{C86B5C16-7310-4215-8AE0-52E58159BC57}" dt="2025-01-06T13:38:12.958" v="754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8:29.868" v="756"/>
          <ac:spMkLst>
            <pc:docMk/>
            <pc:sldMk cId="2041055023" sldId="301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39:07.802" v="776"/>
        <pc:sldMkLst>
          <pc:docMk/>
          <pc:sldMk cId="2017816102" sldId="302"/>
        </pc:sldMkLst>
        <pc:spChg chg="add del">
          <ac:chgData name="Helena" userId="8ac8855c-4e0e-44ec-b242-4f56ba3c791e" providerId="ADAL" clId="{C86B5C16-7310-4215-8AE0-52E58159BC57}" dt="2025-01-06T13:39:02.629" v="774"/>
          <ac:spMkLst>
            <pc:docMk/>
            <pc:sldMk cId="2017816102" sldId="302"/>
            <ac:spMk id="2" creationId="{1C543A22-B048-4067-A024-318D50AC06E1}"/>
          </ac:spMkLst>
        </pc:spChg>
        <pc:spChg chg="mod">
          <ac:chgData name="Helena" userId="8ac8855c-4e0e-44ec-b242-4f56ba3c791e" providerId="ADAL" clId="{C86B5C16-7310-4215-8AE0-52E58159BC57}" dt="2025-01-06T13:38:51.408" v="772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9:07.802" v="776"/>
          <ac:spMkLst>
            <pc:docMk/>
            <pc:sldMk cId="2017816102" sldId="30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39:41.298" v="808"/>
        <pc:sldMkLst>
          <pc:docMk/>
          <pc:sldMk cId="2874748418" sldId="303"/>
        </pc:sldMkLst>
        <pc:spChg chg="mod">
          <ac:chgData name="Helena" userId="8ac8855c-4e0e-44ec-b242-4f56ba3c791e" providerId="ADAL" clId="{C86B5C16-7310-4215-8AE0-52E58159BC57}" dt="2025-01-06T13:39:25.138" v="806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9:41.298" v="808"/>
          <ac:spMkLst>
            <pc:docMk/>
            <pc:sldMk cId="2874748418" sldId="303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40:10.058" v="810"/>
        <pc:sldMkLst>
          <pc:docMk/>
          <pc:sldMk cId="3936661063" sldId="304"/>
        </pc:sldMkLst>
        <pc:spChg chg="mod">
          <ac:chgData name="Helena" userId="8ac8855c-4e0e-44ec-b242-4f56ba3c791e" providerId="ADAL" clId="{C86B5C16-7310-4215-8AE0-52E58159BC57}" dt="2025-01-06T13:40:10.058" v="810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40:26.588" v="812"/>
        <pc:sldMkLst>
          <pc:docMk/>
          <pc:sldMk cId="3947369053" sldId="305"/>
        </pc:sldMkLst>
        <pc:spChg chg="mod">
          <ac:chgData name="Helena" userId="8ac8855c-4e0e-44ec-b242-4f56ba3c791e" providerId="ADAL" clId="{C86B5C16-7310-4215-8AE0-52E58159BC57}" dt="2025-01-06T13:40:26.588" v="812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8275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řízení lidských zdrojů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Helena Marková, Ph.D.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11559" y="2391177"/>
            <a:ext cx="4362622" cy="87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 err="1"/>
              <a:t>Wellbeing</a:t>
            </a:r>
            <a:r>
              <a:rPr lang="cs-CZ" sz="1600" dirty="0"/>
              <a:t>, bezpečnost a flexibilita na pracovišti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přednáška 8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ázek 1" descr="Obsah obrázku kruh, snímek obrazovky, symbol, kulečníková koule&#10;&#10;Obsah vygenerovaný umělou inteligencí může být nesprávný.">
            <a:extLst>
              <a:ext uri="{FF2B5EF4-FFF2-40B4-BE49-F238E27FC236}">
                <a16:creationId xmlns:a16="http://schemas.microsoft.com/office/drawing/2014/main" id="{63C48014-445D-1A38-7FA6-330767B600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2385" y="4257363"/>
            <a:ext cx="1661723" cy="577746"/>
          </a:xfrm>
          <a:prstGeom prst="rect">
            <a:avLst/>
          </a:prstGeom>
        </p:spPr>
      </p:pic>
      <p:pic>
        <p:nvPicPr>
          <p:cNvPr id="5" name="Obrázek 4" descr="Obsah obrázku text, snímek obrazovky, Písmo, Grafika&#10;&#10;Obsah vygenerovaný umělou inteligencí může být nesprávný.">
            <a:extLst>
              <a:ext uri="{FF2B5EF4-FFF2-40B4-BE49-F238E27FC236}">
                <a16:creationId xmlns:a16="http://schemas.microsoft.com/office/drawing/2014/main" id="{E19E3015-A3A5-0D12-53CB-07FC440D17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311" y="3079621"/>
            <a:ext cx="5029825" cy="11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Diverzita na pracovišti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Definice diverzity: gender, věk, kultura, zdravotní postižení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Přínosy diverzity: kreativita, inovace, lepší rozhodování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rovného zacházení pro firemní kulturu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Programy na podporu rodičů (flexibilní doba, péče o děti)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starších zaměstnanců: mentoring, částečné úvazky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Iniciativy na podporu žen ve vedoucích pozicích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inkluzivního pracovního prostředí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6661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Přizpůsobení strategie různým skupinám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Zohlednění potřeb rodičů (</a:t>
            </a:r>
            <a:r>
              <a:rPr lang="cs-CZ" sz="1400" b="1" dirty="0" err="1">
                <a:latin typeface="+mj-lt"/>
              </a:rPr>
              <a:t>home</a:t>
            </a:r>
            <a:r>
              <a:rPr lang="cs-CZ" sz="1400" b="1" dirty="0">
                <a:latin typeface="+mj-lt"/>
              </a:rPr>
              <a:t> office, flexibilní harmonogramy)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Programy na podporu mladších zaměstnanců (tréninky, mentoring)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Péče o starší zaměstnance (zdravotní benefity, ergonomie)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Genderová rovnost při plánování strategií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Role technologií při podpoře diverzity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Zajištění rovného přístupu ke vzdělávacím programům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Přizpůsobení komunikace potřebám různých skupin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3857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Příklady dobré a špatné praxe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Dobrá praxe: programy na podporu </a:t>
            </a:r>
            <a:r>
              <a:rPr lang="cs-CZ" sz="1400" b="1" dirty="0" err="1">
                <a:latin typeface="+mj-lt"/>
              </a:rPr>
              <a:t>wellbeingu</a:t>
            </a:r>
            <a:r>
              <a:rPr lang="cs-CZ" sz="1400" b="1" dirty="0">
                <a:latin typeface="+mj-lt"/>
              </a:rPr>
              <a:t>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Dobrá praxe: </a:t>
            </a:r>
            <a:r>
              <a:rPr lang="cs-CZ" sz="1400" b="1" dirty="0" err="1">
                <a:latin typeface="+mj-lt"/>
              </a:rPr>
              <a:t>diverzitní</a:t>
            </a:r>
            <a:r>
              <a:rPr lang="cs-CZ" sz="1400" b="1" dirty="0">
                <a:latin typeface="+mj-lt"/>
              </a:rPr>
              <a:t> a inkluzivní firemní kultura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Dobrá praxe: flexibilní pracovní modely přizpůsobené potřebám rodin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Špatná praxe: přehlížení bezpečnosti na pracovišti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Špatná praxe: ignorování potřeb starších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Špatná praxe: nedostatečná podpora </a:t>
            </a:r>
            <a:r>
              <a:rPr lang="cs-CZ" sz="1400" b="1" dirty="0" err="1">
                <a:latin typeface="+mj-lt"/>
              </a:rPr>
              <a:t>work-life</a:t>
            </a:r>
            <a:r>
              <a:rPr lang="cs-CZ" sz="1400" b="1" dirty="0">
                <a:latin typeface="+mj-lt"/>
              </a:rPr>
              <a:t> balance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1977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shrnutí přednášky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</a:t>
            </a:r>
            <a:r>
              <a:rPr lang="cs-CZ" sz="1400" b="1" dirty="0" err="1">
                <a:latin typeface="+mj-lt"/>
              </a:rPr>
              <a:t>wellbeingu</a:t>
            </a:r>
            <a:r>
              <a:rPr lang="cs-CZ" sz="1400" b="1" dirty="0">
                <a:latin typeface="+mj-lt"/>
              </a:rPr>
              <a:t>, bezpečnosti a flexibility pro zaměstnance i firmu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Legislativní rámec a povinnosti zaměstnavatelů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Diverzita a mezigenerační přístup jako klíč k úspěchu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při implementaci strategií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7963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diskuze a otázky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lze přizpůsobit pracovní prostředí různým skupinám zaměstnanců?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Jaké výzvy přináší diverzita na pracovišti?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Jaké kroky by měly firmy podniknout pro zajištění bezpečnosti a </a:t>
            </a:r>
            <a:r>
              <a:rPr lang="cs-CZ" sz="1400" b="1" dirty="0" err="1">
                <a:latin typeface="+mj-lt"/>
              </a:rPr>
              <a:t>wellbeingu</a:t>
            </a:r>
            <a:r>
              <a:rPr lang="cs-CZ" sz="1400" b="1" dirty="0">
                <a:latin typeface="+mj-lt"/>
              </a:rPr>
              <a:t>?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7369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7380973" cy="297377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ARMSTRONG, M.,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Armstrong's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Handbook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of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Practice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Kogan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Page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 ISBN 9780749498276.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 M. a S. TAYLOR, 2015.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Praha:  Grada. ISBN 978-80-247-5258-7.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3rd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SAGE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Publications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Ltd., London. ISBN 978-1-5264 9900-4.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DESSLER, G.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Management. 2024.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Pearson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Education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Limited. 17th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ISBN-978-1-292-44987-6.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DICKMANN, M., BREWSTER, C. a SPARROW, P.,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International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Contemporary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 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Issues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in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Europe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2016. New York: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Routledge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3rd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ISBN 978-1-138-77603-6.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HORVÁTH, P., BLÁHA, J. a ČOPÍKOVÁ, A.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Nové trendy.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Management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Press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, ISBN 978-807261-430-1.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URBANCOVÁ, H. a VRABCOVÁ, P. 2023.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Strategický management lidských zdrojů: moderní trendy v HR.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Grada. ISBN 978-80-271-683-9.</a:t>
            </a:r>
          </a:p>
          <a:p>
            <a:pPr algn="just"/>
            <a:r>
              <a:rPr lang="cs-CZ" sz="1100" dirty="0">
                <a:latin typeface="+mj-lt"/>
                <a:ea typeface="Times New Roman" panose="02020603050405020304" pitchFamily="18" charset="0"/>
              </a:rPr>
              <a:t>Distanční studijní opora Řízení lidských zdrojů.</a:t>
            </a:r>
            <a:endParaRPr lang="cs-CZ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100" b="1" dirty="0">
                <a:latin typeface="+mj-lt"/>
                <a:cs typeface="Times New Roman" panose="02020603050405020304" pitchFamily="18" charset="0"/>
              </a:rPr>
              <a:t>Internetové zdroje – specializované weby zaměřené na personální práci, odborná diskuzní fóra, vzhledem ke značnému množství změn i zprávy z denního tisku.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Doporučená literatura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273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1635646"/>
            <a:ext cx="4608512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1400" b="1" dirty="0"/>
              <a:t>Definice </a:t>
            </a:r>
            <a:r>
              <a:rPr lang="cs-CZ" sz="1400" b="1" dirty="0" err="1"/>
              <a:t>wellbeingu</a:t>
            </a:r>
            <a:r>
              <a:rPr lang="cs-CZ" sz="1400" b="1" dirty="0"/>
              <a:t> a jeho význam na pracovišti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Plánování strategií </a:t>
            </a:r>
            <a:r>
              <a:rPr lang="cs-CZ" sz="1400" b="1" dirty="0" err="1"/>
              <a:t>wellbeingu</a:t>
            </a:r>
            <a:endParaRPr lang="cs-CZ" sz="1400" b="1" dirty="0"/>
          </a:p>
          <a:p>
            <a:pPr>
              <a:buBlip>
                <a:blip r:embed="rId3"/>
              </a:buBlip>
            </a:pPr>
            <a:r>
              <a:rPr lang="cs-CZ" sz="1400" b="1" dirty="0"/>
              <a:t>Analýza a zajištění bezpečnosti na pracovišti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Flexibilita pracovních podmínek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Mezigenerační přístup a diverzita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Legislativa v oblasti bezpečnosti a diverzity</a:t>
            </a:r>
            <a:endParaRPr lang="cs-CZ" altLang="cs-CZ" sz="14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cíl přednášky: plánování strategií </a:t>
            </a:r>
            <a:r>
              <a:rPr lang="cs-CZ" altLang="cs-CZ" sz="1400" b="1" dirty="0" err="1">
                <a:cs typeface="Times New Roman" panose="02020603050405020304" pitchFamily="18" charset="0"/>
              </a:rPr>
              <a:t>wellbeingu</a:t>
            </a:r>
            <a:r>
              <a:rPr lang="cs-CZ" altLang="cs-CZ" sz="1400" b="1" dirty="0">
                <a:cs typeface="Times New Roman" panose="02020603050405020304" pitchFamily="18" charset="0"/>
              </a:rPr>
              <a:t>, analýza a zajištění bezpečnosti na pracovišti, flexibilita 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obsah přednášky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AF9C679-C01C-43D9-8502-AA6778E4D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" y="1347894"/>
            <a:ext cx="3467946" cy="255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co je </a:t>
            </a:r>
            <a:r>
              <a:rPr lang="cs-CZ" sz="3200" b="1" cap="all" dirty="0" err="1">
                <a:solidFill>
                  <a:srgbClr val="307871"/>
                </a:solidFill>
              </a:rPr>
              <a:t>wellbeing</a:t>
            </a:r>
            <a:r>
              <a:rPr lang="cs-CZ" sz="3200" b="1" cap="all" dirty="0">
                <a:solidFill>
                  <a:srgbClr val="307871"/>
                </a:solidFill>
              </a:rPr>
              <a:t> na pracovišti?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Definice </a:t>
            </a:r>
            <a:r>
              <a:rPr lang="cs-CZ" sz="1400" b="1" dirty="0" err="1">
                <a:latin typeface="+mj-lt"/>
              </a:rPr>
              <a:t>wellbeingu</a:t>
            </a:r>
            <a:r>
              <a:rPr lang="cs-CZ" sz="1400" b="1" dirty="0">
                <a:latin typeface="+mj-lt"/>
              </a:rPr>
              <a:t>: fyzická, psychická a sociální pohoda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</a:t>
            </a:r>
            <a:r>
              <a:rPr lang="cs-CZ" sz="1400" b="1" dirty="0" err="1">
                <a:latin typeface="+mj-lt"/>
              </a:rPr>
              <a:t>wellbeingu</a:t>
            </a:r>
            <a:r>
              <a:rPr lang="cs-CZ" sz="1400" b="1" dirty="0">
                <a:latin typeface="+mj-lt"/>
              </a:rPr>
              <a:t> v produktivitě a spokojenosti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</a:t>
            </a:r>
            <a:r>
              <a:rPr lang="cs-CZ" sz="1400" b="1" dirty="0" err="1">
                <a:latin typeface="+mj-lt"/>
              </a:rPr>
              <a:t>wellbeingu</a:t>
            </a:r>
            <a:r>
              <a:rPr lang="cs-CZ" sz="1400" b="1" dirty="0">
                <a:latin typeface="+mj-lt"/>
              </a:rPr>
              <a:t> pro snížení fluktuace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Propojení </a:t>
            </a:r>
            <a:r>
              <a:rPr lang="cs-CZ" sz="1400" b="1" dirty="0" err="1">
                <a:latin typeface="+mj-lt"/>
              </a:rPr>
              <a:t>wellbeingu</a:t>
            </a:r>
            <a:r>
              <a:rPr lang="cs-CZ" sz="1400" b="1" dirty="0">
                <a:latin typeface="+mj-lt"/>
              </a:rPr>
              <a:t> s firemní kulturou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</a:t>
            </a:r>
            <a:r>
              <a:rPr lang="cs-CZ" sz="1400" b="1" dirty="0" err="1">
                <a:latin typeface="+mj-lt"/>
              </a:rPr>
              <a:t>wellbeing</a:t>
            </a:r>
            <a:r>
              <a:rPr lang="cs-CZ" sz="1400" b="1" dirty="0">
                <a:latin typeface="+mj-lt"/>
              </a:rPr>
              <a:t> ovlivňuje </a:t>
            </a:r>
            <a:r>
              <a:rPr lang="cs-CZ" sz="1400" b="1" dirty="0" err="1">
                <a:latin typeface="+mj-lt"/>
              </a:rPr>
              <a:t>employer</a:t>
            </a:r>
            <a:r>
              <a:rPr lang="cs-CZ" sz="1400" b="1" dirty="0">
                <a:latin typeface="+mj-lt"/>
              </a:rPr>
              <a:t> branding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Trendy v oblasti podpory pohody na pracovišti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Příklady úspěšných firemních programů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443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plánování strategií </a:t>
            </a:r>
            <a:r>
              <a:rPr lang="cs-CZ" sz="3200" b="1" cap="all" dirty="0" err="1">
                <a:solidFill>
                  <a:srgbClr val="307871"/>
                </a:solidFill>
              </a:rPr>
              <a:t>wellbeingu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Analýza potřeb zaměstnanců (dotazníky, rozhovory)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Vytváření dlouhodobé strategie </a:t>
            </a:r>
            <a:r>
              <a:rPr lang="cs-CZ" sz="1400" b="1" dirty="0" err="1">
                <a:latin typeface="+mj-lt"/>
              </a:rPr>
              <a:t>wellbeingu</a:t>
            </a:r>
            <a:endParaRPr lang="cs-CZ" sz="1400" b="1" dirty="0">
              <a:latin typeface="+mj-lt"/>
            </a:endParaRP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Zaměření na fyzické zdraví (fitness, ergonomie)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Programy zaměřené na psychické zdraví (</a:t>
            </a:r>
            <a:r>
              <a:rPr lang="cs-CZ" sz="1400" b="1" dirty="0" err="1">
                <a:latin typeface="+mj-lt"/>
              </a:rPr>
              <a:t>mindfulness</a:t>
            </a:r>
            <a:r>
              <a:rPr lang="cs-CZ" sz="1400" b="1" dirty="0">
                <a:latin typeface="+mj-lt"/>
              </a:rPr>
              <a:t>, koučink)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Integrace flexibility do strategií </a:t>
            </a:r>
            <a:r>
              <a:rPr lang="cs-CZ" sz="1400" b="1" dirty="0" err="1">
                <a:latin typeface="+mj-lt"/>
              </a:rPr>
              <a:t>wellbeingu</a:t>
            </a:r>
            <a:endParaRPr lang="cs-CZ" sz="1400" b="1" dirty="0">
              <a:latin typeface="+mj-lt"/>
            </a:endParaRP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Zapojení zaměstnanců do tvorby programů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Měření dopadů implementovaných strategií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062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820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574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Bezpečnost na pracovišti – základní principy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Definice bezpečnosti na pracovišti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Prevence pracovních úrazů a nemocí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Vliv bezpečnostních opatření na produktivitu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Role HR a vedení při zajištění bezpečnosti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Vyhodnocování rizik a implementace nápravných opatření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Spojení bezpečnosti a </a:t>
            </a:r>
            <a:r>
              <a:rPr lang="cs-CZ" sz="1400" b="1" dirty="0" err="1">
                <a:latin typeface="+mj-lt"/>
              </a:rPr>
              <a:t>wellbeingu</a:t>
            </a:r>
            <a:endParaRPr lang="cs-CZ" sz="1400" b="1" dirty="0">
              <a:latin typeface="+mj-lt"/>
            </a:endParaRP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Význam transparentní komunikace o bezpečnosti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780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analýza a zajištění bezpečnosti na pracovišti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Identifikace rizik: fyzická, chemická, psychická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Hodnocení pracovních podmínek (ergonomie, osvětlení)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Vzdělávání zaměstnanců o bezpečnostních postupech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Vytváření krizových plánů (evakuace, první pomoc)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Implementace ochranných opatření (PPE, technická řešení)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Monitorování a aktualizace bezpečnostních procesů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Role technologií při zajištění bezpečnosti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242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cap="all" dirty="0">
                <a:solidFill>
                  <a:srgbClr val="307871"/>
                </a:solidFill>
              </a:rPr>
              <a:t>legislativní pohled na BOZP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Povinnosti zaměstnavatele dle pracovního práva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Povinnosti zaměstnance při dodržování bezpečnosti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Mezinárodní standardy (např. ISO 45001)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Systémy řízení bezpečnosti a ochrany zdraví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Právní důsledky při porušení bezpečnostních předpisů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inspekce práce a kontrolních orgánů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Povinné školení zaměstnanců o bezpečnosti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2220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cap="all" dirty="0">
                <a:solidFill>
                  <a:srgbClr val="307871"/>
                </a:solidFill>
              </a:rPr>
              <a:t>flexibilita pracovních podmínek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Definice flexibility: pracovní doba, místo práce, povinnosti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flexibility pro rovnováhu mezi prací a životem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Přínosy pro zaměstnance: vyšší spokojenost a produktivita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Přínosy pro zaměstnavatele: retenční strategie, nižší fluktuace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Modely flexibility: hybridní práce, sdílené pracovní pozice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Využití technologií pro podporu flexibility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Zohlednění potřeb různých skupin zaměstnanců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0300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cap="all" dirty="0">
                <a:solidFill>
                  <a:srgbClr val="307871"/>
                </a:solidFill>
              </a:rPr>
              <a:t>mazigenerační přístup na pracovišti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Charakteristiky různých generací (</a:t>
            </a:r>
            <a:r>
              <a:rPr lang="cs-CZ" sz="1400" b="1" dirty="0" err="1">
                <a:latin typeface="+mj-lt"/>
              </a:rPr>
              <a:t>Boomers</a:t>
            </a:r>
            <a:r>
              <a:rPr lang="cs-CZ" sz="1400" b="1" dirty="0">
                <a:latin typeface="+mj-lt"/>
              </a:rPr>
              <a:t>, Gen X, </a:t>
            </a:r>
            <a:r>
              <a:rPr lang="cs-CZ" sz="1400" b="1" dirty="0" err="1">
                <a:latin typeface="+mj-lt"/>
              </a:rPr>
              <a:t>Millennials</a:t>
            </a:r>
            <a:r>
              <a:rPr lang="cs-CZ" sz="1400" b="1" dirty="0">
                <a:latin typeface="+mj-lt"/>
              </a:rPr>
              <a:t>, Gen Z)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Potřeby a očekávání jednotlivých skupin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Přístupy k motivaci a vzdělávání zaměstnanců různých generací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Využití mezigenerační spolupráce pro inovace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při zajištění rovného přístupu pro všechny generace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Přizpůsobení pracovního prostředí různým skupinám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vzájemného pochopení a respektu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18030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5156BB-750E-4601-A105-BB91D83811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2227</TotalTime>
  <Words>945</Words>
  <Application>Microsoft Office PowerPoint</Application>
  <PresentationFormat>Předvádění na obrazovce (16:9)</PresentationFormat>
  <Paragraphs>128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Robert Kempný</cp:lastModifiedBy>
  <cp:revision>114</cp:revision>
  <dcterms:created xsi:type="dcterms:W3CDTF">2016-07-06T15:42:34Z</dcterms:created>
  <dcterms:modified xsi:type="dcterms:W3CDTF">2025-01-17T22:11:25Z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