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62" r:id="rId5"/>
    <p:sldId id="263" r:id="rId6"/>
    <p:sldId id="295" r:id="rId7"/>
    <p:sldId id="296" r:id="rId8"/>
    <p:sldId id="297" r:id="rId9"/>
    <p:sldId id="298" r:id="rId10"/>
    <p:sldId id="299" r:id="rId11"/>
    <p:sldId id="306" r:id="rId12"/>
    <p:sldId id="307" r:id="rId13"/>
    <p:sldId id="304" r:id="rId14"/>
    <p:sldId id="308" r:id="rId15"/>
    <p:sldId id="309" r:id="rId16"/>
    <p:sldId id="310" r:id="rId17"/>
    <p:sldId id="305" r:id="rId18"/>
    <p:sldId id="276" r:id="rId19"/>
    <p:sldId id="266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27075C08-61E1-423B-AC54-70C82A3DFAF1}"/>
    <pc:docChg chg="undo custSel addSld modSld">
      <pc:chgData name="Helena" userId="8ac8855c-4e0e-44ec-b242-4f56ba3c791e" providerId="ADAL" clId="{27075C08-61E1-423B-AC54-70C82A3DFAF1}" dt="2025-01-10T08:39:58.110" v="553"/>
      <pc:docMkLst>
        <pc:docMk/>
      </pc:docMkLst>
      <pc:sldChg chg="modSp mod">
        <pc:chgData name="Helena" userId="8ac8855c-4e0e-44ec-b242-4f56ba3c791e" providerId="ADAL" clId="{27075C08-61E1-423B-AC54-70C82A3DFAF1}" dt="2025-01-10T08:32:46.340" v="189" actId="20577"/>
        <pc:sldMkLst>
          <pc:docMk/>
          <pc:sldMk cId="1338063626" sldId="262"/>
        </pc:sldMkLst>
        <pc:spChg chg="mod">
          <ac:chgData name="Helena" userId="8ac8855c-4e0e-44ec-b242-4f56ba3c791e" providerId="ADAL" clId="{27075C08-61E1-423B-AC54-70C82A3DFAF1}" dt="2025-01-10T08:32:46.340" v="189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27075C08-61E1-423B-AC54-70C82A3DFAF1}" dt="2025-01-10T08:33:12.495" v="191"/>
        <pc:sldMkLst>
          <pc:docMk/>
          <pc:sldMk cId="3381936972" sldId="263"/>
        </pc:sldMkLst>
        <pc:spChg chg="mod">
          <ac:chgData name="Helena" userId="8ac8855c-4e0e-44ec-b242-4f56ba3c791e" providerId="ADAL" clId="{27075C08-61E1-423B-AC54-70C82A3DFAF1}" dt="2025-01-10T08:33:12.495" v="191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27075C08-61E1-423B-AC54-70C82A3DFAF1}" dt="2025-01-10T08:33:51.388" v="223"/>
        <pc:sldMkLst>
          <pc:docMk/>
          <pc:sldMk cId="664431202" sldId="295"/>
        </pc:sldMkLst>
        <pc:spChg chg="mod">
          <ac:chgData name="Helena" userId="8ac8855c-4e0e-44ec-b242-4f56ba3c791e" providerId="ADAL" clId="{27075C08-61E1-423B-AC54-70C82A3DFAF1}" dt="2025-01-10T08:33:38.854" v="221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3:51.388" v="223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4:17.972" v="256"/>
        <pc:sldMkLst>
          <pc:docMk/>
          <pc:sldMk cId="1131062224" sldId="296"/>
        </pc:sldMkLst>
        <pc:spChg chg="mod">
          <ac:chgData name="Helena" userId="8ac8855c-4e0e-44ec-b242-4f56ba3c791e" providerId="ADAL" clId="{27075C08-61E1-423B-AC54-70C82A3DFAF1}" dt="2025-01-10T08:34:06.580" v="25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4:17.972" v="256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5:07.901" v="327" actId="20577"/>
        <pc:sldMkLst>
          <pc:docMk/>
          <pc:sldMk cId="3787806026" sldId="297"/>
        </pc:sldMkLst>
        <pc:spChg chg="mod">
          <ac:chgData name="Helena" userId="8ac8855c-4e0e-44ec-b242-4f56ba3c791e" providerId="ADAL" clId="{27075C08-61E1-423B-AC54-70C82A3DFAF1}" dt="2025-01-10T08:34:50.019" v="322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5:07.901" v="327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5:41.493" v="381" actId="20577"/>
        <pc:sldMkLst>
          <pc:docMk/>
          <pc:sldMk cId="69242158" sldId="298"/>
        </pc:sldMkLst>
        <pc:spChg chg="mod">
          <ac:chgData name="Helena" userId="8ac8855c-4e0e-44ec-b242-4f56ba3c791e" providerId="ADAL" clId="{27075C08-61E1-423B-AC54-70C82A3DFAF1}" dt="2025-01-10T08:35:23.084" v="374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5:41.493" v="381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6:12.315" v="410"/>
        <pc:sldMkLst>
          <pc:docMk/>
          <pc:sldMk cId="4212220342" sldId="299"/>
        </pc:sldMkLst>
        <pc:spChg chg="mod">
          <ac:chgData name="Helena" userId="8ac8855c-4e0e-44ec-b242-4f56ba3c791e" providerId="ADAL" clId="{27075C08-61E1-423B-AC54-70C82A3DFAF1}" dt="2025-01-10T08:35:59.028" v="408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6:12.315" v="410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7:50.795" v="504"/>
        <pc:sldMkLst>
          <pc:docMk/>
          <pc:sldMk cId="3936661063" sldId="304"/>
        </pc:sldMkLst>
        <pc:spChg chg="mod">
          <ac:chgData name="Helena" userId="8ac8855c-4e0e-44ec-b242-4f56ba3c791e" providerId="ADAL" clId="{27075C08-61E1-423B-AC54-70C82A3DFAF1}" dt="2025-01-10T08:37:40.996" v="502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7:50.795" v="504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9:58.110" v="553"/>
        <pc:sldMkLst>
          <pc:docMk/>
          <pc:sldMk cId="3947369053" sldId="305"/>
        </pc:sldMkLst>
        <pc:spChg chg="mod">
          <ac:chgData name="Helena" userId="8ac8855c-4e0e-44ec-b242-4f56ba3c791e" providerId="ADAL" clId="{27075C08-61E1-423B-AC54-70C82A3DFAF1}" dt="2025-01-10T08:39:58.110" v="553"/>
          <ac:spMkLst>
            <pc:docMk/>
            <pc:sldMk cId="3947369053" sldId="30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6:45.909" v="455" actId="20577"/>
        <pc:sldMkLst>
          <pc:docMk/>
          <pc:sldMk cId="540300952" sldId="306"/>
        </pc:sldMkLst>
        <pc:spChg chg="mod">
          <ac:chgData name="Helena" userId="8ac8855c-4e0e-44ec-b242-4f56ba3c791e" providerId="ADAL" clId="{27075C08-61E1-423B-AC54-70C82A3DFAF1}" dt="2025-01-10T08:36:29.412" v="449" actId="20577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6:45.909" v="455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7:15.942" v="501"/>
        <pc:sldMkLst>
          <pc:docMk/>
          <pc:sldMk cId="1731803017" sldId="307"/>
        </pc:sldMkLst>
        <pc:spChg chg="mod">
          <ac:chgData name="Helena" userId="8ac8855c-4e0e-44ec-b242-4f56ba3c791e" providerId="ADAL" clId="{27075C08-61E1-423B-AC54-70C82A3DFAF1}" dt="2025-01-10T08:37:03.347" v="499" actId="20577"/>
          <ac:spMkLst>
            <pc:docMk/>
            <pc:sldMk cId="1731803017" sldId="307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7:15.942" v="501"/>
          <ac:spMkLst>
            <pc:docMk/>
            <pc:sldMk cId="1731803017" sldId="307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27075C08-61E1-423B-AC54-70C82A3DFAF1}" dt="2025-01-10T08:38:27.525" v="514" actId="20577"/>
        <pc:sldMkLst>
          <pc:docMk/>
          <pc:sldMk cId="1543857898" sldId="308"/>
        </pc:sldMkLst>
        <pc:spChg chg="add del">
          <ac:chgData name="Helena" userId="8ac8855c-4e0e-44ec-b242-4f56ba3c791e" providerId="ADAL" clId="{27075C08-61E1-423B-AC54-70C82A3DFAF1}" dt="2025-01-10T08:38:21.398" v="509"/>
          <ac:spMkLst>
            <pc:docMk/>
            <pc:sldMk cId="1543857898" sldId="308"/>
            <ac:spMk id="2" creationId="{995523B3-8F96-4DFD-9B81-F5D5A1F22ADD}"/>
          </ac:spMkLst>
        </pc:spChg>
        <pc:spChg chg="add del">
          <ac:chgData name="Helena" userId="8ac8855c-4e0e-44ec-b242-4f56ba3c791e" providerId="ADAL" clId="{27075C08-61E1-423B-AC54-70C82A3DFAF1}" dt="2025-01-10T08:38:21.398" v="509"/>
          <ac:spMkLst>
            <pc:docMk/>
            <pc:sldMk cId="1543857898" sldId="308"/>
            <ac:spMk id="3" creationId="{E7775790-4BDC-4332-B47D-CE2113B38B9F}"/>
          </ac:spMkLst>
        </pc:spChg>
        <pc:spChg chg="mod">
          <ac:chgData name="Helena" userId="8ac8855c-4e0e-44ec-b242-4f56ba3c791e" providerId="ADAL" clId="{27075C08-61E1-423B-AC54-70C82A3DFAF1}" dt="2025-01-10T08:38:09.328" v="507" actId="27636"/>
          <ac:spMkLst>
            <pc:docMk/>
            <pc:sldMk cId="1543857898" sldId="308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8:27.525" v="514" actId="20577"/>
          <ac:spMkLst>
            <pc:docMk/>
            <pc:sldMk cId="1543857898" sldId="30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27075C08-61E1-423B-AC54-70C82A3DFAF1}" dt="2025-01-10T08:39:06.596" v="523" actId="20577"/>
        <pc:sldMkLst>
          <pc:docMk/>
          <pc:sldMk cId="1591977687" sldId="309"/>
        </pc:sldMkLst>
        <pc:spChg chg="mod">
          <ac:chgData name="Helena" userId="8ac8855c-4e0e-44ec-b242-4f56ba3c791e" providerId="ADAL" clId="{27075C08-61E1-423B-AC54-70C82A3DFAF1}" dt="2025-01-10T08:38:52.925" v="517" actId="27636"/>
          <ac:spMkLst>
            <pc:docMk/>
            <pc:sldMk cId="1591977687" sldId="309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9:06.596" v="523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27075C08-61E1-423B-AC54-70C82A3DFAF1}" dt="2025-01-10T08:39:38.316" v="551"/>
        <pc:sldMkLst>
          <pc:docMk/>
          <pc:sldMk cId="1697963156" sldId="310"/>
        </pc:sldMkLst>
        <pc:spChg chg="mod">
          <ac:chgData name="Helena" userId="8ac8855c-4e0e-44ec-b242-4f56ba3c791e" providerId="ADAL" clId="{27075C08-61E1-423B-AC54-70C82A3DFAF1}" dt="2025-01-10T08:39:25.621" v="549" actId="20577"/>
          <ac:spMkLst>
            <pc:docMk/>
            <pc:sldMk cId="1697963156" sldId="310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9:38.316" v="551"/>
          <ac:spMkLst>
            <pc:docMk/>
            <pc:sldMk cId="1697963156" sldId="310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72FEB1B9-20D9-47CD-9D42-9F65E1D80059}"/>
    <pc:docChg chg="custSel modSld">
      <pc:chgData name="Robert Kempný" userId="298310c0-7adf-4607-8c2f-b5a589468f33" providerId="ADAL" clId="{72FEB1B9-20D9-47CD-9D42-9F65E1D80059}" dt="2025-01-17T22:11:21.197" v="6"/>
      <pc:docMkLst>
        <pc:docMk/>
      </pc:docMkLst>
      <pc:sldChg chg="addSp modSp mod">
        <pc:chgData name="Robert Kempný" userId="298310c0-7adf-4607-8c2f-b5a589468f33" providerId="ADAL" clId="{72FEB1B9-20D9-47CD-9D42-9F65E1D80059}" dt="2025-01-17T22:11:21.197" v="6"/>
        <pc:sldMkLst>
          <pc:docMk/>
          <pc:sldMk cId="1338063626" sldId="262"/>
        </pc:sldMkLst>
        <pc:spChg chg="mod">
          <ac:chgData name="Robert Kempný" userId="298310c0-7adf-4607-8c2f-b5a589468f33" providerId="ADAL" clId="{72FEB1B9-20D9-47CD-9D42-9F65E1D80059}" dt="2025-01-17T22:10:59.734" v="1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72FEB1B9-20D9-47CD-9D42-9F65E1D80059}" dt="2025-01-17T22:11:12.921" v="5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72FEB1B9-20D9-47CD-9D42-9F65E1D80059}" dt="2025-01-17T22:10:54.875" v="0"/>
          <ac:picMkLst>
            <pc:docMk/>
            <pc:sldMk cId="1338063626" sldId="262"/>
            <ac:picMk id="2" creationId="{63C48014-445D-1A38-7FA6-330767B600BD}"/>
          </ac:picMkLst>
        </pc:picChg>
        <pc:picChg chg="add mod">
          <ac:chgData name="Robert Kempný" userId="298310c0-7adf-4607-8c2f-b5a589468f33" providerId="ADAL" clId="{72FEB1B9-20D9-47CD-9D42-9F65E1D80059}" dt="2025-01-17T22:11:21.197" v="6"/>
          <ac:picMkLst>
            <pc:docMk/>
            <pc:sldMk cId="1338063626" sldId="262"/>
            <ac:picMk id="5" creationId="{E19E3015-A3A5-0D12-53CB-07FC440D175E}"/>
          </ac:picMkLst>
        </pc:pic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EDF17F19-33F0-4785-A00D-AA5B2422AF07}"/>
    <pc:docChg chg="undo custSel delSld modSld">
      <pc:chgData name="Helena" userId="8ac8855c-4e0e-44ec-b242-4f56ba3c791e" providerId="ADAL" clId="{EDF17F19-33F0-4785-A00D-AA5B2422AF07}" dt="2025-01-07T11:09:16.826" v="222"/>
      <pc:docMkLst>
        <pc:docMk/>
      </pc:docMkLst>
      <pc:sldChg chg="modSp mod">
        <pc:chgData name="Helena" userId="8ac8855c-4e0e-44ec-b242-4f56ba3c791e" providerId="ADAL" clId="{EDF17F19-33F0-4785-A00D-AA5B2422AF07}" dt="2025-01-07T10:38:19.843" v="5" actId="20577"/>
        <pc:sldMkLst>
          <pc:docMk/>
          <pc:sldMk cId="1338063626" sldId="262"/>
        </pc:sldMkLst>
        <pc:spChg chg="mod">
          <ac:chgData name="Helena" userId="8ac8855c-4e0e-44ec-b242-4f56ba3c791e" providerId="ADAL" clId="{EDF17F19-33F0-4785-A00D-AA5B2422AF07}" dt="2025-01-07T10:38:19.843" v="5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EDF17F19-33F0-4785-A00D-AA5B2422AF07}" dt="2025-01-07T10:41:59.754" v="159" actId="6549"/>
        <pc:sldMkLst>
          <pc:docMk/>
          <pc:sldMk cId="3381936972" sldId="263"/>
        </pc:sldMkLst>
        <pc:spChg chg="mod">
          <ac:chgData name="Helena" userId="8ac8855c-4e0e-44ec-b242-4f56ba3c791e" providerId="ADAL" clId="{EDF17F19-33F0-4785-A00D-AA5B2422AF07}" dt="2025-01-07T10:41:59.754" v="159" actId="6549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EDF17F19-33F0-4785-A00D-AA5B2422AF07}" dt="2025-01-07T11:05:16.410" v="184"/>
        <pc:sldMkLst>
          <pc:docMk/>
          <pc:sldMk cId="1084421202" sldId="272"/>
        </pc:sldMkLst>
        <pc:spChg chg="mod">
          <ac:chgData name="Helena" userId="8ac8855c-4e0e-44ec-b242-4f56ba3c791e" providerId="ADAL" clId="{EDF17F19-33F0-4785-A00D-AA5B2422AF07}" dt="2025-01-07T10:42:19.524" v="182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16.410" v="184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5:49.024" v="189"/>
        <pc:sldMkLst>
          <pc:docMk/>
          <pc:sldMk cId="664431202" sldId="295"/>
        </pc:sldMkLst>
        <pc:spChg chg="mod">
          <ac:chgData name="Helena" userId="8ac8855c-4e0e-44ec-b242-4f56ba3c791e" providerId="ADAL" clId="{EDF17F19-33F0-4785-A00D-AA5B2422AF07}" dt="2025-01-07T11:05:34.391" v="18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49.024" v="189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6:42.878" v="195" actId="20577"/>
        <pc:sldMkLst>
          <pc:docMk/>
          <pc:sldMk cId="1131062224" sldId="296"/>
        </pc:sldMkLst>
        <pc:spChg chg="mod">
          <ac:chgData name="Helena" userId="8ac8855c-4e0e-44ec-b242-4f56ba3c791e" providerId="ADAL" clId="{EDF17F19-33F0-4785-A00D-AA5B2422AF07}" dt="2025-01-07T11:06:01.770" v="190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6:42.878" v="195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09.994" v="198"/>
        <pc:sldMkLst>
          <pc:docMk/>
          <pc:sldMk cId="3787806026" sldId="297"/>
        </pc:sldMkLst>
        <pc:spChg chg="mod">
          <ac:chgData name="Helena" userId="8ac8855c-4e0e-44ec-b242-4f56ba3c791e" providerId="ADAL" clId="{EDF17F19-33F0-4785-A00D-AA5B2422AF07}" dt="2025-01-07T11:06:56.894" v="19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09.994" v="198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40.376" v="205"/>
        <pc:sldMkLst>
          <pc:docMk/>
          <pc:sldMk cId="69242158" sldId="298"/>
        </pc:sldMkLst>
        <pc:spChg chg="mod">
          <ac:chgData name="Helena" userId="8ac8855c-4e0e-44ec-b242-4f56ba3c791e" providerId="ADAL" clId="{EDF17F19-33F0-4785-A00D-AA5B2422AF07}" dt="2025-01-07T11:07:26.384" v="203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40.376" v="205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19.339" v="214" actId="20577"/>
        <pc:sldMkLst>
          <pc:docMk/>
          <pc:sldMk cId="4212220342" sldId="299"/>
        </pc:sldMkLst>
        <pc:spChg chg="mod">
          <ac:chgData name="Helena" userId="8ac8855c-4e0e-44ec-b242-4f56ba3c791e" providerId="ADAL" clId="{EDF17F19-33F0-4785-A00D-AA5B2422AF07}" dt="2025-01-07T11:07:56.996" v="209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8:19.339" v="214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51.649" v="220" actId="20577"/>
        <pc:sldMkLst>
          <pc:docMk/>
          <pc:sldMk cId="3936661063" sldId="304"/>
        </pc:sldMkLst>
        <pc:spChg chg="mod">
          <ac:chgData name="Helena" userId="8ac8855c-4e0e-44ec-b242-4f56ba3c791e" providerId="ADAL" clId="{EDF17F19-33F0-4785-A00D-AA5B2422AF07}" dt="2025-01-07T11:08:51.649" v="22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9:16.826" v="222"/>
        <pc:sldMkLst>
          <pc:docMk/>
          <pc:sldMk cId="3947369053" sldId="305"/>
        </pc:sldMkLst>
        <pc:spChg chg="mod">
          <ac:chgData name="Helena" userId="8ac8855c-4e0e-44ec-b242-4f56ba3c791e" providerId="ADAL" clId="{EDF17F19-33F0-4785-A00D-AA5B2422AF07}" dt="2025-01-07T11:09:16.826" v="222"/>
          <ac:spMkLst>
            <pc:docMk/>
            <pc:sldMk cId="3947369053" sldId="305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EDF17F19-33F0-4785-A00D-AA5B2422AF07}" dt="2025-01-07T11:08:34.338" v="215" actId="2696"/>
        <pc:sldMkLst>
          <pc:docMk/>
          <pc:sldMk cId="2473076063" sldId="306"/>
        </pc:sldMkLst>
      </pc:sldChg>
    </pc:docChg>
  </pc:docChgLst>
  <pc:docChgLst>
    <pc:chgData name="Helena" userId="8ac8855c-4e0e-44ec-b242-4f56ba3c791e" providerId="ADAL" clId="{3809EDA1-72F7-4C40-81B5-9FC711AB1AB0}"/>
    <pc:docChg chg="custSel addSld modSld">
      <pc:chgData name="Helena" userId="8ac8855c-4e0e-44ec-b242-4f56ba3c791e" providerId="ADAL" clId="{3809EDA1-72F7-4C40-81B5-9FC711AB1AB0}" dt="2025-01-07T10:13:38.806" v="298"/>
      <pc:docMkLst>
        <pc:docMk/>
      </pc:docMkLst>
      <pc:sldChg chg="modSp mod">
        <pc:chgData name="Helena" userId="8ac8855c-4e0e-44ec-b242-4f56ba3c791e" providerId="ADAL" clId="{3809EDA1-72F7-4C40-81B5-9FC711AB1AB0}" dt="2025-01-07T09:53:26.511" v="3" actId="255"/>
        <pc:sldMkLst>
          <pc:docMk/>
          <pc:sldMk cId="1338063626" sldId="262"/>
        </pc:sldMkLst>
        <pc:spChg chg="mod">
          <ac:chgData name="Helena" userId="8ac8855c-4e0e-44ec-b242-4f56ba3c791e" providerId="ADAL" clId="{3809EDA1-72F7-4C40-81B5-9FC711AB1AB0}" dt="2025-01-07T09:53:26.511" v="3" actId="255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3809EDA1-72F7-4C40-81B5-9FC711AB1AB0}" dt="2025-01-07T09:55:00.477" v="66" actId="5793"/>
        <pc:sldMkLst>
          <pc:docMk/>
          <pc:sldMk cId="3381936972" sldId="263"/>
        </pc:sldMkLst>
        <pc:spChg chg="mod">
          <ac:chgData name="Helena" userId="8ac8855c-4e0e-44ec-b242-4f56ba3c791e" providerId="ADAL" clId="{3809EDA1-72F7-4C40-81B5-9FC711AB1AB0}" dt="2025-01-07T09:55:00.477" v="6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3809EDA1-72F7-4C40-81B5-9FC711AB1AB0}" dt="2025-01-07T09:55:34.843" v="70"/>
        <pc:sldMkLst>
          <pc:docMk/>
          <pc:sldMk cId="1084421202" sldId="272"/>
        </pc:sldMkLst>
        <pc:spChg chg="mod">
          <ac:chgData name="Helena" userId="8ac8855c-4e0e-44ec-b242-4f56ba3c791e" providerId="ADAL" clId="{3809EDA1-72F7-4C40-81B5-9FC711AB1AB0}" dt="2025-01-07T09:55:14.421" v="68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5:34.843" v="70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09:56:20.464" v="74"/>
        <pc:sldMkLst>
          <pc:docMk/>
          <pc:sldMk cId="664431202" sldId="295"/>
        </pc:sldMkLst>
        <pc:spChg chg="mod">
          <ac:chgData name="Helena" userId="8ac8855c-4e0e-44ec-b242-4f56ba3c791e" providerId="ADAL" clId="{3809EDA1-72F7-4C40-81B5-9FC711AB1AB0}" dt="2025-01-07T09:56:02.069" v="72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6:20.464" v="74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3809EDA1-72F7-4C40-81B5-9FC711AB1AB0}" dt="2025-01-07T09:57:26.588" v="115"/>
        <pc:sldMkLst>
          <pc:docMk/>
          <pc:sldMk cId="1131062224" sldId="296"/>
        </pc:sldMkLst>
        <pc:spChg chg="add del">
          <ac:chgData name="Helena" userId="8ac8855c-4e0e-44ec-b242-4f56ba3c791e" providerId="ADAL" clId="{3809EDA1-72F7-4C40-81B5-9FC711AB1AB0}" dt="2025-01-07T09:57:23.375" v="113"/>
          <ac:spMkLst>
            <pc:docMk/>
            <pc:sldMk cId="1131062224" sldId="296"/>
            <ac:spMk id="2" creationId="{0104ADE1-DBC3-45A1-930F-34006753B65A}"/>
          </ac:spMkLst>
        </pc:spChg>
        <pc:spChg chg="mod">
          <ac:chgData name="Helena" userId="8ac8855c-4e0e-44ec-b242-4f56ba3c791e" providerId="ADAL" clId="{3809EDA1-72F7-4C40-81B5-9FC711AB1AB0}" dt="2025-01-07T09:57:03.746" v="111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7:26.588" v="115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0:37.455" v="166"/>
        <pc:sldMkLst>
          <pc:docMk/>
          <pc:sldMk cId="3787806026" sldId="297"/>
        </pc:sldMkLst>
        <pc:spChg chg="mod">
          <ac:chgData name="Helena" userId="8ac8855c-4e0e-44ec-b242-4f56ba3c791e" providerId="ADAL" clId="{3809EDA1-72F7-4C40-81B5-9FC711AB1AB0}" dt="2025-01-07T09:57:45.639" v="164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0:37.455" v="166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1:19.512" v="223" actId="20577"/>
        <pc:sldMkLst>
          <pc:docMk/>
          <pc:sldMk cId="69242158" sldId="298"/>
        </pc:sldMkLst>
        <pc:spChg chg="mod">
          <ac:chgData name="Helena" userId="8ac8855c-4e0e-44ec-b242-4f56ba3c791e" providerId="ADAL" clId="{3809EDA1-72F7-4C40-81B5-9FC711AB1AB0}" dt="2025-01-07T10:00:59.537" v="21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1:19.512" v="223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2:04.513" v="251"/>
        <pc:sldMkLst>
          <pc:docMk/>
          <pc:sldMk cId="4212220342" sldId="299"/>
        </pc:sldMkLst>
        <pc:spChg chg="mod">
          <ac:chgData name="Helena" userId="8ac8855c-4e0e-44ec-b242-4f56ba3c791e" providerId="ADAL" clId="{3809EDA1-72F7-4C40-81B5-9FC711AB1AB0}" dt="2025-01-07T10:01:52.222" v="249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2:04.513" v="251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24.213" v="296"/>
        <pc:sldMkLst>
          <pc:docMk/>
          <pc:sldMk cId="3936661063" sldId="304"/>
        </pc:sldMkLst>
        <pc:spChg chg="mod">
          <ac:chgData name="Helena" userId="8ac8855c-4e0e-44ec-b242-4f56ba3c791e" providerId="ADAL" clId="{3809EDA1-72F7-4C40-81B5-9FC711AB1AB0}" dt="2025-01-07T10:13:24.213" v="29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38.806" v="298"/>
        <pc:sldMkLst>
          <pc:docMk/>
          <pc:sldMk cId="3947369053" sldId="305"/>
        </pc:sldMkLst>
        <pc:spChg chg="mod">
          <ac:chgData name="Helena" userId="8ac8855c-4e0e-44ec-b242-4f56ba3c791e" providerId="ADAL" clId="{3809EDA1-72F7-4C40-81B5-9FC711AB1AB0}" dt="2025-01-07T10:13:38.806" v="298"/>
          <ac:spMkLst>
            <pc:docMk/>
            <pc:sldMk cId="3947369053" sldId="305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3809EDA1-72F7-4C40-81B5-9FC711AB1AB0}" dt="2025-01-07T10:09:50.726" v="294" actId="20577"/>
        <pc:sldMkLst>
          <pc:docMk/>
          <pc:sldMk cId="2473076063" sldId="306"/>
        </pc:sldMkLst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2" creationId="{D72A168D-E050-4A16-A306-5769B7CDABF5}"/>
          </ac:spMkLst>
        </pc:spChg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3" creationId="{27CBF24F-D87C-4CAA-B602-96A64FD7A536}"/>
          </ac:spMkLst>
        </pc:spChg>
        <pc:spChg chg="mod">
          <ac:chgData name="Helena" userId="8ac8855c-4e0e-44ec-b242-4f56ba3c791e" providerId="ADAL" clId="{3809EDA1-72F7-4C40-81B5-9FC711AB1AB0}" dt="2025-01-07T10:09:22.266" v="287" actId="20577"/>
          <ac:spMkLst>
            <pc:docMk/>
            <pc:sldMk cId="2473076063" sldId="30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9:50.726" v="294" actId="20577"/>
          <ac:spMkLst>
            <pc:docMk/>
            <pc:sldMk cId="2473076063" sldId="306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89E6220E-9DB6-48D4-B5A1-379F4C1CDC87}"/>
    <pc:docChg chg="undo custSel addSld delSld modSld">
      <pc:chgData name="Helena" userId="8ac8855c-4e0e-44ec-b242-4f56ba3c791e" providerId="ADAL" clId="{89E6220E-9DB6-48D4-B5A1-379F4C1CDC87}" dt="2025-01-10T07:52:16.459" v="602"/>
      <pc:docMkLst>
        <pc:docMk/>
      </pc:docMkLst>
      <pc:sldChg chg="modSp mod">
        <pc:chgData name="Helena" userId="8ac8855c-4e0e-44ec-b242-4f56ba3c791e" providerId="ADAL" clId="{89E6220E-9DB6-48D4-B5A1-379F4C1CDC87}" dt="2025-01-10T07:28:35.803" v="6" actId="20577"/>
        <pc:sldMkLst>
          <pc:docMk/>
          <pc:sldMk cId="1338063626" sldId="262"/>
        </pc:sldMkLst>
        <pc:spChg chg="mod">
          <ac:chgData name="Helena" userId="8ac8855c-4e0e-44ec-b242-4f56ba3c791e" providerId="ADAL" clId="{89E6220E-9DB6-48D4-B5A1-379F4C1CDC87}" dt="2025-01-10T07:28:35.803" v="6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89E6220E-9DB6-48D4-B5A1-379F4C1CDC87}" dt="2025-01-10T07:32:01.680" v="201" actId="20577"/>
        <pc:sldMkLst>
          <pc:docMk/>
          <pc:sldMk cId="3381936972" sldId="263"/>
        </pc:sldMkLst>
        <pc:spChg chg="mod">
          <ac:chgData name="Helena" userId="8ac8855c-4e0e-44ec-b242-4f56ba3c791e" providerId="ADAL" clId="{89E6220E-9DB6-48D4-B5A1-379F4C1CDC87}" dt="2025-01-10T07:32:01.680" v="20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89E6220E-9DB6-48D4-B5A1-379F4C1CDC87}" dt="2025-01-10T07:36:39.172" v="316" actId="2696"/>
        <pc:sldMkLst>
          <pc:docMk/>
          <pc:sldMk cId="1084421202" sldId="272"/>
        </pc:sldMkLst>
      </pc:sldChg>
      <pc:sldChg chg="modSp mod">
        <pc:chgData name="Helena" userId="8ac8855c-4e0e-44ec-b242-4f56ba3c791e" providerId="ADAL" clId="{89E6220E-9DB6-48D4-B5A1-379F4C1CDC87}" dt="2025-01-10T07:36:11.669" v="315" actId="20577"/>
        <pc:sldMkLst>
          <pc:docMk/>
          <pc:sldMk cId="664431202" sldId="295"/>
        </pc:sldMkLst>
        <pc:spChg chg="mod">
          <ac:chgData name="Helena" userId="8ac8855c-4e0e-44ec-b242-4f56ba3c791e" providerId="ADAL" clId="{89E6220E-9DB6-48D4-B5A1-379F4C1CDC87}" dt="2025-01-10T07:35:15.441" v="230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36:11.669" v="31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89E6220E-9DB6-48D4-B5A1-379F4C1CDC87}" dt="2025-01-10T07:44:01.218" v="379" actId="20577"/>
        <pc:sldMkLst>
          <pc:docMk/>
          <pc:sldMk cId="1131062224" sldId="296"/>
        </pc:sldMkLst>
        <pc:spChg chg="add del">
          <ac:chgData name="Helena" userId="8ac8855c-4e0e-44ec-b242-4f56ba3c791e" providerId="ADAL" clId="{89E6220E-9DB6-48D4-B5A1-379F4C1CDC87}" dt="2025-01-10T07:43:52.398" v="373"/>
          <ac:spMkLst>
            <pc:docMk/>
            <pc:sldMk cId="1131062224" sldId="296"/>
            <ac:spMk id="2" creationId="{B8E2DEF7-1BEB-4F91-AA03-479675F8FE16}"/>
          </ac:spMkLst>
        </pc:spChg>
        <pc:spChg chg="mod">
          <ac:chgData name="Helena" userId="8ac8855c-4e0e-44ec-b242-4f56ba3c791e" providerId="ADAL" clId="{89E6220E-9DB6-48D4-B5A1-379F4C1CDC87}" dt="2025-01-10T07:36:58.835" v="371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4:01.218" v="379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48:58.256" v="427"/>
        <pc:sldMkLst>
          <pc:docMk/>
          <pc:sldMk cId="3787806026" sldId="297"/>
        </pc:sldMkLst>
        <pc:spChg chg="mod">
          <ac:chgData name="Helena" userId="8ac8855c-4e0e-44ec-b242-4f56ba3c791e" providerId="ADAL" clId="{89E6220E-9DB6-48D4-B5A1-379F4C1CDC87}" dt="2025-01-10T07:48:42.858" v="425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8:58.256" v="42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49:25.807" v="460"/>
        <pc:sldMkLst>
          <pc:docMk/>
          <pc:sldMk cId="69242158" sldId="298"/>
        </pc:sldMkLst>
        <pc:spChg chg="mod">
          <ac:chgData name="Helena" userId="8ac8855c-4e0e-44ec-b242-4f56ba3c791e" providerId="ADAL" clId="{89E6220E-9DB6-48D4-B5A1-379F4C1CDC87}" dt="2025-01-10T07:49:12.842" v="45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9:25.807" v="460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0:04.099" v="502" actId="20577"/>
        <pc:sldMkLst>
          <pc:docMk/>
          <pc:sldMk cId="4212220342" sldId="299"/>
        </pc:sldMkLst>
        <pc:spChg chg="mod">
          <ac:chgData name="Helena" userId="8ac8855c-4e0e-44ec-b242-4f56ba3c791e" providerId="ADAL" clId="{89E6220E-9DB6-48D4-B5A1-379F4C1CDC87}" dt="2025-01-10T07:49:44.332" v="496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0:04.099" v="502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1:41.423" v="600" actId="20577"/>
        <pc:sldMkLst>
          <pc:docMk/>
          <pc:sldMk cId="3936661063" sldId="304"/>
        </pc:sldMkLst>
        <pc:spChg chg="mod">
          <ac:chgData name="Helena" userId="8ac8855c-4e0e-44ec-b242-4f56ba3c791e" providerId="ADAL" clId="{89E6220E-9DB6-48D4-B5A1-379F4C1CDC87}" dt="2025-01-10T07:51:41.423" v="60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2:16.459" v="602"/>
        <pc:sldMkLst>
          <pc:docMk/>
          <pc:sldMk cId="3947369053" sldId="305"/>
        </pc:sldMkLst>
        <pc:spChg chg="mod">
          <ac:chgData name="Helena" userId="8ac8855c-4e0e-44ec-b242-4f56ba3c791e" providerId="ADAL" clId="{89E6220E-9DB6-48D4-B5A1-379F4C1CDC87}" dt="2025-01-10T07:52:16.459" v="602"/>
          <ac:spMkLst>
            <pc:docMk/>
            <pc:sldMk cId="3947369053" sldId="305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89E6220E-9DB6-48D4-B5A1-379F4C1CDC87}" dt="2025-01-10T07:50:41.700" v="536" actId="20577"/>
        <pc:sldMkLst>
          <pc:docMk/>
          <pc:sldMk cId="540300952" sldId="306"/>
        </pc:sldMkLst>
        <pc:spChg chg="mod">
          <ac:chgData name="Helena" userId="8ac8855c-4e0e-44ec-b242-4f56ba3c791e" providerId="ADAL" clId="{89E6220E-9DB6-48D4-B5A1-379F4C1CDC87}" dt="2025-01-10T07:50:27.194" v="531" actId="20577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0:41.700" v="536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89E6220E-9DB6-48D4-B5A1-379F4C1CDC87}" dt="2025-01-10T07:51:21.540" v="594" actId="20577"/>
        <pc:sldMkLst>
          <pc:docMk/>
          <pc:sldMk cId="1731803017" sldId="307"/>
        </pc:sldMkLst>
        <pc:spChg chg="mod">
          <ac:chgData name="Helena" userId="8ac8855c-4e0e-44ec-b242-4f56ba3c791e" providerId="ADAL" clId="{89E6220E-9DB6-48D4-B5A1-379F4C1CDC87}" dt="2025-01-10T07:51:03.749" v="588" actId="20577"/>
          <ac:spMkLst>
            <pc:docMk/>
            <pc:sldMk cId="1731803017" sldId="307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1:21.540" v="594" actId="20577"/>
          <ac:spMkLst>
            <pc:docMk/>
            <pc:sldMk cId="1731803017" sldId="307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27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1177"/>
            <a:ext cx="4362622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 err="1"/>
              <a:t>Wellbeing</a:t>
            </a:r>
            <a:r>
              <a:rPr lang="cs-CZ" sz="1600" dirty="0"/>
              <a:t>, bezpečnost a flexibilita na pracovišti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8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63C48014-445D-1A38-7FA6-330767B60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E19E3015-A3A5-0D12-53CB-07FC440D1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Diverzita na pracovišti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diverzity: gender, věk, kultura, zdravotní postižení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Přínosy diverzity: kreativita, inovace, lepší rozhodování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rovného zacházení pro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rodičů (flexibilní doba, péče o děti)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starších zaměstnanců: mentoring, částečné úvazky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Iniciativy na podporu žen ve vedoucích pozicích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inkluzivního pracovního prostředí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Přizpůsobení strategie různým skupinám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Zohlednění potřeb rodičů (</a:t>
            </a:r>
            <a:r>
              <a:rPr lang="cs-CZ" sz="1400" b="1" dirty="0" err="1">
                <a:latin typeface="+mj-lt"/>
              </a:rPr>
              <a:t>home</a:t>
            </a:r>
            <a:r>
              <a:rPr lang="cs-CZ" sz="1400" b="1" dirty="0">
                <a:latin typeface="+mj-lt"/>
              </a:rPr>
              <a:t> office, flexibilní harmonogramy)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Programy na podporu mladších zaměstnanců (tréninky, mentoring)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Péče o starší zaměstnance (zdravotní benefity, ergonomie)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Genderová rovnost při plánování strategií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technologií při podpoře diverzity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Zajištění rovného přístupu ke vzdělávacím programům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Přizpůsobení komunikace potřebám různých skupin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385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dobré a špatné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programy na podporu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</a:t>
            </a:r>
            <a:r>
              <a:rPr lang="cs-CZ" sz="1400" b="1" dirty="0" err="1">
                <a:latin typeface="+mj-lt"/>
              </a:rPr>
              <a:t>diverzitní</a:t>
            </a:r>
            <a:r>
              <a:rPr lang="cs-CZ" sz="1400" b="1" dirty="0">
                <a:latin typeface="+mj-lt"/>
              </a:rPr>
              <a:t> a inkluzivní firemní kultura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flexibilní pracovní modely přizpůsobené potřebám rodin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přehlížení bezpečnosti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ignorování potřeb starších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nedostatečná podpora </a:t>
            </a:r>
            <a:r>
              <a:rPr lang="cs-CZ" sz="1400" b="1" dirty="0" err="1">
                <a:latin typeface="+mj-lt"/>
              </a:rPr>
              <a:t>work-life</a:t>
            </a:r>
            <a:r>
              <a:rPr lang="cs-CZ" sz="1400" b="1" dirty="0">
                <a:latin typeface="+mj-lt"/>
              </a:rPr>
              <a:t> balance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97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, bezpečnosti a flexibility pro zaměstnance i firmu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Legislativní rámec a povinnosti zaměstnavatelů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Diverzita a mezigenerační přístup jako klíč k úspěchu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implementaci strategií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96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lze přizpůsobit pracovní prostředí různým skupinám zaměstnanců?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výzvy přináší diverzita na pracovišti?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kroky by měly firmy podniknout pro zajištění bezpečnosti a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Definice </a:t>
            </a:r>
            <a:r>
              <a:rPr lang="cs-CZ" sz="1400" b="1" dirty="0" err="1"/>
              <a:t>wellbeingu</a:t>
            </a:r>
            <a:r>
              <a:rPr lang="cs-CZ" sz="1400" b="1" dirty="0"/>
              <a:t> a jeho význam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Plánování strategií </a:t>
            </a:r>
            <a:r>
              <a:rPr lang="cs-CZ" sz="1400" b="1" dirty="0" err="1"/>
              <a:t>wellbeingu</a:t>
            </a:r>
            <a:endParaRPr lang="cs-CZ" sz="1400" b="1" dirty="0"/>
          </a:p>
          <a:p>
            <a:pPr>
              <a:buBlip>
                <a:blip r:embed="rId3"/>
              </a:buBlip>
            </a:pPr>
            <a:r>
              <a:rPr lang="cs-CZ" sz="1400" b="1" dirty="0"/>
              <a:t>Analýza a zajištění bezpečnosti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Flexibilita pracovních podmínek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Mezigenerační přístup a diverzita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Legislativa v oblasti bezpečnosti a diverzity</a:t>
            </a: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plánování strategií </a:t>
            </a:r>
            <a:r>
              <a:rPr lang="cs-CZ" altLang="cs-CZ" sz="1400" b="1" dirty="0" err="1">
                <a:cs typeface="Times New Roman" panose="02020603050405020304" pitchFamily="18" charset="0"/>
              </a:rPr>
              <a:t>wellbeingu</a:t>
            </a:r>
            <a:r>
              <a:rPr lang="cs-CZ" altLang="cs-CZ" sz="1400" b="1" dirty="0">
                <a:cs typeface="Times New Roman" panose="02020603050405020304" pitchFamily="18" charset="0"/>
              </a:rPr>
              <a:t>, analýza a zajištění bezpečnosti na pracovišti, flexibilita 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co je </a:t>
            </a:r>
            <a:r>
              <a:rPr lang="cs-CZ" sz="3200" b="1" cap="all" dirty="0" err="1">
                <a:solidFill>
                  <a:srgbClr val="307871"/>
                </a:solidFill>
              </a:rPr>
              <a:t>wellbeing</a:t>
            </a:r>
            <a:r>
              <a:rPr lang="cs-CZ" sz="3200" b="1" cap="all" dirty="0">
                <a:solidFill>
                  <a:srgbClr val="307871"/>
                </a:solidFill>
              </a:rPr>
              <a:t> na pracovišti?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: fyzická, psychická a sociální pohoda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 v produktivitě a spokojenosti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 pro snížení fluktuace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</a:t>
            </a:r>
            <a:r>
              <a:rPr lang="cs-CZ" sz="1400" b="1" dirty="0" err="1">
                <a:latin typeface="+mj-lt"/>
              </a:rPr>
              <a:t>wellbeingu</a:t>
            </a:r>
            <a:r>
              <a:rPr lang="cs-CZ" sz="1400" b="1" dirty="0">
                <a:latin typeface="+mj-lt"/>
              </a:rPr>
              <a:t> s firemní kulturou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</a:t>
            </a:r>
            <a:r>
              <a:rPr lang="cs-CZ" sz="1400" b="1" dirty="0" err="1">
                <a:latin typeface="+mj-lt"/>
              </a:rPr>
              <a:t>wellbeing</a:t>
            </a:r>
            <a:r>
              <a:rPr lang="cs-CZ" sz="1400" b="1" dirty="0">
                <a:latin typeface="+mj-lt"/>
              </a:rPr>
              <a:t> ovlivňuje </a:t>
            </a:r>
            <a:r>
              <a:rPr lang="cs-CZ" sz="1400" b="1" dirty="0" err="1">
                <a:latin typeface="+mj-lt"/>
              </a:rPr>
              <a:t>employer</a:t>
            </a:r>
            <a:r>
              <a:rPr lang="cs-CZ" sz="1400" b="1" dirty="0">
                <a:latin typeface="+mj-lt"/>
              </a:rPr>
              <a:t> branding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Trendy v oblasti podpory pohody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úspěšných firemních programů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plánování strategií </a:t>
            </a:r>
            <a:r>
              <a:rPr lang="cs-CZ" sz="3200" b="1" cap="all" dirty="0" err="1">
                <a:solidFill>
                  <a:srgbClr val="307871"/>
                </a:solidFill>
              </a:rPr>
              <a:t>wellbeingu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Analýza potřeb zaměstnanců (dotazníky, rozhovory)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Vytváření dlouhodobé strategie </a:t>
            </a:r>
            <a:r>
              <a:rPr lang="cs-CZ" sz="1400" b="1" dirty="0" err="1">
                <a:latin typeface="+mj-lt"/>
              </a:rPr>
              <a:t>wellbeingu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Zaměření na fyzické zdraví (fitness, ergonomie)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zaměřené na psychické zdraví (</a:t>
            </a:r>
            <a:r>
              <a:rPr lang="cs-CZ" sz="1400" b="1" dirty="0" err="1">
                <a:latin typeface="+mj-lt"/>
              </a:rPr>
              <a:t>mindfulness</a:t>
            </a:r>
            <a:r>
              <a:rPr lang="cs-CZ" sz="1400" b="1" dirty="0">
                <a:latin typeface="+mj-lt"/>
              </a:rPr>
              <a:t>, koučink)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Integrace flexibility do strategií </a:t>
            </a:r>
            <a:r>
              <a:rPr lang="cs-CZ" sz="1400" b="1" dirty="0" err="1">
                <a:latin typeface="+mj-lt"/>
              </a:rPr>
              <a:t>wellbeingu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tvorby programů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dopadů implementovaných strategií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Bezpečnost na pracovišti – základní principy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Definice bezpečnosti na pracovišti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Prevence pracovních úrazů a nemocí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Vliv bezpečnostních opatření na produktivitu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HR a vedení při zajištění bezpečnosti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Vyhodnocování rizik a implementace nápravných opatření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Spojení bezpečnosti a </a:t>
            </a:r>
            <a:r>
              <a:rPr lang="cs-CZ" sz="1400" b="1" dirty="0" err="1">
                <a:latin typeface="+mj-lt"/>
              </a:rPr>
              <a:t>wellbeingu</a:t>
            </a: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Význam transparentní komunikace o bezpečnosti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analýza a zajištění bezpečnosti na pracovišti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Identifikace rizik: fyzická, chemická, psychická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Hodnocení pracovních podmínek (ergonomie, osvětlení)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Vzdělávání zaměstnanců o bezpečnostních postupech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Vytváření krizových plánů (evakuace, první pomoc)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Implementace ochranných opatření (PPE, technická řešení)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Monitorování a aktualizace bezpečnostních procesů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technologií při zajištění bezpečnosti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legislativní pohled na BOZP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Povinnosti zaměstnavatele dle pracovního práva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Povinnosti zaměstnance při dodržování bezpečnosti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Mezinárodní standardy (např. ISO 45001)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Systémy řízení bezpečnosti a ochrany zdraví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Právní důsledky při porušení bezpečnostních předpisů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inspekce práce a kontrolních orgánů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Povinné školení zaměstnanců o bezpečnosti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flexibilita pracovních podmínek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flexibility: pracovní doba, místo práce, povinnosti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flexibility pro rovnováhu mezi prací a životem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Přínosy pro zaměstnance: vyšší spokojenost a produktivita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Přínosy pro zaměstnavatele: retenční strategie, nižší fluktuace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Modely flexibility: hybridní práce, sdílené pracovní pozice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technologií pro podporu flexibility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Zohlednění potřeb různých skupin zaměstnanců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30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mazigenerační přístup na pracovišti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Charakteristiky různých generací (</a:t>
            </a:r>
            <a:r>
              <a:rPr lang="cs-CZ" sz="1400" b="1" dirty="0" err="1">
                <a:latin typeface="+mj-lt"/>
              </a:rPr>
              <a:t>Boomers</a:t>
            </a:r>
            <a:r>
              <a:rPr lang="cs-CZ" sz="1400" b="1" dirty="0">
                <a:latin typeface="+mj-lt"/>
              </a:rPr>
              <a:t>, Gen X, </a:t>
            </a:r>
            <a:r>
              <a:rPr lang="cs-CZ" sz="1400" b="1" dirty="0" err="1">
                <a:latin typeface="+mj-lt"/>
              </a:rPr>
              <a:t>Millennials</a:t>
            </a:r>
            <a:r>
              <a:rPr lang="cs-CZ" sz="1400" b="1" dirty="0">
                <a:latin typeface="+mj-lt"/>
              </a:rPr>
              <a:t>, Gen Z)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Potřeby a očekávání jednotlivých skupin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Přístupy k motivaci a vzdělávání zaměstnanců různých generací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mezigenerační spolupráce pro inovace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zajištění rovného přístupu pro všechny generace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Přizpůsobení pracovního prostředí různým skupinám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vzájemného pochopení a respektu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803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5156BB-750E-4601-A105-BB91D83811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945</Words>
  <Application>Microsoft Office PowerPoint</Application>
  <PresentationFormat>Předvádění na obrazovce (16:9)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114</cp:revision>
  <dcterms:created xsi:type="dcterms:W3CDTF">2016-07-06T15:42:34Z</dcterms:created>
  <dcterms:modified xsi:type="dcterms:W3CDTF">2025-01-17T22:11:25Z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