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256" r:id="rId3"/>
    <p:sldId id="257" r:id="rId4"/>
    <p:sldId id="258" r:id="rId5"/>
    <p:sldId id="276" r:id="rId6"/>
    <p:sldId id="259" r:id="rId7"/>
    <p:sldId id="277" r:id="rId8"/>
    <p:sldId id="260" r:id="rId9"/>
    <p:sldId id="261" r:id="rId10"/>
    <p:sldId id="28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1" d="100"/>
          <a:sy n="61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7E8DB44-ED78-420B-A17E-E1E183058C00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cs-CZ"/>
        </a:p>
      </dgm:t>
    </dgm:pt>
    <dgm:pt modelId="{A5DA221C-91BD-4DEB-802A-C1F980E47A57}">
      <dgm:prSet/>
      <dgm:spPr/>
      <dgm:t>
        <a:bodyPr/>
        <a:lstStyle/>
        <a:p>
          <a:pPr rtl="0"/>
          <a:r>
            <a:rPr lang="cs-CZ" dirty="0" smtClean="0"/>
            <a:t>má významnou ekonomickou úlohu </a:t>
          </a:r>
          <a:endParaRPr lang="cs-CZ" dirty="0"/>
        </a:p>
      </dgm:t>
    </dgm:pt>
    <dgm:pt modelId="{AD928229-3372-4C60-8596-3607D0496D55}" type="parTrans" cxnId="{04B76AAD-9579-48D1-A291-F770CDE73FD8}">
      <dgm:prSet/>
      <dgm:spPr/>
      <dgm:t>
        <a:bodyPr/>
        <a:lstStyle/>
        <a:p>
          <a:endParaRPr lang="cs-CZ"/>
        </a:p>
      </dgm:t>
    </dgm:pt>
    <dgm:pt modelId="{36DFF2BD-2080-4946-9F7D-1C489071F392}" type="sibTrans" cxnId="{04B76AAD-9579-48D1-A291-F770CDE73FD8}">
      <dgm:prSet/>
      <dgm:spPr/>
      <dgm:t>
        <a:bodyPr/>
        <a:lstStyle/>
        <a:p>
          <a:endParaRPr lang="cs-CZ"/>
        </a:p>
      </dgm:t>
    </dgm:pt>
    <dgm:pt modelId="{C4AC52FA-6BFB-463F-A40F-EE8BE70C6013}">
      <dgm:prSet/>
      <dgm:spPr/>
      <dgm:t>
        <a:bodyPr/>
        <a:lstStyle/>
        <a:p>
          <a:pPr rtl="0"/>
          <a:r>
            <a:rPr lang="cs-CZ" dirty="0" smtClean="0"/>
            <a:t>ze strany státu jsou tyto aktiva daňově ošetřována</a:t>
          </a:r>
          <a:endParaRPr lang="cs-CZ" dirty="0"/>
        </a:p>
      </dgm:t>
    </dgm:pt>
    <dgm:pt modelId="{3DAD7270-B724-4262-B932-8C3E97DA3A76}" type="parTrans" cxnId="{5559BD71-0A98-4ED7-A414-0B620434689C}">
      <dgm:prSet/>
      <dgm:spPr/>
      <dgm:t>
        <a:bodyPr/>
        <a:lstStyle/>
        <a:p>
          <a:endParaRPr lang="cs-CZ"/>
        </a:p>
      </dgm:t>
    </dgm:pt>
    <dgm:pt modelId="{2D010FE0-7B71-40E1-AB47-228979457A7B}" type="sibTrans" cxnId="{5559BD71-0A98-4ED7-A414-0B620434689C}">
      <dgm:prSet/>
      <dgm:spPr/>
      <dgm:t>
        <a:bodyPr/>
        <a:lstStyle/>
        <a:p>
          <a:endParaRPr lang="cs-CZ"/>
        </a:p>
      </dgm:t>
    </dgm:pt>
    <dgm:pt modelId="{9BABED8D-143E-4D4F-8294-1516123D464F}">
      <dgm:prSet/>
      <dgm:spPr/>
      <dgm:t>
        <a:bodyPr/>
        <a:lstStyle/>
        <a:p>
          <a:pPr rtl="0"/>
          <a:r>
            <a:rPr lang="cs-CZ" smtClean="0"/>
            <a:t>výše odpisů má vliv  na hospodářský výsledek firmy </a:t>
          </a:r>
          <a:endParaRPr lang="cs-CZ"/>
        </a:p>
      </dgm:t>
    </dgm:pt>
    <dgm:pt modelId="{343FE6AE-1374-4FB1-A8E2-30F1EB758069}" type="parTrans" cxnId="{70C3AF8E-632F-4218-B9F5-B05B4CE28F16}">
      <dgm:prSet/>
      <dgm:spPr/>
      <dgm:t>
        <a:bodyPr/>
        <a:lstStyle/>
        <a:p>
          <a:endParaRPr lang="cs-CZ"/>
        </a:p>
      </dgm:t>
    </dgm:pt>
    <dgm:pt modelId="{3EC42539-FBF3-41D9-9272-6A0373C842AE}" type="sibTrans" cxnId="{70C3AF8E-632F-4218-B9F5-B05B4CE28F16}">
      <dgm:prSet/>
      <dgm:spPr/>
      <dgm:t>
        <a:bodyPr/>
        <a:lstStyle/>
        <a:p>
          <a:endParaRPr lang="cs-CZ"/>
        </a:p>
      </dgm:t>
    </dgm:pt>
    <dgm:pt modelId="{A691EF35-53F7-4483-B1EF-43B959BDB1CE}">
      <dgm:prSet/>
      <dgm:spPr/>
      <dgm:t>
        <a:bodyPr/>
        <a:lstStyle/>
        <a:p>
          <a:pPr rtl="0"/>
          <a:r>
            <a:rPr lang="cs-CZ" smtClean="0"/>
            <a:t>tím i na velikost daňové povinnosti </a:t>
          </a:r>
          <a:endParaRPr lang="cs-CZ"/>
        </a:p>
      </dgm:t>
    </dgm:pt>
    <dgm:pt modelId="{BEBE462A-11DC-4D05-A53B-887E64692F0A}" type="parTrans" cxnId="{827F8C04-7C16-4B33-A40B-9986A7E8E186}">
      <dgm:prSet/>
      <dgm:spPr/>
      <dgm:t>
        <a:bodyPr/>
        <a:lstStyle/>
        <a:p>
          <a:endParaRPr lang="cs-CZ"/>
        </a:p>
      </dgm:t>
    </dgm:pt>
    <dgm:pt modelId="{88F7581B-8E18-4955-A4A0-A8E19EC20A74}" type="sibTrans" cxnId="{827F8C04-7C16-4B33-A40B-9986A7E8E186}">
      <dgm:prSet/>
      <dgm:spPr/>
      <dgm:t>
        <a:bodyPr/>
        <a:lstStyle/>
        <a:p>
          <a:endParaRPr lang="cs-CZ"/>
        </a:p>
      </dgm:t>
    </dgm:pt>
    <dgm:pt modelId="{C75B312A-93E1-4FE8-AC0C-7ACF31014DA3}">
      <dgm:prSet/>
      <dgm:spPr/>
      <dgm:t>
        <a:bodyPr/>
        <a:lstStyle/>
        <a:p>
          <a:pPr rtl="0"/>
          <a:r>
            <a:rPr lang="cs-CZ" dirty="0" smtClean="0"/>
            <a:t>vhodná investiční </a:t>
          </a:r>
          <a:r>
            <a:rPr lang="cs-CZ" dirty="0" smtClean="0">
              <a:solidFill>
                <a:schemeClr val="bg1"/>
              </a:solidFill>
            </a:rPr>
            <a:t>politika</a:t>
          </a:r>
          <a:r>
            <a:rPr lang="cs-CZ" dirty="0" smtClean="0"/>
            <a:t> by měla motivovat investiční aktivitu podniků</a:t>
          </a:r>
          <a:endParaRPr lang="cs-CZ" dirty="0"/>
        </a:p>
      </dgm:t>
    </dgm:pt>
    <dgm:pt modelId="{4385DB6C-7A6B-4062-8600-50C238C70814}" type="parTrans" cxnId="{05C04650-AEBF-40FB-BDDA-A5C644F13D36}">
      <dgm:prSet/>
      <dgm:spPr/>
      <dgm:t>
        <a:bodyPr/>
        <a:lstStyle/>
        <a:p>
          <a:endParaRPr lang="cs-CZ"/>
        </a:p>
      </dgm:t>
    </dgm:pt>
    <dgm:pt modelId="{130B2122-B7F9-4E51-A3F7-8311C0A8E578}" type="sibTrans" cxnId="{05C04650-AEBF-40FB-BDDA-A5C644F13D36}">
      <dgm:prSet/>
      <dgm:spPr/>
      <dgm:t>
        <a:bodyPr/>
        <a:lstStyle/>
        <a:p>
          <a:endParaRPr lang="cs-CZ"/>
        </a:p>
      </dgm:t>
    </dgm:pt>
    <dgm:pt modelId="{4E6B96A2-A77C-4E43-9B19-73C13CC8A6E5}" type="pres">
      <dgm:prSet presAssocID="{87E8DB44-ED78-420B-A17E-E1E183058C00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109E20E-E8E1-4D12-A0EC-79D78CEA43C9}" type="pres">
      <dgm:prSet presAssocID="{A5DA221C-91BD-4DEB-802A-C1F980E47A57}" presName="parentText" presStyleLbl="node1" presStyleIdx="0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9DA1A86-5239-4471-BAFC-DEF2D013ADE1}" type="pres">
      <dgm:prSet presAssocID="{36DFF2BD-2080-4946-9F7D-1C489071F392}" presName="spacer" presStyleCnt="0"/>
      <dgm:spPr/>
    </dgm:pt>
    <dgm:pt modelId="{8D172793-0465-45BA-865F-3687EFDF1E45}" type="pres">
      <dgm:prSet presAssocID="{C4AC52FA-6BFB-463F-A40F-EE8BE70C6013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0190AA4-1025-476C-AAEF-38A1928E2C18}" type="pres">
      <dgm:prSet presAssocID="{2D010FE0-7B71-40E1-AB47-228979457A7B}" presName="spacer" presStyleCnt="0"/>
      <dgm:spPr/>
    </dgm:pt>
    <dgm:pt modelId="{32A82746-7528-46B1-B154-FB0250CF7FA6}" type="pres">
      <dgm:prSet presAssocID="{9BABED8D-143E-4D4F-8294-1516123D464F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4D671A7-6F95-496E-B814-E46A1BEA2D6D}" type="pres">
      <dgm:prSet presAssocID="{3EC42539-FBF3-41D9-9272-6A0373C842AE}" presName="spacer" presStyleCnt="0"/>
      <dgm:spPr/>
    </dgm:pt>
    <dgm:pt modelId="{CAD7D08A-D1FC-4AA1-9848-74FC97CB9FE8}" type="pres">
      <dgm:prSet presAssocID="{A691EF35-53F7-4483-B1EF-43B959BDB1CE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3EFA2C9-40E9-4AF2-AA66-1FD4A6ED7EFF}" type="pres">
      <dgm:prSet presAssocID="{88F7581B-8E18-4955-A4A0-A8E19EC20A74}" presName="spacer" presStyleCnt="0"/>
      <dgm:spPr/>
    </dgm:pt>
    <dgm:pt modelId="{0318B6DE-66B4-42D5-894A-E1E92E19CAE4}" type="pres">
      <dgm:prSet presAssocID="{C75B312A-93E1-4FE8-AC0C-7ACF31014DA3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FC0CA5C3-CC53-44FC-9401-DB30DBECEE6E}" type="presOf" srcId="{C75B312A-93E1-4FE8-AC0C-7ACF31014DA3}" destId="{0318B6DE-66B4-42D5-894A-E1E92E19CAE4}" srcOrd="0" destOrd="0" presId="urn:microsoft.com/office/officeart/2005/8/layout/vList2"/>
    <dgm:cxn modelId="{35229953-CF59-4F8A-90EC-886F4F8361EB}" type="presOf" srcId="{A691EF35-53F7-4483-B1EF-43B959BDB1CE}" destId="{CAD7D08A-D1FC-4AA1-9848-74FC97CB9FE8}" srcOrd="0" destOrd="0" presId="urn:microsoft.com/office/officeart/2005/8/layout/vList2"/>
    <dgm:cxn modelId="{827F8C04-7C16-4B33-A40B-9986A7E8E186}" srcId="{87E8DB44-ED78-420B-A17E-E1E183058C00}" destId="{A691EF35-53F7-4483-B1EF-43B959BDB1CE}" srcOrd="3" destOrd="0" parTransId="{BEBE462A-11DC-4D05-A53B-887E64692F0A}" sibTransId="{88F7581B-8E18-4955-A4A0-A8E19EC20A74}"/>
    <dgm:cxn modelId="{F5EBE6F2-FD84-4797-887B-453268183A11}" type="presOf" srcId="{9BABED8D-143E-4D4F-8294-1516123D464F}" destId="{32A82746-7528-46B1-B154-FB0250CF7FA6}" srcOrd="0" destOrd="0" presId="urn:microsoft.com/office/officeart/2005/8/layout/vList2"/>
    <dgm:cxn modelId="{5559BD71-0A98-4ED7-A414-0B620434689C}" srcId="{87E8DB44-ED78-420B-A17E-E1E183058C00}" destId="{C4AC52FA-6BFB-463F-A40F-EE8BE70C6013}" srcOrd="1" destOrd="0" parTransId="{3DAD7270-B724-4262-B932-8C3E97DA3A76}" sibTransId="{2D010FE0-7B71-40E1-AB47-228979457A7B}"/>
    <dgm:cxn modelId="{04B76AAD-9579-48D1-A291-F770CDE73FD8}" srcId="{87E8DB44-ED78-420B-A17E-E1E183058C00}" destId="{A5DA221C-91BD-4DEB-802A-C1F980E47A57}" srcOrd="0" destOrd="0" parTransId="{AD928229-3372-4C60-8596-3607D0496D55}" sibTransId="{36DFF2BD-2080-4946-9F7D-1C489071F392}"/>
    <dgm:cxn modelId="{35639F95-B828-4BEE-898A-824EDBEEEE3A}" type="presOf" srcId="{C4AC52FA-6BFB-463F-A40F-EE8BE70C6013}" destId="{8D172793-0465-45BA-865F-3687EFDF1E45}" srcOrd="0" destOrd="0" presId="urn:microsoft.com/office/officeart/2005/8/layout/vList2"/>
    <dgm:cxn modelId="{70C3AF8E-632F-4218-B9F5-B05B4CE28F16}" srcId="{87E8DB44-ED78-420B-A17E-E1E183058C00}" destId="{9BABED8D-143E-4D4F-8294-1516123D464F}" srcOrd="2" destOrd="0" parTransId="{343FE6AE-1374-4FB1-A8E2-30F1EB758069}" sibTransId="{3EC42539-FBF3-41D9-9272-6A0373C842AE}"/>
    <dgm:cxn modelId="{05C04650-AEBF-40FB-BDDA-A5C644F13D36}" srcId="{87E8DB44-ED78-420B-A17E-E1E183058C00}" destId="{C75B312A-93E1-4FE8-AC0C-7ACF31014DA3}" srcOrd="4" destOrd="0" parTransId="{4385DB6C-7A6B-4062-8600-50C238C70814}" sibTransId="{130B2122-B7F9-4E51-A3F7-8311C0A8E578}"/>
    <dgm:cxn modelId="{932C9A61-0D11-4505-8F99-0BE59EE9EB50}" type="presOf" srcId="{87E8DB44-ED78-420B-A17E-E1E183058C00}" destId="{4E6B96A2-A77C-4E43-9B19-73C13CC8A6E5}" srcOrd="0" destOrd="0" presId="urn:microsoft.com/office/officeart/2005/8/layout/vList2"/>
    <dgm:cxn modelId="{5D20262E-7466-47C5-9535-B6477D604E82}" type="presOf" srcId="{A5DA221C-91BD-4DEB-802A-C1F980E47A57}" destId="{3109E20E-E8E1-4D12-A0EC-79D78CEA43C9}" srcOrd="0" destOrd="0" presId="urn:microsoft.com/office/officeart/2005/8/layout/vList2"/>
    <dgm:cxn modelId="{D81069CE-E4CD-490B-85BD-AC9DAAE7E612}" type="presParOf" srcId="{4E6B96A2-A77C-4E43-9B19-73C13CC8A6E5}" destId="{3109E20E-E8E1-4D12-A0EC-79D78CEA43C9}" srcOrd="0" destOrd="0" presId="urn:microsoft.com/office/officeart/2005/8/layout/vList2"/>
    <dgm:cxn modelId="{1E353DE6-E488-465A-9B12-95283973BAEA}" type="presParOf" srcId="{4E6B96A2-A77C-4E43-9B19-73C13CC8A6E5}" destId="{B9DA1A86-5239-4471-BAFC-DEF2D013ADE1}" srcOrd="1" destOrd="0" presId="urn:microsoft.com/office/officeart/2005/8/layout/vList2"/>
    <dgm:cxn modelId="{2F6651B8-E4ED-46C4-8D07-E7F65126A8DC}" type="presParOf" srcId="{4E6B96A2-A77C-4E43-9B19-73C13CC8A6E5}" destId="{8D172793-0465-45BA-865F-3687EFDF1E45}" srcOrd="2" destOrd="0" presId="urn:microsoft.com/office/officeart/2005/8/layout/vList2"/>
    <dgm:cxn modelId="{95704416-FD4A-466B-B8CB-AC6832ADE9EA}" type="presParOf" srcId="{4E6B96A2-A77C-4E43-9B19-73C13CC8A6E5}" destId="{60190AA4-1025-476C-AAEF-38A1928E2C18}" srcOrd="3" destOrd="0" presId="urn:microsoft.com/office/officeart/2005/8/layout/vList2"/>
    <dgm:cxn modelId="{44D8CDD7-F2CA-4825-A489-6A364D43FB2F}" type="presParOf" srcId="{4E6B96A2-A77C-4E43-9B19-73C13CC8A6E5}" destId="{32A82746-7528-46B1-B154-FB0250CF7FA6}" srcOrd="4" destOrd="0" presId="urn:microsoft.com/office/officeart/2005/8/layout/vList2"/>
    <dgm:cxn modelId="{367C162D-DF30-4B8C-A7D4-32BB5E07F804}" type="presParOf" srcId="{4E6B96A2-A77C-4E43-9B19-73C13CC8A6E5}" destId="{94D671A7-6F95-496E-B814-E46A1BEA2D6D}" srcOrd="5" destOrd="0" presId="urn:microsoft.com/office/officeart/2005/8/layout/vList2"/>
    <dgm:cxn modelId="{58738B2D-C417-43EE-AB1F-0A315769FEF6}" type="presParOf" srcId="{4E6B96A2-A77C-4E43-9B19-73C13CC8A6E5}" destId="{CAD7D08A-D1FC-4AA1-9848-74FC97CB9FE8}" srcOrd="6" destOrd="0" presId="urn:microsoft.com/office/officeart/2005/8/layout/vList2"/>
    <dgm:cxn modelId="{B2AAAA9A-B4DF-48F3-9789-EAD3CA432B25}" type="presParOf" srcId="{4E6B96A2-A77C-4E43-9B19-73C13CC8A6E5}" destId="{43EFA2C9-40E9-4AF2-AA66-1FD4A6ED7EFF}" srcOrd="7" destOrd="0" presId="urn:microsoft.com/office/officeart/2005/8/layout/vList2"/>
    <dgm:cxn modelId="{F483ED3B-9530-43FF-82B4-8F5F1F5CDB07}" type="presParOf" srcId="{4E6B96A2-A77C-4E43-9B19-73C13CC8A6E5}" destId="{0318B6DE-66B4-42D5-894A-E1E92E19CAE4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C460C62-501C-4C17-99E3-979BB62A963F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C0926CC-DE4A-40FA-862D-D3958EE3DAC3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zvýšení vstupní ceny pro pořízení hmotného majetku</a:t>
          </a:r>
          <a:endParaRPr lang="cs-CZ" dirty="0">
            <a:solidFill>
              <a:schemeClr val="tx1"/>
            </a:solidFill>
          </a:endParaRPr>
        </a:p>
      </dgm:t>
    </dgm:pt>
    <dgm:pt modelId="{C72A9F92-4CE9-431E-AF5E-999B7C36CA66}" type="parTrans" cxnId="{12C35AA8-09E9-45A4-B55E-F073F2856D77}">
      <dgm:prSet/>
      <dgm:spPr/>
      <dgm:t>
        <a:bodyPr/>
        <a:lstStyle/>
        <a:p>
          <a:endParaRPr lang="cs-CZ"/>
        </a:p>
      </dgm:t>
    </dgm:pt>
    <dgm:pt modelId="{368D58D6-201F-40B9-BF4E-023EA75F334E}" type="sibTrans" cxnId="{12C35AA8-09E9-45A4-B55E-F073F2856D77}">
      <dgm:prSet/>
      <dgm:spPr/>
      <dgm:t>
        <a:bodyPr/>
        <a:lstStyle/>
        <a:p>
          <a:endParaRPr lang="cs-CZ"/>
        </a:p>
      </dgm:t>
    </dgm:pt>
    <dgm:pt modelId="{2D183C93-44E0-4F5F-ACCA-1FEBA1D5D327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zavedení mimořádných odpisů </a:t>
          </a:r>
          <a:endParaRPr lang="cs-CZ" dirty="0">
            <a:solidFill>
              <a:schemeClr val="tx1"/>
            </a:solidFill>
          </a:endParaRPr>
        </a:p>
      </dgm:t>
    </dgm:pt>
    <dgm:pt modelId="{FDCBB934-E6D9-4687-A467-E403F70E21F6}" type="parTrans" cxnId="{A4DA9E4A-592F-4955-B20F-FAC0B9E9055A}">
      <dgm:prSet/>
      <dgm:spPr/>
      <dgm:t>
        <a:bodyPr/>
        <a:lstStyle/>
        <a:p>
          <a:endParaRPr lang="cs-CZ"/>
        </a:p>
      </dgm:t>
    </dgm:pt>
    <dgm:pt modelId="{37AA33FB-0821-4598-9F9A-790CC433687F}" type="sibTrans" cxnId="{A4DA9E4A-592F-4955-B20F-FAC0B9E9055A}">
      <dgm:prSet/>
      <dgm:spPr/>
      <dgm:t>
        <a:bodyPr/>
        <a:lstStyle/>
        <a:p>
          <a:endParaRPr lang="cs-CZ"/>
        </a:p>
      </dgm:t>
    </dgm:pt>
    <dgm:pt modelId="{A71E7EAB-4F18-4BB4-BBA4-C0E7F2696B83}">
      <dgm:prSet phldrT="[Text]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b="1" dirty="0" smtClean="0">
              <a:solidFill>
                <a:schemeClr val="tx1"/>
              </a:solidFill>
            </a:rPr>
            <a:t>zrušení daňové kategorie nehmotného majetku</a:t>
          </a:r>
          <a:endParaRPr lang="cs-CZ" dirty="0">
            <a:solidFill>
              <a:schemeClr val="tx1"/>
            </a:solidFill>
          </a:endParaRPr>
        </a:p>
      </dgm:t>
    </dgm:pt>
    <dgm:pt modelId="{D87FFB9B-D9F8-4CDA-98F8-671FBD2FDE8B}" type="parTrans" cxnId="{673DFF5F-9186-46DD-B49F-A52A97C5C49C}">
      <dgm:prSet/>
      <dgm:spPr/>
      <dgm:t>
        <a:bodyPr/>
        <a:lstStyle/>
        <a:p>
          <a:endParaRPr lang="cs-CZ"/>
        </a:p>
      </dgm:t>
    </dgm:pt>
    <dgm:pt modelId="{53473BED-42B4-4DEB-9A28-7C39BFF4E6D4}" type="sibTrans" cxnId="{673DFF5F-9186-46DD-B49F-A52A97C5C49C}">
      <dgm:prSet/>
      <dgm:spPr/>
      <dgm:t>
        <a:bodyPr/>
        <a:lstStyle/>
        <a:p>
          <a:endParaRPr lang="cs-CZ"/>
        </a:p>
      </dgm:t>
    </dgm:pt>
    <dgm:pt modelId="{BC14FE2B-B768-463E-B11C-915AF5DEA558}" type="pres">
      <dgm:prSet presAssocID="{EC460C62-501C-4C17-99E3-979BB62A963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7D3A4660-B2B6-42E8-B294-CCD9973C66BE}" type="pres">
      <dgm:prSet presAssocID="{3C0926CC-DE4A-40FA-862D-D3958EE3DAC3}" presName="parentLin" presStyleCnt="0"/>
      <dgm:spPr/>
    </dgm:pt>
    <dgm:pt modelId="{A01A0B1A-FDBC-41F4-B867-BD21ABAB5B26}" type="pres">
      <dgm:prSet presAssocID="{3C0926CC-DE4A-40FA-862D-D3958EE3DAC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172E48C6-E6AB-4EC6-8154-17B86511DD75}" type="pres">
      <dgm:prSet presAssocID="{3C0926CC-DE4A-40FA-862D-D3958EE3DAC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3FFD1B6-ACBA-4DE6-ADD5-EDDAA06334A3}" type="pres">
      <dgm:prSet presAssocID="{3C0926CC-DE4A-40FA-862D-D3958EE3DAC3}" presName="negativeSpace" presStyleCnt="0"/>
      <dgm:spPr/>
    </dgm:pt>
    <dgm:pt modelId="{7071B0A4-526F-4CCF-8CE6-BD95F090FA28}" type="pres">
      <dgm:prSet presAssocID="{3C0926CC-DE4A-40FA-862D-D3958EE3DAC3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6">
              <a:lumMod val="50000"/>
            </a:schemeClr>
          </a:solidFill>
        </a:ln>
      </dgm:spPr>
    </dgm:pt>
    <dgm:pt modelId="{9494BBCA-B7F2-4DB4-9F24-FCB20E96BF14}" type="pres">
      <dgm:prSet presAssocID="{368D58D6-201F-40B9-BF4E-023EA75F334E}" presName="spaceBetweenRectangles" presStyleCnt="0"/>
      <dgm:spPr/>
    </dgm:pt>
    <dgm:pt modelId="{60C9AA53-F6F7-4A58-9953-68947806B936}" type="pres">
      <dgm:prSet presAssocID="{2D183C93-44E0-4F5F-ACCA-1FEBA1D5D327}" presName="parentLin" presStyleCnt="0"/>
      <dgm:spPr/>
    </dgm:pt>
    <dgm:pt modelId="{788AA1DA-268C-4B0E-9458-E0EDDF91DFE1}" type="pres">
      <dgm:prSet presAssocID="{2D183C93-44E0-4F5F-ACCA-1FEBA1D5D327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55143EEE-D88D-44E5-8763-B6A876AA604C}" type="pres">
      <dgm:prSet presAssocID="{2D183C93-44E0-4F5F-ACCA-1FEBA1D5D327}" presName="parentText" presStyleLbl="node1" presStyleIdx="1" presStyleCnt="3" custScaleX="94386" custLinFactNeighborX="9573" custLinFactNeighborY="-473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F0AAEB1-AA2E-49CC-948B-2F3CF767AD4F}" type="pres">
      <dgm:prSet presAssocID="{2D183C93-44E0-4F5F-ACCA-1FEBA1D5D327}" presName="negativeSpace" presStyleCnt="0"/>
      <dgm:spPr/>
    </dgm:pt>
    <dgm:pt modelId="{6F865EB8-9F87-4F9F-BFF7-6382CF02F8F6}" type="pres">
      <dgm:prSet presAssocID="{2D183C93-44E0-4F5F-ACCA-1FEBA1D5D327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6">
              <a:lumMod val="50000"/>
            </a:schemeClr>
          </a:solidFill>
        </a:ln>
      </dgm:spPr>
    </dgm:pt>
    <dgm:pt modelId="{E0AADC67-D06C-4EC6-8AFA-544188169931}" type="pres">
      <dgm:prSet presAssocID="{37AA33FB-0821-4598-9F9A-790CC433687F}" presName="spaceBetweenRectangles" presStyleCnt="0"/>
      <dgm:spPr/>
    </dgm:pt>
    <dgm:pt modelId="{1A239171-AFF0-4B1A-A998-89F2C0AD9FCC}" type="pres">
      <dgm:prSet presAssocID="{A71E7EAB-4F18-4BB4-BBA4-C0E7F2696B83}" presName="parentLin" presStyleCnt="0"/>
      <dgm:spPr/>
    </dgm:pt>
    <dgm:pt modelId="{1296FF65-2B95-47EB-B42F-BDFFD49C3A88}" type="pres">
      <dgm:prSet presAssocID="{A71E7EAB-4F18-4BB4-BBA4-C0E7F2696B83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2821DA4E-EC7D-4624-997D-C43FC1E1A430}" type="pres">
      <dgm:prSet presAssocID="{A71E7EAB-4F18-4BB4-BBA4-C0E7F2696B83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C622F85-A1D3-4020-9A50-B476B3EF486D}" type="pres">
      <dgm:prSet presAssocID="{A71E7EAB-4F18-4BB4-BBA4-C0E7F2696B83}" presName="negativeSpace" presStyleCnt="0"/>
      <dgm:spPr/>
    </dgm:pt>
    <dgm:pt modelId="{5FD7D4CB-E140-4A89-80DE-CFB0DA892F4C}" type="pres">
      <dgm:prSet presAssocID="{A71E7EAB-4F18-4BB4-BBA4-C0E7F2696B83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accent6">
              <a:lumMod val="50000"/>
            </a:schemeClr>
          </a:solidFill>
        </a:ln>
      </dgm:spPr>
    </dgm:pt>
  </dgm:ptLst>
  <dgm:cxnLst>
    <dgm:cxn modelId="{A18CA199-3A08-4A92-8315-95BB8D9C139E}" type="presOf" srcId="{3C0926CC-DE4A-40FA-862D-D3958EE3DAC3}" destId="{172E48C6-E6AB-4EC6-8154-17B86511DD75}" srcOrd="1" destOrd="0" presId="urn:microsoft.com/office/officeart/2005/8/layout/list1"/>
    <dgm:cxn modelId="{72E912DA-AFF5-4869-A162-D55A83AD6297}" type="presOf" srcId="{2D183C93-44E0-4F5F-ACCA-1FEBA1D5D327}" destId="{55143EEE-D88D-44E5-8763-B6A876AA604C}" srcOrd="1" destOrd="0" presId="urn:microsoft.com/office/officeart/2005/8/layout/list1"/>
    <dgm:cxn modelId="{B74B57BA-722A-4FA3-BDFC-0EC731C13304}" type="presOf" srcId="{A71E7EAB-4F18-4BB4-BBA4-C0E7F2696B83}" destId="{1296FF65-2B95-47EB-B42F-BDFFD49C3A88}" srcOrd="0" destOrd="0" presId="urn:microsoft.com/office/officeart/2005/8/layout/list1"/>
    <dgm:cxn modelId="{12C35AA8-09E9-45A4-B55E-F073F2856D77}" srcId="{EC460C62-501C-4C17-99E3-979BB62A963F}" destId="{3C0926CC-DE4A-40FA-862D-D3958EE3DAC3}" srcOrd="0" destOrd="0" parTransId="{C72A9F92-4CE9-431E-AF5E-999B7C36CA66}" sibTransId="{368D58D6-201F-40B9-BF4E-023EA75F334E}"/>
    <dgm:cxn modelId="{D6E9359E-FA74-4AFF-8D80-414A951B287D}" type="presOf" srcId="{3C0926CC-DE4A-40FA-862D-D3958EE3DAC3}" destId="{A01A0B1A-FDBC-41F4-B867-BD21ABAB5B26}" srcOrd="0" destOrd="0" presId="urn:microsoft.com/office/officeart/2005/8/layout/list1"/>
    <dgm:cxn modelId="{9B23D053-3622-4910-9946-5B94F2D4EAAB}" type="presOf" srcId="{EC460C62-501C-4C17-99E3-979BB62A963F}" destId="{BC14FE2B-B768-463E-B11C-915AF5DEA558}" srcOrd="0" destOrd="0" presId="urn:microsoft.com/office/officeart/2005/8/layout/list1"/>
    <dgm:cxn modelId="{A1A42B35-F9A4-4E3A-9DA9-B426F7E03137}" type="presOf" srcId="{A71E7EAB-4F18-4BB4-BBA4-C0E7F2696B83}" destId="{2821DA4E-EC7D-4624-997D-C43FC1E1A430}" srcOrd="1" destOrd="0" presId="urn:microsoft.com/office/officeart/2005/8/layout/list1"/>
    <dgm:cxn modelId="{F28B618A-7BA4-4D8B-BC67-7420FCDEED51}" type="presOf" srcId="{2D183C93-44E0-4F5F-ACCA-1FEBA1D5D327}" destId="{788AA1DA-268C-4B0E-9458-E0EDDF91DFE1}" srcOrd="0" destOrd="0" presId="urn:microsoft.com/office/officeart/2005/8/layout/list1"/>
    <dgm:cxn modelId="{A4DA9E4A-592F-4955-B20F-FAC0B9E9055A}" srcId="{EC460C62-501C-4C17-99E3-979BB62A963F}" destId="{2D183C93-44E0-4F5F-ACCA-1FEBA1D5D327}" srcOrd="1" destOrd="0" parTransId="{FDCBB934-E6D9-4687-A467-E403F70E21F6}" sibTransId="{37AA33FB-0821-4598-9F9A-790CC433687F}"/>
    <dgm:cxn modelId="{673DFF5F-9186-46DD-B49F-A52A97C5C49C}" srcId="{EC460C62-501C-4C17-99E3-979BB62A963F}" destId="{A71E7EAB-4F18-4BB4-BBA4-C0E7F2696B83}" srcOrd="2" destOrd="0" parTransId="{D87FFB9B-D9F8-4CDA-98F8-671FBD2FDE8B}" sibTransId="{53473BED-42B4-4DEB-9A28-7C39BFF4E6D4}"/>
    <dgm:cxn modelId="{C9174BE0-D6F5-4792-B5E1-9CE722B72ED3}" type="presParOf" srcId="{BC14FE2B-B768-463E-B11C-915AF5DEA558}" destId="{7D3A4660-B2B6-42E8-B294-CCD9973C66BE}" srcOrd="0" destOrd="0" presId="urn:microsoft.com/office/officeart/2005/8/layout/list1"/>
    <dgm:cxn modelId="{27E70D2B-2803-497D-9B1A-42855477B40B}" type="presParOf" srcId="{7D3A4660-B2B6-42E8-B294-CCD9973C66BE}" destId="{A01A0B1A-FDBC-41F4-B867-BD21ABAB5B26}" srcOrd="0" destOrd="0" presId="urn:microsoft.com/office/officeart/2005/8/layout/list1"/>
    <dgm:cxn modelId="{09691194-F2B7-4999-B7E2-EE60F370F277}" type="presParOf" srcId="{7D3A4660-B2B6-42E8-B294-CCD9973C66BE}" destId="{172E48C6-E6AB-4EC6-8154-17B86511DD75}" srcOrd="1" destOrd="0" presId="urn:microsoft.com/office/officeart/2005/8/layout/list1"/>
    <dgm:cxn modelId="{60D82398-4B25-4536-89ED-CCA19ADF6439}" type="presParOf" srcId="{BC14FE2B-B768-463E-B11C-915AF5DEA558}" destId="{63FFD1B6-ACBA-4DE6-ADD5-EDDAA06334A3}" srcOrd="1" destOrd="0" presId="urn:microsoft.com/office/officeart/2005/8/layout/list1"/>
    <dgm:cxn modelId="{78B7AE95-AC8C-49BA-86CF-069731A6F57A}" type="presParOf" srcId="{BC14FE2B-B768-463E-B11C-915AF5DEA558}" destId="{7071B0A4-526F-4CCF-8CE6-BD95F090FA28}" srcOrd="2" destOrd="0" presId="urn:microsoft.com/office/officeart/2005/8/layout/list1"/>
    <dgm:cxn modelId="{12F31EDB-B898-47C7-ABF8-CF08E7D9534D}" type="presParOf" srcId="{BC14FE2B-B768-463E-B11C-915AF5DEA558}" destId="{9494BBCA-B7F2-4DB4-9F24-FCB20E96BF14}" srcOrd="3" destOrd="0" presId="urn:microsoft.com/office/officeart/2005/8/layout/list1"/>
    <dgm:cxn modelId="{2E229F10-AC82-4C97-B1F9-458338694158}" type="presParOf" srcId="{BC14FE2B-B768-463E-B11C-915AF5DEA558}" destId="{60C9AA53-F6F7-4A58-9953-68947806B936}" srcOrd="4" destOrd="0" presId="urn:microsoft.com/office/officeart/2005/8/layout/list1"/>
    <dgm:cxn modelId="{FA162F05-442E-4E69-95FE-285F00F1DBA1}" type="presParOf" srcId="{60C9AA53-F6F7-4A58-9953-68947806B936}" destId="{788AA1DA-268C-4B0E-9458-E0EDDF91DFE1}" srcOrd="0" destOrd="0" presId="urn:microsoft.com/office/officeart/2005/8/layout/list1"/>
    <dgm:cxn modelId="{A5C91D29-CE73-48EE-ACEA-C27F56F8D33A}" type="presParOf" srcId="{60C9AA53-F6F7-4A58-9953-68947806B936}" destId="{55143EEE-D88D-44E5-8763-B6A876AA604C}" srcOrd="1" destOrd="0" presId="urn:microsoft.com/office/officeart/2005/8/layout/list1"/>
    <dgm:cxn modelId="{B57FC8D1-F938-4AC8-8F99-A6B430151F41}" type="presParOf" srcId="{BC14FE2B-B768-463E-B11C-915AF5DEA558}" destId="{2F0AAEB1-AA2E-49CC-948B-2F3CF767AD4F}" srcOrd="5" destOrd="0" presId="urn:microsoft.com/office/officeart/2005/8/layout/list1"/>
    <dgm:cxn modelId="{C53B4C09-38B8-4950-A50D-DB2B16F32DC5}" type="presParOf" srcId="{BC14FE2B-B768-463E-B11C-915AF5DEA558}" destId="{6F865EB8-9F87-4F9F-BFF7-6382CF02F8F6}" srcOrd="6" destOrd="0" presId="urn:microsoft.com/office/officeart/2005/8/layout/list1"/>
    <dgm:cxn modelId="{34628124-DB6F-444A-A3E3-DC818F22E740}" type="presParOf" srcId="{BC14FE2B-B768-463E-B11C-915AF5DEA558}" destId="{E0AADC67-D06C-4EC6-8AFA-544188169931}" srcOrd="7" destOrd="0" presId="urn:microsoft.com/office/officeart/2005/8/layout/list1"/>
    <dgm:cxn modelId="{C75708E3-1817-4CFC-9819-0F748BB6DBB7}" type="presParOf" srcId="{BC14FE2B-B768-463E-B11C-915AF5DEA558}" destId="{1A239171-AFF0-4B1A-A998-89F2C0AD9FCC}" srcOrd="8" destOrd="0" presId="urn:microsoft.com/office/officeart/2005/8/layout/list1"/>
    <dgm:cxn modelId="{51710827-78DD-40F1-BB66-C3D265BC3614}" type="presParOf" srcId="{1A239171-AFF0-4B1A-A998-89F2C0AD9FCC}" destId="{1296FF65-2B95-47EB-B42F-BDFFD49C3A88}" srcOrd="0" destOrd="0" presId="urn:microsoft.com/office/officeart/2005/8/layout/list1"/>
    <dgm:cxn modelId="{52F807D6-6BFB-46C1-90F3-3070AC7C3257}" type="presParOf" srcId="{1A239171-AFF0-4B1A-A998-89F2C0AD9FCC}" destId="{2821DA4E-EC7D-4624-997D-C43FC1E1A430}" srcOrd="1" destOrd="0" presId="urn:microsoft.com/office/officeart/2005/8/layout/list1"/>
    <dgm:cxn modelId="{C6F7BC90-E370-4F09-88F5-E6ABE93D00A6}" type="presParOf" srcId="{BC14FE2B-B768-463E-B11C-915AF5DEA558}" destId="{3C622F85-A1D3-4020-9A50-B476B3EF486D}" srcOrd="9" destOrd="0" presId="urn:microsoft.com/office/officeart/2005/8/layout/list1"/>
    <dgm:cxn modelId="{12671200-95F2-4146-B967-1722C8A298E4}" type="presParOf" srcId="{BC14FE2B-B768-463E-B11C-915AF5DEA558}" destId="{5FD7D4CB-E140-4A89-80DE-CFB0DA892F4C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F4864A97-25B6-4BA2-97D4-D2C1D73B616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C9381687-6751-4968-B536-3E70CB549409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sz="2800" dirty="0" smtClean="0">
              <a:solidFill>
                <a:schemeClr val="tx1"/>
              </a:solidFill>
            </a:rPr>
            <a:t>zařazeného do odpisové skupiny č. 1 a 2</a:t>
          </a:r>
          <a:endParaRPr lang="cs-CZ" sz="2800" dirty="0">
            <a:solidFill>
              <a:schemeClr val="tx1"/>
            </a:solidFill>
          </a:endParaRPr>
        </a:p>
      </dgm:t>
    </dgm:pt>
    <dgm:pt modelId="{914F64B1-FD99-4EA2-94F5-92192AFBB64A}" type="parTrans" cxnId="{EFD0070E-C49C-4625-AE92-0CDA6039309E}">
      <dgm:prSet/>
      <dgm:spPr/>
      <dgm:t>
        <a:bodyPr/>
        <a:lstStyle/>
        <a:p>
          <a:endParaRPr lang="cs-CZ"/>
        </a:p>
      </dgm:t>
    </dgm:pt>
    <dgm:pt modelId="{2BC20E3F-276F-4C0E-8099-19EA8F04F988}" type="sibTrans" cxnId="{EFD0070E-C49C-4625-AE92-0CDA6039309E}">
      <dgm:prSet/>
      <dgm:spPr/>
      <dgm:t>
        <a:bodyPr/>
        <a:lstStyle/>
        <a:p>
          <a:endParaRPr lang="cs-CZ"/>
        </a:p>
      </dgm:t>
    </dgm:pt>
    <dgm:pt modelId="{FB5145DA-FD79-4D4C-B01E-2E3A0860B490}">
      <dgm:prSet phldrT="[Text]" custT="1"/>
      <dgm:spPr/>
      <dgm:t>
        <a:bodyPr/>
        <a:lstStyle/>
        <a:p>
          <a:r>
            <a:rPr lang="cs-CZ" sz="2800" dirty="0" smtClean="0"/>
            <a:t>viz příloha č. 1 k zákonu o daních z příjmů</a:t>
          </a:r>
          <a:endParaRPr lang="cs-CZ" sz="2800" dirty="0"/>
        </a:p>
      </dgm:t>
    </dgm:pt>
    <dgm:pt modelId="{E6A8EA43-F950-4448-85BD-EAAA446AF365}" type="parTrans" cxnId="{17F8B636-D0E3-48D2-A42A-CEDEC2111E67}">
      <dgm:prSet/>
      <dgm:spPr/>
      <dgm:t>
        <a:bodyPr/>
        <a:lstStyle/>
        <a:p>
          <a:endParaRPr lang="cs-CZ"/>
        </a:p>
      </dgm:t>
    </dgm:pt>
    <dgm:pt modelId="{D976084C-2CD8-49D3-AEF6-29773FBE4258}" type="sibTrans" cxnId="{17F8B636-D0E3-48D2-A42A-CEDEC2111E67}">
      <dgm:prSet/>
      <dgm:spPr/>
      <dgm:t>
        <a:bodyPr/>
        <a:lstStyle/>
        <a:p>
          <a:endParaRPr lang="cs-CZ"/>
        </a:p>
      </dgm:t>
    </dgm:pt>
    <dgm:pt modelId="{5251CFBA-9292-4405-905F-65188DD9B452}">
      <dgm:prSet phldrT="[Text]" custT="1"/>
      <dgm:spPr>
        <a:solidFill>
          <a:schemeClr val="accent6">
            <a:lumMod val="75000"/>
          </a:schemeClr>
        </a:solidFill>
        <a:ln>
          <a:solidFill>
            <a:schemeClr val="accent2">
              <a:lumMod val="20000"/>
              <a:lumOff val="80000"/>
            </a:schemeClr>
          </a:solidFill>
        </a:ln>
      </dgm:spPr>
      <dgm:t>
        <a:bodyPr/>
        <a:lstStyle/>
        <a:p>
          <a:r>
            <a:rPr lang="cs-CZ" sz="2800" dirty="0" smtClean="0">
              <a:solidFill>
                <a:schemeClr val="bg1"/>
              </a:solidFill>
            </a:rPr>
            <a:t>Mimořádné odpisy lze využít pouze u majetku pořízeného v období od 1. ledna 2020 do 31. prosince 2021, a to jen u poplatníka, který je jeho prvním </a:t>
          </a:r>
          <a:r>
            <a:rPr lang="cs-CZ" sz="2800" dirty="0" err="1" smtClean="0">
              <a:solidFill>
                <a:schemeClr val="bg1"/>
              </a:solidFill>
            </a:rPr>
            <a:t>odpisovatelem</a:t>
          </a:r>
          <a:r>
            <a:rPr lang="cs-CZ" sz="2800" dirty="0" smtClean="0">
              <a:solidFill>
                <a:schemeClr val="bg1"/>
              </a:solidFill>
            </a:rPr>
            <a:t>.</a:t>
          </a:r>
          <a:endParaRPr lang="cs-CZ" sz="2800" dirty="0">
            <a:solidFill>
              <a:schemeClr val="bg1"/>
            </a:solidFill>
          </a:endParaRPr>
        </a:p>
      </dgm:t>
    </dgm:pt>
    <dgm:pt modelId="{36489A6A-2BFC-4B8F-9346-ACE4031F9B82}" type="parTrans" cxnId="{4C032E56-DEBA-4E7B-852D-BB675B5A0165}">
      <dgm:prSet/>
      <dgm:spPr/>
      <dgm:t>
        <a:bodyPr/>
        <a:lstStyle/>
        <a:p>
          <a:endParaRPr lang="cs-CZ"/>
        </a:p>
      </dgm:t>
    </dgm:pt>
    <dgm:pt modelId="{0485CDC8-E0A0-44DC-A888-1786504ECBCC}" type="sibTrans" cxnId="{4C032E56-DEBA-4E7B-852D-BB675B5A0165}">
      <dgm:prSet/>
      <dgm:spPr/>
      <dgm:t>
        <a:bodyPr/>
        <a:lstStyle/>
        <a:p>
          <a:endParaRPr lang="cs-CZ"/>
        </a:p>
      </dgm:t>
    </dgm:pt>
    <dgm:pt modelId="{46BC0717-FA2F-4A31-ADC6-4BA1E840B1CE}" type="pres">
      <dgm:prSet presAssocID="{F4864A97-25B6-4BA2-97D4-D2C1D73B616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F8F80626-182A-450F-AF25-7D6B59D2D0D9}" type="pres">
      <dgm:prSet presAssocID="{C9381687-6751-4968-B536-3E70CB549409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A2EC31-52B6-4C9F-A330-32BDFD7FED3E}" type="pres">
      <dgm:prSet presAssocID="{C9381687-6751-4968-B536-3E70CB54940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F807C6-39AE-465B-942E-627EA5142426}" type="pres">
      <dgm:prSet presAssocID="{5251CFBA-9292-4405-905F-65188DD9B452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7CBBAA61-C35E-499E-BFFA-863E03941F2E}" type="presOf" srcId="{5251CFBA-9292-4405-905F-65188DD9B452}" destId="{41F807C6-39AE-465B-942E-627EA5142426}" srcOrd="0" destOrd="0" presId="urn:microsoft.com/office/officeart/2005/8/layout/vList2"/>
    <dgm:cxn modelId="{60D9D1D9-7CEE-43BD-8ECB-4BE781E68EAD}" type="presOf" srcId="{F4864A97-25B6-4BA2-97D4-D2C1D73B616D}" destId="{46BC0717-FA2F-4A31-ADC6-4BA1E840B1CE}" srcOrd="0" destOrd="0" presId="urn:microsoft.com/office/officeart/2005/8/layout/vList2"/>
    <dgm:cxn modelId="{A6050DDE-495B-4A28-9631-807E9C728385}" type="presOf" srcId="{FB5145DA-FD79-4D4C-B01E-2E3A0860B490}" destId="{36A2EC31-52B6-4C9F-A330-32BDFD7FED3E}" srcOrd="0" destOrd="0" presId="urn:microsoft.com/office/officeart/2005/8/layout/vList2"/>
    <dgm:cxn modelId="{4C032E56-DEBA-4E7B-852D-BB675B5A0165}" srcId="{F4864A97-25B6-4BA2-97D4-D2C1D73B616D}" destId="{5251CFBA-9292-4405-905F-65188DD9B452}" srcOrd="1" destOrd="0" parTransId="{36489A6A-2BFC-4B8F-9346-ACE4031F9B82}" sibTransId="{0485CDC8-E0A0-44DC-A888-1786504ECBCC}"/>
    <dgm:cxn modelId="{405C21BD-FF97-4DB2-BE15-B905BB6EF41C}" type="presOf" srcId="{C9381687-6751-4968-B536-3E70CB549409}" destId="{F8F80626-182A-450F-AF25-7D6B59D2D0D9}" srcOrd="0" destOrd="0" presId="urn:microsoft.com/office/officeart/2005/8/layout/vList2"/>
    <dgm:cxn modelId="{EFD0070E-C49C-4625-AE92-0CDA6039309E}" srcId="{F4864A97-25B6-4BA2-97D4-D2C1D73B616D}" destId="{C9381687-6751-4968-B536-3E70CB549409}" srcOrd="0" destOrd="0" parTransId="{914F64B1-FD99-4EA2-94F5-92192AFBB64A}" sibTransId="{2BC20E3F-276F-4C0E-8099-19EA8F04F988}"/>
    <dgm:cxn modelId="{17F8B636-D0E3-48D2-A42A-CEDEC2111E67}" srcId="{C9381687-6751-4968-B536-3E70CB549409}" destId="{FB5145DA-FD79-4D4C-B01E-2E3A0860B490}" srcOrd="0" destOrd="0" parTransId="{E6A8EA43-F950-4448-85BD-EAAA446AF365}" sibTransId="{D976084C-2CD8-49D3-AEF6-29773FBE4258}"/>
    <dgm:cxn modelId="{A9FD55FD-04B8-467B-9627-D241754635AC}" type="presParOf" srcId="{46BC0717-FA2F-4A31-ADC6-4BA1E840B1CE}" destId="{F8F80626-182A-450F-AF25-7D6B59D2D0D9}" srcOrd="0" destOrd="0" presId="urn:microsoft.com/office/officeart/2005/8/layout/vList2"/>
    <dgm:cxn modelId="{EE81C285-4D26-4412-9307-B3EB0E9D37BE}" type="presParOf" srcId="{46BC0717-FA2F-4A31-ADC6-4BA1E840B1CE}" destId="{36A2EC31-52B6-4C9F-A330-32BDFD7FED3E}" srcOrd="1" destOrd="0" presId="urn:microsoft.com/office/officeart/2005/8/layout/vList2"/>
    <dgm:cxn modelId="{CBF9E0D3-48C8-499C-89D6-FAB950D40797}" type="presParOf" srcId="{46BC0717-FA2F-4A31-ADC6-4BA1E840B1CE}" destId="{41F807C6-39AE-465B-942E-627EA514242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2CEF473-712D-4342-91F1-110490848CB3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66545E-CA38-4B8D-A919-D04D5A261485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sz="2400" dirty="0" smtClean="0">
              <a:solidFill>
                <a:schemeClr val="accent6">
                  <a:lumMod val="50000"/>
                </a:schemeClr>
              </a:solidFill>
            </a:rPr>
            <a:t>HM zařazený v 1. odpis. skupině - lze odepsat rovnoměrně bez přerušení do 100 % vstupní ceny za 12 měsíců.</a:t>
          </a:r>
          <a:endParaRPr lang="cs-CZ" sz="2400" dirty="0">
            <a:solidFill>
              <a:schemeClr val="accent6">
                <a:lumMod val="50000"/>
              </a:schemeClr>
            </a:solidFill>
          </a:endParaRPr>
        </a:p>
      </dgm:t>
    </dgm:pt>
    <dgm:pt modelId="{91EE1DC2-14C3-4FBE-B906-18B4E021218F}" type="parTrans" cxnId="{97B9E00D-A88E-432A-873F-BC8A44CD300C}">
      <dgm:prSet/>
      <dgm:spPr/>
      <dgm:t>
        <a:bodyPr/>
        <a:lstStyle/>
        <a:p>
          <a:endParaRPr lang="cs-CZ"/>
        </a:p>
      </dgm:t>
    </dgm:pt>
    <dgm:pt modelId="{70AD4D0A-B1FA-43E6-83D4-F1A57FEBE03B}" type="sibTrans" cxnId="{97B9E00D-A88E-432A-873F-BC8A44CD300C}">
      <dgm:prSet/>
      <dgm:spPr/>
      <dgm:t>
        <a:bodyPr/>
        <a:lstStyle/>
        <a:p>
          <a:endParaRPr lang="cs-CZ"/>
        </a:p>
      </dgm:t>
    </dgm:pt>
    <dgm:pt modelId="{FA5586A3-B1FB-40F3-85AC-7418AE5513F5}">
      <dgm:prSet phldrT="[Text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sz="2400" dirty="0" smtClean="0">
              <a:solidFill>
                <a:schemeClr val="accent6">
                  <a:lumMod val="50000"/>
                </a:schemeClr>
              </a:solidFill>
            </a:rPr>
            <a:t>HM zařazený ve 2. odpis. skupině - lze odepsat do 100 % vstupní ceny za 24 měsíců:</a:t>
          </a:r>
        </a:p>
        <a:p>
          <a:r>
            <a:rPr lang="cs-CZ" sz="2000" dirty="0" smtClean="0">
              <a:solidFill>
                <a:schemeClr val="accent6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→ </a:t>
          </a:r>
          <a:r>
            <a:rPr lang="cs-CZ" sz="2000" dirty="0" smtClean="0">
              <a:solidFill>
                <a:schemeClr val="accent6">
                  <a:lumMod val="50000"/>
                </a:schemeClr>
              </a:solidFill>
              <a:latin typeface="+mn-lt"/>
            </a:rPr>
            <a:t>přitom za prvních 12 měsíců se uplatní odpis rovnoměrně do výše 60 % vstupní ceny HM </a:t>
          </a:r>
        </a:p>
        <a:p>
          <a:r>
            <a:rPr lang="cs-CZ" sz="2000" dirty="0" smtClean="0">
              <a:solidFill>
                <a:schemeClr val="accent6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→ </a:t>
          </a:r>
          <a:r>
            <a:rPr lang="cs-CZ" sz="2000" dirty="0" smtClean="0">
              <a:solidFill>
                <a:schemeClr val="accent6">
                  <a:lumMod val="50000"/>
                </a:schemeClr>
              </a:solidFill>
              <a:latin typeface="+mn-lt"/>
            </a:rPr>
            <a:t>a za dalších bezprostředně následujících 12 měsíců se uplatní odpisy rovnoměrně do výše 40 % vstupní ceny HM.</a:t>
          </a:r>
          <a:endParaRPr lang="cs-CZ" sz="2000" dirty="0">
            <a:solidFill>
              <a:schemeClr val="accent6">
                <a:lumMod val="50000"/>
              </a:schemeClr>
            </a:solidFill>
            <a:latin typeface="+mn-lt"/>
          </a:endParaRPr>
        </a:p>
      </dgm:t>
    </dgm:pt>
    <dgm:pt modelId="{963DFF47-742C-4BCD-BCAD-F497B8689DD0}" type="parTrans" cxnId="{CC253429-5C9F-4D5E-912A-AAC88A6CB37C}">
      <dgm:prSet/>
      <dgm:spPr/>
      <dgm:t>
        <a:bodyPr/>
        <a:lstStyle/>
        <a:p>
          <a:endParaRPr lang="cs-CZ"/>
        </a:p>
      </dgm:t>
    </dgm:pt>
    <dgm:pt modelId="{8EAF47EC-7FF2-4261-9C5D-EAFFB391DAAB}" type="sibTrans" cxnId="{CC253429-5C9F-4D5E-912A-AAC88A6CB37C}">
      <dgm:prSet/>
      <dgm:spPr/>
      <dgm:t>
        <a:bodyPr/>
        <a:lstStyle/>
        <a:p>
          <a:endParaRPr lang="cs-CZ"/>
        </a:p>
      </dgm:t>
    </dgm:pt>
    <dgm:pt modelId="{AA8EC337-BD25-4ADD-9F12-808D20378E83}">
      <dgm:prSet phldrT="[Text]" custT="1"/>
      <dgm:spPr>
        <a:solidFill>
          <a:schemeClr val="accent6">
            <a:lumMod val="20000"/>
            <a:lumOff val="80000"/>
          </a:schemeClr>
        </a:solidFill>
      </dgm:spPr>
      <dgm:t>
        <a:bodyPr/>
        <a:lstStyle/>
        <a:p>
          <a:r>
            <a:rPr lang="cs-CZ" sz="2400" dirty="0" smtClean="0">
              <a:solidFill>
                <a:schemeClr val="accent2"/>
              </a:solidFill>
            </a:rPr>
            <a:t>Takovéto odpisy se stanoví s přesností na celé měsíce a zaokrouhlují na celé koruny nahoru</a:t>
          </a:r>
          <a:r>
            <a:rPr lang="cs-CZ" sz="2400" dirty="0" smtClean="0"/>
            <a:t>.</a:t>
          </a:r>
          <a:endParaRPr lang="cs-CZ" sz="2400" dirty="0"/>
        </a:p>
      </dgm:t>
    </dgm:pt>
    <dgm:pt modelId="{E2D93F2A-B0A8-46ED-9418-31136641A7C8}" type="parTrans" cxnId="{527CD7A2-4053-4404-84EB-7824D77EA32C}">
      <dgm:prSet/>
      <dgm:spPr/>
      <dgm:t>
        <a:bodyPr/>
        <a:lstStyle/>
        <a:p>
          <a:endParaRPr lang="cs-CZ"/>
        </a:p>
      </dgm:t>
    </dgm:pt>
    <dgm:pt modelId="{40EF72E2-07A6-4AB5-B863-F4C9731AD58B}" type="sibTrans" cxnId="{527CD7A2-4053-4404-84EB-7824D77EA32C}">
      <dgm:prSet/>
      <dgm:spPr/>
      <dgm:t>
        <a:bodyPr/>
        <a:lstStyle/>
        <a:p>
          <a:endParaRPr lang="cs-CZ"/>
        </a:p>
      </dgm:t>
    </dgm:pt>
    <dgm:pt modelId="{B4CAE9B9-87CD-4EE0-A160-36ECDACDF8EC}" type="pres">
      <dgm:prSet presAssocID="{52CEF473-712D-4342-91F1-110490848CB3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E07382E-E75E-413A-B89F-FE4E4586393B}" type="pres">
      <dgm:prSet presAssocID="{7366545E-CA38-4B8D-A919-D04D5A261485}" presName="parentLin" presStyleCnt="0"/>
      <dgm:spPr/>
    </dgm:pt>
    <dgm:pt modelId="{A6F9FEB2-428C-4B16-BD4F-9CA3B9000609}" type="pres">
      <dgm:prSet presAssocID="{7366545E-CA38-4B8D-A919-D04D5A26148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BB9E4174-00B4-4969-A134-A33AFD3C9165}" type="pres">
      <dgm:prSet presAssocID="{7366545E-CA38-4B8D-A919-D04D5A261485}" presName="parentText" presStyleLbl="node1" presStyleIdx="0" presStyleCnt="3" custScaleX="150037" custScaleY="194014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71A10DF-D851-40A0-9F42-67D0D6C29A23}" type="pres">
      <dgm:prSet presAssocID="{7366545E-CA38-4B8D-A919-D04D5A261485}" presName="negativeSpace" presStyleCnt="0"/>
      <dgm:spPr/>
    </dgm:pt>
    <dgm:pt modelId="{0E4BD3CA-10F0-4C0E-B9B0-921591B540FC}" type="pres">
      <dgm:prSet presAssocID="{7366545E-CA38-4B8D-A919-D04D5A261485}" presName="childText" presStyleLbl="conFgAcc1" presStyleIdx="0" presStyleCnt="3">
        <dgm:presLayoutVars>
          <dgm:bulletEnabled val="1"/>
        </dgm:presLayoutVars>
      </dgm:prSet>
      <dgm:spPr>
        <a:ln>
          <a:solidFill>
            <a:schemeClr val="accent6">
              <a:lumMod val="50000"/>
            </a:schemeClr>
          </a:solidFill>
        </a:ln>
      </dgm:spPr>
    </dgm:pt>
    <dgm:pt modelId="{06197B3E-B535-48EB-9076-F0AE53737ABC}" type="pres">
      <dgm:prSet presAssocID="{70AD4D0A-B1FA-43E6-83D4-F1A57FEBE03B}" presName="spaceBetweenRectangles" presStyleCnt="0"/>
      <dgm:spPr/>
    </dgm:pt>
    <dgm:pt modelId="{8CBE02EA-FF41-4764-B0C9-A68F7DF0F2E8}" type="pres">
      <dgm:prSet presAssocID="{FA5586A3-B1FB-40F3-85AC-7418AE5513F5}" presName="parentLin" presStyleCnt="0"/>
      <dgm:spPr/>
    </dgm:pt>
    <dgm:pt modelId="{94881F0C-A1ED-4ACD-8A88-7C757EBA82CD}" type="pres">
      <dgm:prSet presAssocID="{FA5586A3-B1FB-40F3-85AC-7418AE5513F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1D33C585-FDF6-4C3F-BEFB-8F073258148D}" type="pres">
      <dgm:prSet presAssocID="{FA5586A3-B1FB-40F3-85AC-7418AE5513F5}" presName="parentText" presStyleLbl="node1" presStyleIdx="1" presStyleCnt="3" custScaleX="142857" custScaleY="379951" custLinFactNeighborX="515" custLinFactNeighborY="-1548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9D81734-1BB9-41D9-89BD-DA2BC39167AA}" type="pres">
      <dgm:prSet presAssocID="{FA5586A3-B1FB-40F3-85AC-7418AE5513F5}" presName="negativeSpace" presStyleCnt="0"/>
      <dgm:spPr/>
    </dgm:pt>
    <dgm:pt modelId="{F023349B-0A4E-4F73-8776-AEDB18B85092}" type="pres">
      <dgm:prSet presAssocID="{FA5586A3-B1FB-40F3-85AC-7418AE5513F5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</dgm:pt>
    <dgm:pt modelId="{E2A7E445-41EC-4193-81FB-93F88DCBA80E}" type="pres">
      <dgm:prSet presAssocID="{8EAF47EC-7FF2-4261-9C5D-EAFFB391DAAB}" presName="spaceBetweenRectangles" presStyleCnt="0"/>
      <dgm:spPr/>
    </dgm:pt>
    <dgm:pt modelId="{BDADF7C6-82B0-45EC-81AE-7B47AA73F667}" type="pres">
      <dgm:prSet presAssocID="{AA8EC337-BD25-4ADD-9F12-808D20378E83}" presName="parentLin" presStyleCnt="0"/>
      <dgm:spPr/>
    </dgm:pt>
    <dgm:pt modelId="{8781EFDC-0288-4474-91BB-10F77164710A}" type="pres">
      <dgm:prSet presAssocID="{AA8EC337-BD25-4ADD-9F12-808D20378E83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E552CD5A-2A5A-413E-9064-25C12BD86D9B}" type="pres">
      <dgm:prSet presAssocID="{AA8EC337-BD25-4ADD-9F12-808D20378E83}" presName="parentText" presStyleLbl="node1" presStyleIdx="2" presStyleCnt="3" custScaleX="142857" custScaleY="19779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A7B9F98-3E49-47D0-B052-41F46ABC6EC3}" type="pres">
      <dgm:prSet presAssocID="{AA8EC337-BD25-4ADD-9F12-808D20378E83}" presName="negativeSpace" presStyleCnt="0"/>
      <dgm:spPr/>
    </dgm:pt>
    <dgm:pt modelId="{C54A29F7-E9E2-467A-8491-BBC6EFB292D2}" type="pres">
      <dgm:prSet presAssocID="{AA8EC337-BD25-4ADD-9F12-808D20378E83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accent6">
              <a:lumMod val="50000"/>
            </a:schemeClr>
          </a:solidFill>
        </a:ln>
      </dgm:spPr>
    </dgm:pt>
  </dgm:ptLst>
  <dgm:cxnLst>
    <dgm:cxn modelId="{97B9E00D-A88E-432A-873F-BC8A44CD300C}" srcId="{52CEF473-712D-4342-91F1-110490848CB3}" destId="{7366545E-CA38-4B8D-A919-D04D5A261485}" srcOrd="0" destOrd="0" parTransId="{91EE1DC2-14C3-4FBE-B906-18B4E021218F}" sibTransId="{70AD4D0A-B1FA-43E6-83D4-F1A57FEBE03B}"/>
    <dgm:cxn modelId="{CC253429-5C9F-4D5E-912A-AAC88A6CB37C}" srcId="{52CEF473-712D-4342-91F1-110490848CB3}" destId="{FA5586A3-B1FB-40F3-85AC-7418AE5513F5}" srcOrd="1" destOrd="0" parTransId="{963DFF47-742C-4BCD-BCAD-F497B8689DD0}" sibTransId="{8EAF47EC-7FF2-4261-9C5D-EAFFB391DAAB}"/>
    <dgm:cxn modelId="{527CD7A2-4053-4404-84EB-7824D77EA32C}" srcId="{52CEF473-712D-4342-91F1-110490848CB3}" destId="{AA8EC337-BD25-4ADD-9F12-808D20378E83}" srcOrd="2" destOrd="0" parTransId="{E2D93F2A-B0A8-46ED-9418-31136641A7C8}" sibTransId="{40EF72E2-07A6-4AB5-B863-F4C9731AD58B}"/>
    <dgm:cxn modelId="{3D642B05-F96C-45D5-A19B-0D9ABB00C805}" type="presOf" srcId="{FA5586A3-B1FB-40F3-85AC-7418AE5513F5}" destId="{1D33C585-FDF6-4C3F-BEFB-8F073258148D}" srcOrd="1" destOrd="0" presId="urn:microsoft.com/office/officeart/2005/8/layout/list1"/>
    <dgm:cxn modelId="{A8730DE4-F3DF-4DEC-97FC-A18BFE3C9F3F}" type="presOf" srcId="{7366545E-CA38-4B8D-A919-D04D5A261485}" destId="{A6F9FEB2-428C-4B16-BD4F-9CA3B9000609}" srcOrd="0" destOrd="0" presId="urn:microsoft.com/office/officeart/2005/8/layout/list1"/>
    <dgm:cxn modelId="{876F7F2C-4D89-4344-B34A-91852EBC2033}" type="presOf" srcId="{7366545E-CA38-4B8D-A919-D04D5A261485}" destId="{BB9E4174-00B4-4969-A134-A33AFD3C9165}" srcOrd="1" destOrd="0" presId="urn:microsoft.com/office/officeart/2005/8/layout/list1"/>
    <dgm:cxn modelId="{E504E436-6383-4189-9915-F0F8BC03C59D}" type="presOf" srcId="{AA8EC337-BD25-4ADD-9F12-808D20378E83}" destId="{8781EFDC-0288-4474-91BB-10F77164710A}" srcOrd="0" destOrd="0" presId="urn:microsoft.com/office/officeart/2005/8/layout/list1"/>
    <dgm:cxn modelId="{B7548887-5461-4DC1-A072-846FF252A969}" type="presOf" srcId="{AA8EC337-BD25-4ADD-9F12-808D20378E83}" destId="{E552CD5A-2A5A-413E-9064-25C12BD86D9B}" srcOrd="1" destOrd="0" presId="urn:microsoft.com/office/officeart/2005/8/layout/list1"/>
    <dgm:cxn modelId="{8BD1AFB4-CF8E-4918-B296-FF0EFE8A863E}" type="presOf" srcId="{52CEF473-712D-4342-91F1-110490848CB3}" destId="{B4CAE9B9-87CD-4EE0-A160-36ECDACDF8EC}" srcOrd="0" destOrd="0" presId="urn:microsoft.com/office/officeart/2005/8/layout/list1"/>
    <dgm:cxn modelId="{917D4D9B-A64A-4142-A5FB-9ECC9DE23972}" type="presOf" srcId="{FA5586A3-B1FB-40F3-85AC-7418AE5513F5}" destId="{94881F0C-A1ED-4ACD-8A88-7C757EBA82CD}" srcOrd="0" destOrd="0" presId="urn:microsoft.com/office/officeart/2005/8/layout/list1"/>
    <dgm:cxn modelId="{41311667-4FF1-4D74-82E8-8175D6098F46}" type="presParOf" srcId="{B4CAE9B9-87CD-4EE0-A160-36ECDACDF8EC}" destId="{8E07382E-E75E-413A-B89F-FE4E4586393B}" srcOrd="0" destOrd="0" presId="urn:microsoft.com/office/officeart/2005/8/layout/list1"/>
    <dgm:cxn modelId="{C728E08B-C338-4A00-883A-ABCEB75C0B65}" type="presParOf" srcId="{8E07382E-E75E-413A-B89F-FE4E4586393B}" destId="{A6F9FEB2-428C-4B16-BD4F-9CA3B9000609}" srcOrd="0" destOrd="0" presId="urn:microsoft.com/office/officeart/2005/8/layout/list1"/>
    <dgm:cxn modelId="{D30A529C-2183-472F-8989-E99636874203}" type="presParOf" srcId="{8E07382E-E75E-413A-B89F-FE4E4586393B}" destId="{BB9E4174-00B4-4969-A134-A33AFD3C9165}" srcOrd="1" destOrd="0" presId="urn:microsoft.com/office/officeart/2005/8/layout/list1"/>
    <dgm:cxn modelId="{8148FA6C-FDC0-411B-BED7-349C0544A015}" type="presParOf" srcId="{B4CAE9B9-87CD-4EE0-A160-36ECDACDF8EC}" destId="{771A10DF-D851-40A0-9F42-67D0D6C29A23}" srcOrd="1" destOrd="0" presId="urn:microsoft.com/office/officeart/2005/8/layout/list1"/>
    <dgm:cxn modelId="{9FEB2885-9579-401C-98BC-675F5A10B9C4}" type="presParOf" srcId="{B4CAE9B9-87CD-4EE0-A160-36ECDACDF8EC}" destId="{0E4BD3CA-10F0-4C0E-B9B0-921591B540FC}" srcOrd="2" destOrd="0" presId="urn:microsoft.com/office/officeart/2005/8/layout/list1"/>
    <dgm:cxn modelId="{6323D6F3-6A51-4B1A-89EA-A12CBF722F14}" type="presParOf" srcId="{B4CAE9B9-87CD-4EE0-A160-36ECDACDF8EC}" destId="{06197B3E-B535-48EB-9076-F0AE53737ABC}" srcOrd="3" destOrd="0" presId="urn:microsoft.com/office/officeart/2005/8/layout/list1"/>
    <dgm:cxn modelId="{11115037-604B-458F-99E7-FE95D0F7610B}" type="presParOf" srcId="{B4CAE9B9-87CD-4EE0-A160-36ECDACDF8EC}" destId="{8CBE02EA-FF41-4764-B0C9-A68F7DF0F2E8}" srcOrd="4" destOrd="0" presId="urn:microsoft.com/office/officeart/2005/8/layout/list1"/>
    <dgm:cxn modelId="{B9C45303-9EB6-4ABD-931B-EC56BD6F80CB}" type="presParOf" srcId="{8CBE02EA-FF41-4764-B0C9-A68F7DF0F2E8}" destId="{94881F0C-A1ED-4ACD-8A88-7C757EBA82CD}" srcOrd="0" destOrd="0" presId="urn:microsoft.com/office/officeart/2005/8/layout/list1"/>
    <dgm:cxn modelId="{B916C607-D397-47BF-A790-2D0EC668783D}" type="presParOf" srcId="{8CBE02EA-FF41-4764-B0C9-A68F7DF0F2E8}" destId="{1D33C585-FDF6-4C3F-BEFB-8F073258148D}" srcOrd="1" destOrd="0" presId="urn:microsoft.com/office/officeart/2005/8/layout/list1"/>
    <dgm:cxn modelId="{45990D34-A8C0-4C7B-9643-6697D4F9CD4F}" type="presParOf" srcId="{B4CAE9B9-87CD-4EE0-A160-36ECDACDF8EC}" destId="{F9D81734-1BB9-41D9-89BD-DA2BC39167AA}" srcOrd="5" destOrd="0" presId="urn:microsoft.com/office/officeart/2005/8/layout/list1"/>
    <dgm:cxn modelId="{6BAA0EE7-5C94-415D-B2D7-F110A5E1FD93}" type="presParOf" srcId="{B4CAE9B9-87CD-4EE0-A160-36ECDACDF8EC}" destId="{F023349B-0A4E-4F73-8776-AEDB18B85092}" srcOrd="6" destOrd="0" presId="urn:microsoft.com/office/officeart/2005/8/layout/list1"/>
    <dgm:cxn modelId="{8034572A-9458-42C3-983A-8718B19C469D}" type="presParOf" srcId="{B4CAE9B9-87CD-4EE0-A160-36ECDACDF8EC}" destId="{E2A7E445-41EC-4193-81FB-93F88DCBA80E}" srcOrd="7" destOrd="0" presId="urn:microsoft.com/office/officeart/2005/8/layout/list1"/>
    <dgm:cxn modelId="{36B69156-B93F-4285-862A-072919506EF2}" type="presParOf" srcId="{B4CAE9B9-87CD-4EE0-A160-36ECDACDF8EC}" destId="{BDADF7C6-82B0-45EC-81AE-7B47AA73F667}" srcOrd="8" destOrd="0" presId="urn:microsoft.com/office/officeart/2005/8/layout/list1"/>
    <dgm:cxn modelId="{690F0470-E580-4A4B-B897-45894E29D196}" type="presParOf" srcId="{BDADF7C6-82B0-45EC-81AE-7B47AA73F667}" destId="{8781EFDC-0288-4474-91BB-10F77164710A}" srcOrd="0" destOrd="0" presId="urn:microsoft.com/office/officeart/2005/8/layout/list1"/>
    <dgm:cxn modelId="{EB3F43C1-BA6F-40D3-BCE4-382EB1B4A0EE}" type="presParOf" srcId="{BDADF7C6-82B0-45EC-81AE-7B47AA73F667}" destId="{E552CD5A-2A5A-413E-9064-25C12BD86D9B}" srcOrd="1" destOrd="0" presId="urn:microsoft.com/office/officeart/2005/8/layout/list1"/>
    <dgm:cxn modelId="{FFE88266-F9DE-4962-AE80-FF64BDFBD96C}" type="presParOf" srcId="{B4CAE9B9-87CD-4EE0-A160-36ECDACDF8EC}" destId="{0A7B9F98-3E49-47D0-B052-41F46ABC6EC3}" srcOrd="9" destOrd="0" presId="urn:microsoft.com/office/officeart/2005/8/layout/list1"/>
    <dgm:cxn modelId="{C6D01134-B95C-4315-BC96-9EC88A25C711}" type="presParOf" srcId="{B4CAE9B9-87CD-4EE0-A160-36ECDACDF8EC}" destId="{C54A29F7-E9E2-467A-8491-BBC6EFB292D2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42C66070-F60E-4D22-A498-771BE61AC78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CAA830E-12C2-4842-ABCE-F2AC95B19046}">
      <dgm:prSet phldrT="[Text]"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cs-CZ" sz="3600" dirty="0" smtClean="0">
              <a:solidFill>
                <a:schemeClr val="tx1"/>
              </a:solidFill>
            </a:rPr>
            <a:t>Účetní odpisy</a:t>
          </a:r>
          <a:endParaRPr lang="cs-CZ" sz="3600" dirty="0">
            <a:solidFill>
              <a:schemeClr val="tx1"/>
            </a:solidFill>
          </a:endParaRPr>
        </a:p>
      </dgm:t>
    </dgm:pt>
    <dgm:pt modelId="{E9304B6D-A503-4AC4-A904-EAAB60823601}" type="parTrans" cxnId="{5BA6D32E-F364-4BFD-BA54-B406679DAFA3}">
      <dgm:prSet/>
      <dgm:spPr/>
      <dgm:t>
        <a:bodyPr/>
        <a:lstStyle/>
        <a:p>
          <a:endParaRPr lang="cs-CZ"/>
        </a:p>
      </dgm:t>
    </dgm:pt>
    <dgm:pt modelId="{BB4C6850-FB86-4D1F-B4BB-E07B6A9CF5D0}" type="sibTrans" cxnId="{5BA6D32E-F364-4BFD-BA54-B406679DAFA3}">
      <dgm:prSet/>
      <dgm:spPr/>
      <dgm:t>
        <a:bodyPr/>
        <a:lstStyle/>
        <a:p>
          <a:endParaRPr lang="cs-CZ"/>
        </a:p>
      </dgm:t>
    </dgm:pt>
    <dgm:pt modelId="{9D2DCFE6-AB5F-46B2-8C58-56CB53EFC0AF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Jedná se o postupné opotřebení majetku</a:t>
          </a:r>
          <a:endParaRPr lang="cs-CZ" dirty="0">
            <a:solidFill>
              <a:schemeClr val="tx1"/>
            </a:solidFill>
          </a:endParaRPr>
        </a:p>
      </dgm:t>
    </dgm:pt>
    <dgm:pt modelId="{AD9A7952-DE62-4912-BCEB-362B07115D08}" type="parTrans" cxnId="{6CF7E89A-B68E-49AC-B344-087CFCBFFCCF}">
      <dgm:prSet/>
      <dgm:spPr/>
      <dgm:t>
        <a:bodyPr/>
        <a:lstStyle/>
        <a:p>
          <a:endParaRPr lang="cs-CZ"/>
        </a:p>
      </dgm:t>
    </dgm:pt>
    <dgm:pt modelId="{50C10F93-5624-4F51-BE77-5E63E6E51A46}" type="sibTrans" cxnId="{6CF7E89A-B68E-49AC-B344-087CFCBFFCCF}">
      <dgm:prSet/>
      <dgm:spPr/>
      <dgm:t>
        <a:bodyPr/>
        <a:lstStyle/>
        <a:p>
          <a:endParaRPr lang="cs-CZ"/>
        </a:p>
      </dgm:t>
    </dgm:pt>
    <dgm:pt modelId="{3A7F47F3-C4F4-4219-AC83-31E1BCFDF9ED}">
      <dgm:prSet phldrT="[Text]"/>
      <dgm:spPr/>
      <dgm:t>
        <a:bodyPr/>
        <a:lstStyle/>
        <a:p>
          <a:endParaRPr lang="cs-CZ" dirty="0">
            <a:solidFill>
              <a:schemeClr val="tx1"/>
            </a:solidFill>
          </a:endParaRPr>
        </a:p>
      </dgm:t>
    </dgm:pt>
    <dgm:pt modelId="{FF1EE565-A4E8-4326-9163-8CED29F9CC40}" type="parTrans" cxnId="{A93AE5A9-6EC6-428C-8C9F-A6997EBD899D}">
      <dgm:prSet/>
      <dgm:spPr/>
      <dgm:t>
        <a:bodyPr/>
        <a:lstStyle/>
        <a:p>
          <a:endParaRPr lang="cs-CZ"/>
        </a:p>
      </dgm:t>
    </dgm:pt>
    <dgm:pt modelId="{9101EDBF-2E45-44D1-9FFA-35B0B9BB45FD}" type="sibTrans" cxnId="{A93AE5A9-6EC6-428C-8C9F-A6997EBD899D}">
      <dgm:prSet/>
      <dgm:spPr/>
      <dgm:t>
        <a:bodyPr/>
        <a:lstStyle/>
        <a:p>
          <a:endParaRPr lang="cs-CZ"/>
        </a:p>
      </dgm:t>
    </dgm:pt>
    <dgm:pt modelId="{7B7918B7-9568-4639-9AEB-C63CBD3B7879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Stanoví se na základě odborného odhadu, co nejpřesněji, tak aby odrážely danou realitu</a:t>
          </a:r>
          <a:endParaRPr lang="cs-CZ" dirty="0">
            <a:solidFill>
              <a:schemeClr val="tx1"/>
            </a:solidFill>
          </a:endParaRPr>
        </a:p>
      </dgm:t>
    </dgm:pt>
    <dgm:pt modelId="{70076BAF-DBBA-46FC-A893-665D7F14EF43}" type="parTrans" cxnId="{2813DAD9-FA08-4352-B418-1FE3D27CCEEF}">
      <dgm:prSet/>
      <dgm:spPr/>
      <dgm:t>
        <a:bodyPr/>
        <a:lstStyle/>
        <a:p>
          <a:endParaRPr lang="cs-CZ"/>
        </a:p>
      </dgm:t>
    </dgm:pt>
    <dgm:pt modelId="{D60FDBCA-0221-4D28-94A8-21C83209D952}" type="sibTrans" cxnId="{2813DAD9-FA08-4352-B418-1FE3D27CCEEF}">
      <dgm:prSet/>
      <dgm:spPr/>
      <dgm:t>
        <a:bodyPr/>
        <a:lstStyle/>
        <a:p>
          <a:endParaRPr lang="cs-CZ"/>
        </a:p>
      </dgm:t>
    </dgm:pt>
    <dgm:pt modelId="{3FBD9BCF-23C1-47BA-9AE8-D5114C106166}">
      <dgm:prSet phldrT="[Text]"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tak aby jejich zachycení v účetnictví zaručovalo, že toto účetnictví bude podávat věrný a poctivý obraz skutečnosti.</a:t>
          </a:r>
          <a:endParaRPr lang="cs-CZ" dirty="0">
            <a:solidFill>
              <a:schemeClr val="tx1"/>
            </a:solidFill>
          </a:endParaRPr>
        </a:p>
      </dgm:t>
    </dgm:pt>
    <dgm:pt modelId="{9D77077E-15EE-4FB7-B124-50DC8785B040}" type="parTrans" cxnId="{B9F01310-9834-47DE-9EEB-5F60D72F9D68}">
      <dgm:prSet/>
      <dgm:spPr/>
      <dgm:t>
        <a:bodyPr/>
        <a:lstStyle/>
        <a:p>
          <a:endParaRPr lang="cs-CZ"/>
        </a:p>
      </dgm:t>
    </dgm:pt>
    <dgm:pt modelId="{99BE5877-CF13-4B19-834E-8B92285C9095}" type="sibTrans" cxnId="{B9F01310-9834-47DE-9EEB-5F60D72F9D68}">
      <dgm:prSet/>
      <dgm:spPr/>
      <dgm:t>
        <a:bodyPr/>
        <a:lstStyle/>
        <a:p>
          <a:endParaRPr lang="cs-CZ"/>
        </a:p>
      </dgm:t>
    </dgm:pt>
    <dgm:pt modelId="{7583C970-B625-47A1-9520-5BE73B050EA2}" type="pres">
      <dgm:prSet presAssocID="{42C66070-F60E-4D22-A498-771BE61AC78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BD99F00-1106-4B00-82AF-BA375403C99D}" type="pres">
      <dgm:prSet presAssocID="{1CAA830E-12C2-4842-ABCE-F2AC95B19046}" presName="parentText" presStyleLbl="node1" presStyleIdx="0" presStyleCnt="1">
        <dgm:presLayoutVars>
          <dgm:chMax val="0"/>
          <dgm:bulletEnabled val="1"/>
        </dgm:presLayoutVars>
      </dgm:prSet>
      <dgm:spPr>
        <a:prstGeom prst="round2DiagRect">
          <a:avLst/>
        </a:prstGeom>
      </dgm:spPr>
      <dgm:t>
        <a:bodyPr/>
        <a:lstStyle/>
        <a:p>
          <a:endParaRPr lang="cs-CZ"/>
        </a:p>
      </dgm:t>
    </dgm:pt>
    <dgm:pt modelId="{90D7E6D8-F0BB-4237-A748-872966C9E59F}" type="pres">
      <dgm:prSet presAssocID="{1CAA830E-12C2-4842-ABCE-F2AC95B19046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BA6D32E-F364-4BFD-BA54-B406679DAFA3}" srcId="{42C66070-F60E-4D22-A498-771BE61AC78D}" destId="{1CAA830E-12C2-4842-ABCE-F2AC95B19046}" srcOrd="0" destOrd="0" parTransId="{E9304B6D-A503-4AC4-A904-EAAB60823601}" sibTransId="{BB4C6850-FB86-4D1F-B4BB-E07B6A9CF5D0}"/>
    <dgm:cxn modelId="{685D40EF-15A6-40A5-A8ED-05ADD9DDC1ED}" type="presOf" srcId="{3FBD9BCF-23C1-47BA-9AE8-D5114C106166}" destId="{90D7E6D8-F0BB-4237-A748-872966C9E59F}" srcOrd="0" destOrd="2" presId="urn:microsoft.com/office/officeart/2005/8/layout/vList2"/>
    <dgm:cxn modelId="{CF04CA6C-FC95-41C0-B761-3C7078CE2715}" type="presOf" srcId="{1CAA830E-12C2-4842-ABCE-F2AC95B19046}" destId="{ABD99F00-1106-4B00-82AF-BA375403C99D}" srcOrd="0" destOrd="0" presId="urn:microsoft.com/office/officeart/2005/8/layout/vList2"/>
    <dgm:cxn modelId="{A63C5E5A-7AE4-45F3-840F-8BD293E7594E}" type="presOf" srcId="{7B7918B7-9568-4639-9AEB-C63CBD3B7879}" destId="{90D7E6D8-F0BB-4237-A748-872966C9E59F}" srcOrd="0" destOrd="1" presId="urn:microsoft.com/office/officeart/2005/8/layout/vList2"/>
    <dgm:cxn modelId="{E1F43F68-029A-4DA1-A198-9CC587955392}" type="presOf" srcId="{3A7F47F3-C4F4-4219-AC83-31E1BCFDF9ED}" destId="{90D7E6D8-F0BB-4237-A748-872966C9E59F}" srcOrd="0" destOrd="3" presId="urn:microsoft.com/office/officeart/2005/8/layout/vList2"/>
    <dgm:cxn modelId="{EF717C50-7B7D-4826-80D4-3A4EBCC28A0E}" type="presOf" srcId="{9D2DCFE6-AB5F-46B2-8C58-56CB53EFC0AF}" destId="{90D7E6D8-F0BB-4237-A748-872966C9E59F}" srcOrd="0" destOrd="0" presId="urn:microsoft.com/office/officeart/2005/8/layout/vList2"/>
    <dgm:cxn modelId="{6CF7E89A-B68E-49AC-B344-087CFCBFFCCF}" srcId="{1CAA830E-12C2-4842-ABCE-F2AC95B19046}" destId="{9D2DCFE6-AB5F-46B2-8C58-56CB53EFC0AF}" srcOrd="0" destOrd="0" parTransId="{AD9A7952-DE62-4912-BCEB-362B07115D08}" sibTransId="{50C10F93-5624-4F51-BE77-5E63E6E51A46}"/>
    <dgm:cxn modelId="{B9F01310-9834-47DE-9EEB-5F60D72F9D68}" srcId="{1CAA830E-12C2-4842-ABCE-F2AC95B19046}" destId="{3FBD9BCF-23C1-47BA-9AE8-D5114C106166}" srcOrd="2" destOrd="0" parTransId="{9D77077E-15EE-4FB7-B124-50DC8785B040}" sibTransId="{99BE5877-CF13-4B19-834E-8B92285C9095}"/>
    <dgm:cxn modelId="{2813DAD9-FA08-4352-B418-1FE3D27CCEEF}" srcId="{1CAA830E-12C2-4842-ABCE-F2AC95B19046}" destId="{7B7918B7-9568-4639-9AEB-C63CBD3B7879}" srcOrd="1" destOrd="0" parTransId="{70076BAF-DBBA-46FC-A893-665D7F14EF43}" sibTransId="{D60FDBCA-0221-4D28-94A8-21C83209D952}"/>
    <dgm:cxn modelId="{A93AE5A9-6EC6-428C-8C9F-A6997EBD899D}" srcId="{1CAA830E-12C2-4842-ABCE-F2AC95B19046}" destId="{3A7F47F3-C4F4-4219-AC83-31E1BCFDF9ED}" srcOrd="3" destOrd="0" parTransId="{FF1EE565-A4E8-4326-9163-8CED29F9CC40}" sibTransId="{9101EDBF-2E45-44D1-9FFA-35B0B9BB45FD}"/>
    <dgm:cxn modelId="{0CB1A04D-25BF-4FB2-A4A6-C2F0C9DC615D}" type="presOf" srcId="{42C66070-F60E-4D22-A498-771BE61AC78D}" destId="{7583C970-B625-47A1-9520-5BE73B050EA2}" srcOrd="0" destOrd="0" presId="urn:microsoft.com/office/officeart/2005/8/layout/vList2"/>
    <dgm:cxn modelId="{15E0BA47-627B-40F6-B202-DAC48CDE4473}" type="presParOf" srcId="{7583C970-B625-47A1-9520-5BE73B050EA2}" destId="{ABD99F00-1106-4B00-82AF-BA375403C99D}" srcOrd="0" destOrd="0" presId="urn:microsoft.com/office/officeart/2005/8/layout/vList2"/>
    <dgm:cxn modelId="{7851B6D2-B25D-4EFA-A392-BE00957C8CAA}" type="presParOf" srcId="{7583C970-B625-47A1-9520-5BE73B050EA2}" destId="{90D7E6D8-F0BB-4237-A748-872966C9E59F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F1D5CB3-3C9E-49D1-9F23-FE1AF29AFBBC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cs-CZ"/>
        </a:p>
      </dgm:t>
    </dgm:pt>
    <dgm:pt modelId="{4B113724-07EA-47DC-B79D-5B39CCE2B6E9}">
      <dgm:prSet phldrT="[Text]"/>
      <dgm:spPr/>
      <dgm:t>
        <a:bodyPr/>
        <a:lstStyle/>
        <a:p>
          <a:r>
            <a:rPr lang="cs-CZ" dirty="0" smtClean="0">
              <a:solidFill>
                <a:schemeClr val="accent6">
                  <a:lumMod val="75000"/>
                </a:schemeClr>
              </a:solidFill>
            </a:rPr>
            <a:t>Odpisy</a:t>
          </a:r>
          <a:endParaRPr lang="cs-CZ" dirty="0">
            <a:solidFill>
              <a:schemeClr val="accent6">
                <a:lumMod val="75000"/>
              </a:schemeClr>
            </a:solidFill>
          </a:endParaRPr>
        </a:p>
      </dgm:t>
    </dgm:pt>
    <dgm:pt modelId="{BEEEBCB3-9447-42EE-B598-E94298DEA5FA}" type="parTrans" cxnId="{7E3ABC20-45FD-4E2A-A0D9-BA7524103525}">
      <dgm:prSet/>
      <dgm:spPr/>
      <dgm:t>
        <a:bodyPr/>
        <a:lstStyle/>
        <a:p>
          <a:endParaRPr lang="cs-CZ"/>
        </a:p>
      </dgm:t>
    </dgm:pt>
    <dgm:pt modelId="{50BF9842-AB6D-48F1-8A52-930C9C86A2FB}" type="sibTrans" cxnId="{7E3ABC20-45FD-4E2A-A0D9-BA7524103525}">
      <dgm:prSet/>
      <dgm:spPr/>
      <dgm:t>
        <a:bodyPr/>
        <a:lstStyle/>
        <a:p>
          <a:endParaRPr lang="cs-CZ"/>
        </a:p>
      </dgm:t>
    </dgm:pt>
    <dgm:pt modelId="{0706160A-9737-4FB8-BCD1-E778C2F785C5}">
      <dgm:prSet phldrT="[Text]"/>
      <dgm:spPr/>
      <dgm:t>
        <a:bodyPr/>
        <a:lstStyle/>
        <a:p>
          <a:r>
            <a:rPr lang="cs-CZ" dirty="0" smtClean="0">
              <a:solidFill>
                <a:schemeClr val="accent2">
                  <a:lumMod val="75000"/>
                </a:schemeClr>
              </a:solidFill>
            </a:rPr>
            <a:t>daňové</a:t>
          </a:r>
          <a:endParaRPr lang="cs-CZ" dirty="0"/>
        </a:p>
      </dgm:t>
    </dgm:pt>
    <dgm:pt modelId="{F2E835A7-C6A4-4FAA-8DFB-45EC3BFD03E2}" type="parTrans" cxnId="{2BBB13DE-531F-48D8-8AC7-67B7924314EB}">
      <dgm:prSet/>
      <dgm:spPr/>
      <dgm:t>
        <a:bodyPr/>
        <a:lstStyle/>
        <a:p>
          <a:endParaRPr lang="cs-CZ"/>
        </a:p>
      </dgm:t>
    </dgm:pt>
    <dgm:pt modelId="{EEE5FDE8-3F67-4B9E-82FA-A3DBD5F59A6F}" type="sibTrans" cxnId="{2BBB13DE-531F-48D8-8AC7-67B7924314EB}">
      <dgm:prSet/>
      <dgm:spPr/>
      <dgm:t>
        <a:bodyPr/>
        <a:lstStyle/>
        <a:p>
          <a:endParaRPr lang="cs-CZ"/>
        </a:p>
      </dgm:t>
    </dgm:pt>
    <dgm:pt modelId="{4862BEDC-A00C-440A-99C8-B7AE6D69A5A6}">
      <dgm:prSet/>
      <dgm:spPr/>
      <dgm:t>
        <a:bodyPr/>
        <a:lstStyle/>
        <a:p>
          <a:r>
            <a:rPr lang="cs-CZ" dirty="0" smtClean="0">
              <a:solidFill>
                <a:schemeClr val="tx1"/>
              </a:solidFill>
            </a:rPr>
            <a:t>účetní</a:t>
          </a:r>
          <a:endParaRPr lang="cs-CZ" dirty="0">
            <a:solidFill>
              <a:schemeClr val="tx1"/>
            </a:solidFill>
          </a:endParaRPr>
        </a:p>
      </dgm:t>
    </dgm:pt>
    <dgm:pt modelId="{B8AABF66-02AE-4DC2-92CF-C77135B8696A}" type="parTrans" cxnId="{1AFF64B9-422C-49BC-8905-AFD146E36E74}">
      <dgm:prSet/>
      <dgm:spPr/>
      <dgm:t>
        <a:bodyPr/>
        <a:lstStyle/>
        <a:p>
          <a:endParaRPr lang="cs-CZ"/>
        </a:p>
      </dgm:t>
    </dgm:pt>
    <dgm:pt modelId="{7DB858F7-8F0A-434A-B9C3-B552851B6027}" type="sibTrans" cxnId="{1AFF64B9-422C-49BC-8905-AFD146E36E74}">
      <dgm:prSet/>
      <dgm:spPr/>
      <dgm:t>
        <a:bodyPr/>
        <a:lstStyle/>
        <a:p>
          <a:endParaRPr lang="cs-CZ"/>
        </a:p>
      </dgm:t>
    </dgm:pt>
    <dgm:pt modelId="{A7C5DB58-7026-4860-84DE-7B97AFDA7A7F}">
      <dgm:prSet/>
      <dgm:spPr/>
      <dgm:t>
        <a:bodyPr/>
        <a:lstStyle/>
        <a:p>
          <a:r>
            <a:rPr lang="cs-CZ" dirty="0" smtClean="0"/>
            <a:t>ekonomické</a:t>
          </a:r>
          <a:endParaRPr lang="cs-CZ" dirty="0"/>
        </a:p>
      </dgm:t>
    </dgm:pt>
    <dgm:pt modelId="{0AB643EF-0535-4E45-BB14-84623D9E45DC}" type="parTrans" cxnId="{E71A7B6B-630A-40A8-8A60-F79518C83835}">
      <dgm:prSet/>
      <dgm:spPr/>
      <dgm:t>
        <a:bodyPr/>
        <a:lstStyle/>
        <a:p>
          <a:endParaRPr lang="cs-CZ"/>
        </a:p>
      </dgm:t>
    </dgm:pt>
    <dgm:pt modelId="{274BE6E2-966F-45CA-9C36-523BC6F1FA39}" type="sibTrans" cxnId="{E71A7B6B-630A-40A8-8A60-F79518C83835}">
      <dgm:prSet/>
      <dgm:spPr/>
      <dgm:t>
        <a:bodyPr/>
        <a:lstStyle/>
        <a:p>
          <a:endParaRPr lang="cs-CZ"/>
        </a:p>
      </dgm:t>
    </dgm:pt>
    <dgm:pt modelId="{338CF98B-94E7-4A93-BCCC-003ADFCCB2E2}" type="pres">
      <dgm:prSet presAssocID="{BF1D5CB3-3C9E-49D1-9F23-FE1AF29AFBBC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8B64D9F5-1EE0-4127-B8A2-419E1AC99015}" type="pres">
      <dgm:prSet presAssocID="{4B113724-07EA-47DC-B79D-5B39CCE2B6E9}" presName="hierRoot1" presStyleCnt="0">
        <dgm:presLayoutVars>
          <dgm:hierBranch val="init"/>
        </dgm:presLayoutVars>
      </dgm:prSet>
      <dgm:spPr/>
    </dgm:pt>
    <dgm:pt modelId="{B356C2C1-19D6-423F-93AD-8FE10CAC19C2}" type="pres">
      <dgm:prSet presAssocID="{4B113724-07EA-47DC-B79D-5B39CCE2B6E9}" presName="rootComposite1" presStyleCnt="0"/>
      <dgm:spPr/>
    </dgm:pt>
    <dgm:pt modelId="{4FA0B503-FB4C-4FC2-B458-0FC413FDD091}" type="pres">
      <dgm:prSet presAssocID="{4B113724-07EA-47DC-B79D-5B39CCE2B6E9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EB1EFC69-ADE3-4A97-922E-389095CA4E2D}" type="pres">
      <dgm:prSet presAssocID="{4B113724-07EA-47DC-B79D-5B39CCE2B6E9}" presName="topArc1" presStyleLbl="parChTrans1D1" presStyleIdx="0" presStyleCnt="8"/>
      <dgm:spPr/>
    </dgm:pt>
    <dgm:pt modelId="{0F6B5EFF-93C7-4A64-9CF7-AC811993DDFE}" type="pres">
      <dgm:prSet presAssocID="{4B113724-07EA-47DC-B79D-5B39CCE2B6E9}" presName="bottomArc1" presStyleLbl="parChTrans1D1" presStyleIdx="1" presStyleCnt="8"/>
      <dgm:spPr/>
    </dgm:pt>
    <dgm:pt modelId="{3DF7A00B-B98C-41AC-BB25-EE12F5C82D27}" type="pres">
      <dgm:prSet presAssocID="{4B113724-07EA-47DC-B79D-5B39CCE2B6E9}" presName="topConnNode1" presStyleLbl="node1" presStyleIdx="0" presStyleCnt="0"/>
      <dgm:spPr/>
      <dgm:t>
        <a:bodyPr/>
        <a:lstStyle/>
        <a:p>
          <a:endParaRPr lang="cs-CZ"/>
        </a:p>
      </dgm:t>
    </dgm:pt>
    <dgm:pt modelId="{FCCCB0C9-39E8-4A13-9B31-86F0345FAD36}" type="pres">
      <dgm:prSet presAssocID="{4B113724-07EA-47DC-B79D-5B39CCE2B6E9}" presName="hierChild2" presStyleCnt="0"/>
      <dgm:spPr/>
    </dgm:pt>
    <dgm:pt modelId="{E6102AE5-3ADE-40DD-95F6-F2F67860C09F}" type="pres">
      <dgm:prSet presAssocID="{0AB643EF-0535-4E45-BB14-84623D9E45DC}" presName="Name28" presStyleLbl="parChTrans1D2" presStyleIdx="0" presStyleCnt="3"/>
      <dgm:spPr/>
      <dgm:t>
        <a:bodyPr/>
        <a:lstStyle/>
        <a:p>
          <a:endParaRPr lang="cs-CZ"/>
        </a:p>
      </dgm:t>
    </dgm:pt>
    <dgm:pt modelId="{F861ADAF-4AE4-4AFB-8202-E1320167627D}" type="pres">
      <dgm:prSet presAssocID="{A7C5DB58-7026-4860-84DE-7B97AFDA7A7F}" presName="hierRoot2" presStyleCnt="0">
        <dgm:presLayoutVars>
          <dgm:hierBranch val="init"/>
        </dgm:presLayoutVars>
      </dgm:prSet>
      <dgm:spPr/>
    </dgm:pt>
    <dgm:pt modelId="{3270DEDD-8ACD-43DF-AFAF-825B104E8A4C}" type="pres">
      <dgm:prSet presAssocID="{A7C5DB58-7026-4860-84DE-7B97AFDA7A7F}" presName="rootComposite2" presStyleCnt="0"/>
      <dgm:spPr/>
    </dgm:pt>
    <dgm:pt modelId="{3D1D00EF-97BE-4C0D-930D-F260805F7781}" type="pres">
      <dgm:prSet presAssocID="{A7C5DB58-7026-4860-84DE-7B97AFDA7A7F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FD345267-97C1-4A3E-B7C5-8232BDB78C1E}" type="pres">
      <dgm:prSet presAssocID="{A7C5DB58-7026-4860-84DE-7B97AFDA7A7F}" presName="topArc2" presStyleLbl="parChTrans1D1" presStyleIdx="2" presStyleCnt="8"/>
      <dgm:spPr/>
    </dgm:pt>
    <dgm:pt modelId="{E7E17385-3D87-4E12-A730-12F12D31E236}" type="pres">
      <dgm:prSet presAssocID="{A7C5DB58-7026-4860-84DE-7B97AFDA7A7F}" presName="bottomArc2" presStyleLbl="parChTrans1D1" presStyleIdx="3" presStyleCnt="8"/>
      <dgm:spPr/>
    </dgm:pt>
    <dgm:pt modelId="{E3C42896-93F3-41B7-AB73-C717358D4C09}" type="pres">
      <dgm:prSet presAssocID="{A7C5DB58-7026-4860-84DE-7B97AFDA7A7F}" presName="topConnNode2" presStyleLbl="node2" presStyleIdx="0" presStyleCnt="0"/>
      <dgm:spPr/>
      <dgm:t>
        <a:bodyPr/>
        <a:lstStyle/>
        <a:p>
          <a:endParaRPr lang="cs-CZ"/>
        </a:p>
      </dgm:t>
    </dgm:pt>
    <dgm:pt modelId="{0D530B95-5E41-4DD9-90B0-BAB3A942A3B9}" type="pres">
      <dgm:prSet presAssocID="{A7C5DB58-7026-4860-84DE-7B97AFDA7A7F}" presName="hierChild4" presStyleCnt="0"/>
      <dgm:spPr/>
    </dgm:pt>
    <dgm:pt modelId="{DC8A5D6C-BDED-4D3E-9302-BB6ECFD15DA2}" type="pres">
      <dgm:prSet presAssocID="{A7C5DB58-7026-4860-84DE-7B97AFDA7A7F}" presName="hierChild5" presStyleCnt="0"/>
      <dgm:spPr/>
    </dgm:pt>
    <dgm:pt modelId="{C297D490-6AE8-4E5E-ABA9-D1DF088706C4}" type="pres">
      <dgm:prSet presAssocID="{B8AABF66-02AE-4DC2-92CF-C77135B8696A}" presName="Name28" presStyleLbl="parChTrans1D2" presStyleIdx="1" presStyleCnt="3"/>
      <dgm:spPr/>
      <dgm:t>
        <a:bodyPr/>
        <a:lstStyle/>
        <a:p>
          <a:endParaRPr lang="cs-CZ"/>
        </a:p>
      </dgm:t>
    </dgm:pt>
    <dgm:pt modelId="{A333D0FC-D105-4F6E-B7F4-FC942293E2AE}" type="pres">
      <dgm:prSet presAssocID="{4862BEDC-A00C-440A-99C8-B7AE6D69A5A6}" presName="hierRoot2" presStyleCnt="0">
        <dgm:presLayoutVars>
          <dgm:hierBranch val="init"/>
        </dgm:presLayoutVars>
      </dgm:prSet>
      <dgm:spPr/>
    </dgm:pt>
    <dgm:pt modelId="{42FF995D-5FD3-4D12-ADBC-9167C8324A93}" type="pres">
      <dgm:prSet presAssocID="{4862BEDC-A00C-440A-99C8-B7AE6D69A5A6}" presName="rootComposite2" presStyleCnt="0"/>
      <dgm:spPr/>
    </dgm:pt>
    <dgm:pt modelId="{01481583-17B8-47FB-9DED-1DDCDED27C12}" type="pres">
      <dgm:prSet presAssocID="{4862BEDC-A00C-440A-99C8-B7AE6D69A5A6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71A7BAE0-1ED6-4945-9893-3C4648280338}" type="pres">
      <dgm:prSet presAssocID="{4862BEDC-A00C-440A-99C8-B7AE6D69A5A6}" presName="topArc2" presStyleLbl="parChTrans1D1" presStyleIdx="4" presStyleCnt="8"/>
      <dgm:spPr/>
    </dgm:pt>
    <dgm:pt modelId="{1EFEF76D-0CF1-4A4F-8F8E-8BB5393E531F}" type="pres">
      <dgm:prSet presAssocID="{4862BEDC-A00C-440A-99C8-B7AE6D69A5A6}" presName="bottomArc2" presStyleLbl="parChTrans1D1" presStyleIdx="5" presStyleCnt="8"/>
      <dgm:spPr/>
    </dgm:pt>
    <dgm:pt modelId="{84790858-8769-4E54-A0BB-0497DF6F51FE}" type="pres">
      <dgm:prSet presAssocID="{4862BEDC-A00C-440A-99C8-B7AE6D69A5A6}" presName="topConnNode2" presStyleLbl="node2" presStyleIdx="0" presStyleCnt="0"/>
      <dgm:spPr/>
      <dgm:t>
        <a:bodyPr/>
        <a:lstStyle/>
        <a:p>
          <a:endParaRPr lang="cs-CZ"/>
        </a:p>
      </dgm:t>
    </dgm:pt>
    <dgm:pt modelId="{7C45E9E0-B745-4F30-99CF-C562D48C9371}" type="pres">
      <dgm:prSet presAssocID="{4862BEDC-A00C-440A-99C8-B7AE6D69A5A6}" presName="hierChild4" presStyleCnt="0"/>
      <dgm:spPr/>
    </dgm:pt>
    <dgm:pt modelId="{DCF6B6C0-8434-47BF-8067-22967A1371BA}" type="pres">
      <dgm:prSet presAssocID="{4862BEDC-A00C-440A-99C8-B7AE6D69A5A6}" presName="hierChild5" presStyleCnt="0"/>
      <dgm:spPr/>
    </dgm:pt>
    <dgm:pt modelId="{EBDC1941-CBF2-4493-9199-28021F97C1F0}" type="pres">
      <dgm:prSet presAssocID="{F2E835A7-C6A4-4FAA-8DFB-45EC3BFD03E2}" presName="Name28" presStyleLbl="parChTrans1D2" presStyleIdx="2" presStyleCnt="3"/>
      <dgm:spPr/>
      <dgm:t>
        <a:bodyPr/>
        <a:lstStyle/>
        <a:p>
          <a:endParaRPr lang="cs-CZ"/>
        </a:p>
      </dgm:t>
    </dgm:pt>
    <dgm:pt modelId="{3AD2D5B2-E1FB-4D9D-B5DC-E6B5BE8E5C20}" type="pres">
      <dgm:prSet presAssocID="{0706160A-9737-4FB8-BCD1-E778C2F785C5}" presName="hierRoot2" presStyleCnt="0">
        <dgm:presLayoutVars>
          <dgm:hierBranch val="init"/>
        </dgm:presLayoutVars>
      </dgm:prSet>
      <dgm:spPr/>
    </dgm:pt>
    <dgm:pt modelId="{793F06EB-4ABE-4A39-8128-6D526184C121}" type="pres">
      <dgm:prSet presAssocID="{0706160A-9737-4FB8-BCD1-E778C2F785C5}" presName="rootComposite2" presStyleCnt="0"/>
      <dgm:spPr/>
    </dgm:pt>
    <dgm:pt modelId="{EEA73064-CC2E-48F7-A63C-190FF028D173}" type="pres">
      <dgm:prSet presAssocID="{0706160A-9737-4FB8-BCD1-E778C2F785C5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cs-CZ"/>
        </a:p>
      </dgm:t>
    </dgm:pt>
    <dgm:pt modelId="{B594B445-692B-4CDC-94D6-30E04C4D6524}" type="pres">
      <dgm:prSet presAssocID="{0706160A-9737-4FB8-BCD1-E778C2F785C5}" presName="topArc2" presStyleLbl="parChTrans1D1" presStyleIdx="6" presStyleCnt="8"/>
      <dgm:spPr/>
    </dgm:pt>
    <dgm:pt modelId="{90510CE1-50E6-4F7B-80A6-67C180D3FE98}" type="pres">
      <dgm:prSet presAssocID="{0706160A-9737-4FB8-BCD1-E778C2F785C5}" presName="bottomArc2" presStyleLbl="parChTrans1D1" presStyleIdx="7" presStyleCnt="8"/>
      <dgm:spPr/>
    </dgm:pt>
    <dgm:pt modelId="{B7AC502E-4FDB-4040-B3A3-3F3B9BAEC2A6}" type="pres">
      <dgm:prSet presAssocID="{0706160A-9737-4FB8-BCD1-E778C2F785C5}" presName="topConnNode2" presStyleLbl="node2" presStyleIdx="0" presStyleCnt="0"/>
      <dgm:spPr/>
      <dgm:t>
        <a:bodyPr/>
        <a:lstStyle/>
        <a:p>
          <a:endParaRPr lang="cs-CZ"/>
        </a:p>
      </dgm:t>
    </dgm:pt>
    <dgm:pt modelId="{F4C44718-38C1-4996-BB7A-41D231240ADD}" type="pres">
      <dgm:prSet presAssocID="{0706160A-9737-4FB8-BCD1-E778C2F785C5}" presName="hierChild4" presStyleCnt="0"/>
      <dgm:spPr/>
    </dgm:pt>
    <dgm:pt modelId="{1DC67483-6B56-4399-9F8B-CAA426243F79}" type="pres">
      <dgm:prSet presAssocID="{0706160A-9737-4FB8-BCD1-E778C2F785C5}" presName="hierChild5" presStyleCnt="0"/>
      <dgm:spPr/>
    </dgm:pt>
    <dgm:pt modelId="{62F96FEF-2387-41B2-9EB9-1E78BB08888C}" type="pres">
      <dgm:prSet presAssocID="{4B113724-07EA-47DC-B79D-5B39CCE2B6E9}" presName="hierChild3" presStyleCnt="0"/>
      <dgm:spPr/>
    </dgm:pt>
  </dgm:ptLst>
  <dgm:cxnLst>
    <dgm:cxn modelId="{30A4874E-00D4-4039-8407-4817298AB695}" type="presOf" srcId="{B8AABF66-02AE-4DC2-92CF-C77135B8696A}" destId="{C297D490-6AE8-4E5E-ABA9-D1DF088706C4}" srcOrd="0" destOrd="0" presId="urn:microsoft.com/office/officeart/2008/layout/HalfCircleOrganizationChart"/>
    <dgm:cxn modelId="{27FC26B1-168C-44F5-BC5F-6AD3BEF50138}" type="presOf" srcId="{4862BEDC-A00C-440A-99C8-B7AE6D69A5A6}" destId="{84790858-8769-4E54-A0BB-0497DF6F51FE}" srcOrd="1" destOrd="0" presId="urn:microsoft.com/office/officeart/2008/layout/HalfCircleOrganizationChart"/>
    <dgm:cxn modelId="{1AFF64B9-422C-49BC-8905-AFD146E36E74}" srcId="{4B113724-07EA-47DC-B79D-5B39CCE2B6E9}" destId="{4862BEDC-A00C-440A-99C8-B7AE6D69A5A6}" srcOrd="1" destOrd="0" parTransId="{B8AABF66-02AE-4DC2-92CF-C77135B8696A}" sibTransId="{7DB858F7-8F0A-434A-B9C3-B552851B6027}"/>
    <dgm:cxn modelId="{6E5EF737-F860-4716-BBCD-1300FDE2FE67}" type="presOf" srcId="{4B113724-07EA-47DC-B79D-5B39CCE2B6E9}" destId="{4FA0B503-FB4C-4FC2-B458-0FC413FDD091}" srcOrd="0" destOrd="0" presId="urn:microsoft.com/office/officeart/2008/layout/HalfCircleOrganizationChart"/>
    <dgm:cxn modelId="{728B1D77-857D-4FC3-8F30-76DB30BC7710}" type="presOf" srcId="{4B113724-07EA-47DC-B79D-5B39CCE2B6E9}" destId="{3DF7A00B-B98C-41AC-BB25-EE12F5C82D27}" srcOrd="1" destOrd="0" presId="urn:microsoft.com/office/officeart/2008/layout/HalfCircleOrganizationChart"/>
    <dgm:cxn modelId="{4D33B68C-5331-4E67-ACBB-2E953AFEFCD7}" type="presOf" srcId="{4862BEDC-A00C-440A-99C8-B7AE6D69A5A6}" destId="{01481583-17B8-47FB-9DED-1DDCDED27C12}" srcOrd="0" destOrd="0" presId="urn:microsoft.com/office/officeart/2008/layout/HalfCircleOrganizationChart"/>
    <dgm:cxn modelId="{E4AFF219-74BA-4424-BC93-120F08834929}" type="presOf" srcId="{A7C5DB58-7026-4860-84DE-7B97AFDA7A7F}" destId="{E3C42896-93F3-41B7-AB73-C717358D4C09}" srcOrd="1" destOrd="0" presId="urn:microsoft.com/office/officeart/2008/layout/HalfCircleOrganizationChart"/>
    <dgm:cxn modelId="{91575500-73AA-4667-A909-3BE1FF1B8C44}" type="presOf" srcId="{0706160A-9737-4FB8-BCD1-E778C2F785C5}" destId="{B7AC502E-4FDB-4040-B3A3-3F3B9BAEC2A6}" srcOrd="1" destOrd="0" presId="urn:microsoft.com/office/officeart/2008/layout/HalfCircleOrganizationChart"/>
    <dgm:cxn modelId="{D833C83E-A90E-4CA1-AF7F-B9D222908797}" type="presOf" srcId="{A7C5DB58-7026-4860-84DE-7B97AFDA7A7F}" destId="{3D1D00EF-97BE-4C0D-930D-F260805F7781}" srcOrd="0" destOrd="0" presId="urn:microsoft.com/office/officeart/2008/layout/HalfCircleOrganizationChart"/>
    <dgm:cxn modelId="{2BBB13DE-531F-48D8-8AC7-67B7924314EB}" srcId="{4B113724-07EA-47DC-B79D-5B39CCE2B6E9}" destId="{0706160A-9737-4FB8-BCD1-E778C2F785C5}" srcOrd="2" destOrd="0" parTransId="{F2E835A7-C6A4-4FAA-8DFB-45EC3BFD03E2}" sibTransId="{EEE5FDE8-3F67-4B9E-82FA-A3DBD5F59A6F}"/>
    <dgm:cxn modelId="{7E3ABC20-45FD-4E2A-A0D9-BA7524103525}" srcId="{BF1D5CB3-3C9E-49D1-9F23-FE1AF29AFBBC}" destId="{4B113724-07EA-47DC-B79D-5B39CCE2B6E9}" srcOrd="0" destOrd="0" parTransId="{BEEEBCB3-9447-42EE-B598-E94298DEA5FA}" sibTransId="{50BF9842-AB6D-48F1-8A52-930C9C86A2FB}"/>
    <dgm:cxn modelId="{D6D507BD-40CE-455D-98E8-82D173A9A2DB}" type="presOf" srcId="{0706160A-9737-4FB8-BCD1-E778C2F785C5}" destId="{EEA73064-CC2E-48F7-A63C-190FF028D173}" srcOrd="0" destOrd="0" presId="urn:microsoft.com/office/officeart/2008/layout/HalfCircleOrganizationChart"/>
    <dgm:cxn modelId="{25EA4A3A-D2BB-4BA2-9FC6-2C9491A941B8}" type="presOf" srcId="{BF1D5CB3-3C9E-49D1-9F23-FE1AF29AFBBC}" destId="{338CF98B-94E7-4A93-BCCC-003ADFCCB2E2}" srcOrd="0" destOrd="0" presId="urn:microsoft.com/office/officeart/2008/layout/HalfCircleOrganizationChart"/>
    <dgm:cxn modelId="{E71A7B6B-630A-40A8-8A60-F79518C83835}" srcId="{4B113724-07EA-47DC-B79D-5B39CCE2B6E9}" destId="{A7C5DB58-7026-4860-84DE-7B97AFDA7A7F}" srcOrd="0" destOrd="0" parTransId="{0AB643EF-0535-4E45-BB14-84623D9E45DC}" sibTransId="{274BE6E2-966F-45CA-9C36-523BC6F1FA39}"/>
    <dgm:cxn modelId="{2B96DAEF-DD44-4B17-8FBC-9887752E4FD2}" type="presOf" srcId="{F2E835A7-C6A4-4FAA-8DFB-45EC3BFD03E2}" destId="{EBDC1941-CBF2-4493-9199-28021F97C1F0}" srcOrd="0" destOrd="0" presId="urn:microsoft.com/office/officeart/2008/layout/HalfCircleOrganizationChart"/>
    <dgm:cxn modelId="{6DC7CAE1-9D95-423B-B504-62B7F2CCEE1E}" type="presOf" srcId="{0AB643EF-0535-4E45-BB14-84623D9E45DC}" destId="{E6102AE5-3ADE-40DD-95F6-F2F67860C09F}" srcOrd="0" destOrd="0" presId="urn:microsoft.com/office/officeart/2008/layout/HalfCircleOrganizationChart"/>
    <dgm:cxn modelId="{784A7D98-C900-417E-AA1A-0F1D3551373E}" type="presParOf" srcId="{338CF98B-94E7-4A93-BCCC-003ADFCCB2E2}" destId="{8B64D9F5-1EE0-4127-B8A2-419E1AC99015}" srcOrd="0" destOrd="0" presId="urn:microsoft.com/office/officeart/2008/layout/HalfCircleOrganizationChart"/>
    <dgm:cxn modelId="{4DFDFBAB-5879-494D-9259-A246787AF374}" type="presParOf" srcId="{8B64D9F5-1EE0-4127-B8A2-419E1AC99015}" destId="{B356C2C1-19D6-423F-93AD-8FE10CAC19C2}" srcOrd="0" destOrd="0" presId="urn:microsoft.com/office/officeart/2008/layout/HalfCircleOrganizationChart"/>
    <dgm:cxn modelId="{D1E59536-5BEE-42D7-87A2-58EB46EF3471}" type="presParOf" srcId="{B356C2C1-19D6-423F-93AD-8FE10CAC19C2}" destId="{4FA0B503-FB4C-4FC2-B458-0FC413FDD091}" srcOrd="0" destOrd="0" presId="urn:microsoft.com/office/officeart/2008/layout/HalfCircleOrganizationChart"/>
    <dgm:cxn modelId="{7575443F-674E-4F34-8CA1-2F74D5C5E4EE}" type="presParOf" srcId="{B356C2C1-19D6-423F-93AD-8FE10CAC19C2}" destId="{EB1EFC69-ADE3-4A97-922E-389095CA4E2D}" srcOrd="1" destOrd="0" presId="urn:microsoft.com/office/officeart/2008/layout/HalfCircleOrganizationChart"/>
    <dgm:cxn modelId="{EF48586A-52C5-445D-81A7-5E251127E2D3}" type="presParOf" srcId="{B356C2C1-19D6-423F-93AD-8FE10CAC19C2}" destId="{0F6B5EFF-93C7-4A64-9CF7-AC811993DDFE}" srcOrd="2" destOrd="0" presId="urn:microsoft.com/office/officeart/2008/layout/HalfCircleOrganizationChart"/>
    <dgm:cxn modelId="{32B14A62-E638-43F6-B5AA-D84EF9845E15}" type="presParOf" srcId="{B356C2C1-19D6-423F-93AD-8FE10CAC19C2}" destId="{3DF7A00B-B98C-41AC-BB25-EE12F5C82D27}" srcOrd="3" destOrd="0" presId="urn:microsoft.com/office/officeart/2008/layout/HalfCircleOrganizationChart"/>
    <dgm:cxn modelId="{C0BFE012-3AB3-4D02-B1B5-B69D3EA55825}" type="presParOf" srcId="{8B64D9F5-1EE0-4127-B8A2-419E1AC99015}" destId="{FCCCB0C9-39E8-4A13-9B31-86F0345FAD36}" srcOrd="1" destOrd="0" presId="urn:microsoft.com/office/officeart/2008/layout/HalfCircleOrganizationChart"/>
    <dgm:cxn modelId="{810465F9-A7B4-4C81-9C76-829E42107EA8}" type="presParOf" srcId="{FCCCB0C9-39E8-4A13-9B31-86F0345FAD36}" destId="{E6102AE5-3ADE-40DD-95F6-F2F67860C09F}" srcOrd="0" destOrd="0" presId="urn:microsoft.com/office/officeart/2008/layout/HalfCircleOrganizationChart"/>
    <dgm:cxn modelId="{985D9611-91FD-4BC4-AAAB-708725FA5D76}" type="presParOf" srcId="{FCCCB0C9-39E8-4A13-9B31-86F0345FAD36}" destId="{F861ADAF-4AE4-4AFB-8202-E1320167627D}" srcOrd="1" destOrd="0" presId="urn:microsoft.com/office/officeart/2008/layout/HalfCircleOrganizationChart"/>
    <dgm:cxn modelId="{C30311BF-3FF0-4D18-9A4E-70328229F68D}" type="presParOf" srcId="{F861ADAF-4AE4-4AFB-8202-E1320167627D}" destId="{3270DEDD-8ACD-43DF-AFAF-825B104E8A4C}" srcOrd="0" destOrd="0" presId="urn:microsoft.com/office/officeart/2008/layout/HalfCircleOrganizationChart"/>
    <dgm:cxn modelId="{8E481C2F-AA26-448A-92DC-3AEC2FCBB49D}" type="presParOf" srcId="{3270DEDD-8ACD-43DF-AFAF-825B104E8A4C}" destId="{3D1D00EF-97BE-4C0D-930D-F260805F7781}" srcOrd="0" destOrd="0" presId="urn:microsoft.com/office/officeart/2008/layout/HalfCircleOrganizationChart"/>
    <dgm:cxn modelId="{C1BC45F7-755B-4776-B620-A031274CACAA}" type="presParOf" srcId="{3270DEDD-8ACD-43DF-AFAF-825B104E8A4C}" destId="{FD345267-97C1-4A3E-B7C5-8232BDB78C1E}" srcOrd="1" destOrd="0" presId="urn:microsoft.com/office/officeart/2008/layout/HalfCircleOrganizationChart"/>
    <dgm:cxn modelId="{B5AD2D31-AD31-4B2F-B275-4882D5FA03FA}" type="presParOf" srcId="{3270DEDD-8ACD-43DF-AFAF-825B104E8A4C}" destId="{E7E17385-3D87-4E12-A730-12F12D31E236}" srcOrd="2" destOrd="0" presId="urn:microsoft.com/office/officeart/2008/layout/HalfCircleOrganizationChart"/>
    <dgm:cxn modelId="{32C63F0A-C092-4F74-8A4C-3BC203A2D80C}" type="presParOf" srcId="{3270DEDD-8ACD-43DF-AFAF-825B104E8A4C}" destId="{E3C42896-93F3-41B7-AB73-C717358D4C09}" srcOrd="3" destOrd="0" presId="urn:microsoft.com/office/officeart/2008/layout/HalfCircleOrganizationChart"/>
    <dgm:cxn modelId="{8ACF636B-58F5-412F-A6DE-F27FEAD839EA}" type="presParOf" srcId="{F861ADAF-4AE4-4AFB-8202-E1320167627D}" destId="{0D530B95-5E41-4DD9-90B0-BAB3A942A3B9}" srcOrd="1" destOrd="0" presId="urn:microsoft.com/office/officeart/2008/layout/HalfCircleOrganizationChart"/>
    <dgm:cxn modelId="{A72F2CA4-90FC-416C-9853-2C8B5471F47F}" type="presParOf" srcId="{F861ADAF-4AE4-4AFB-8202-E1320167627D}" destId="{DC8A5D6C-BDED-4D3E-9302-BB6ECFD15DA2}" srcOrd="2" destOrd="0" presId="urn:microsoft.com/office/officeart/2008/layout/HalfCircleOrganizationChart"/>
    <dgm:cxn modelId="{A13D03C0-23A6-44D0-BBB7-BDA8E4B27B8B}" type="presParOf" srcId="{FCCCB0C9-39E8-4A13-9B31-86F0345FAD36}" destId="{C297D490-6AE8-4E5E-ABA9-D1DF088706C4}" srcOrd="2" destOrd="0" presId="urn:microsoft.com/office/officeart/2008/layout/HalfCircleOrganizationChart"/>
    <dgm:cxn modelId="{C9F39F3D-0007-496B-9943-15321FEBA565}" type="presParOf" srcId="{FCCCB0C9-39E8-4A13-9B31-86F0345FAD36}" destId="{A333D0FC-D105-4F6E-B7F4-FC942293E2AE}" srcOrd="3" destOrd="0" presId="urn:microsoft.com/office/officeart/2008/layout/HalfCircleOrganizationChart"/>
    <dgm:cxn modelId="{AB48BCD8-DC1F-4C0B-A651-DCEFE57148BA}" type="presParOf" srcId="{A333D0FC-D105-4F6E-B7F4-FC942293E2AE}" destId="{42FF995D-5FD3-4D12-ADBC-9167C8324A93}" srcOrd="0" destOrd="0" presId="urn:microsoft.com/office/officeart/2008/layout/HalfCircleOrganizationChart"/>
    <dgm:cxn modelId="{7FD1ABEC-DA37-45BA-8CBC-A9755521B383}" type="presParOf" srcId="{42FF995D-5FD3-4D12-ADBC-9167C8324A93}" destId="{01481583-17B8-47FB-9DED-1DDCDED27C12}" srcOrd="0" destOrd="0" presId="urn:microsoft.com/office/officeart/2008/layout/HalfCircleOrganizationChart"/>
    <dgm:cxn modelId="{6378028D-A8F4-4C09-9440-3DC884F70035}" type="presParOf" srcId="{42FF995D-5FD3-4D12-ADBC-9167C8324A93}" destId="{71A7BAE0-1ED6-4945-9893-3C4648280338}" srcOrd="1" destOrd="0" presId="urn:microsoft.com/office/officeart/2008/layout/HalfCircleOrganizationChart"/>
    <dgm:cxn modelId="{DD761707-E0DD-475B-818F-4512C7CDD7FB}" type="presParOf" srcId="{42FF995D-5FD3-4D12-ADBC-9167C8324A93}" destId="{1EFEF76D-0CF1-4A4F-8F8E-8BB5393E531F}" srcOrd="2" destOrd="0" presId="urn:microsoft.com/office/officeart/2008/layout/HalfCircleOrganizationChart"/>
    <dgm:cxn modelId="{AFC25A86-B7A1-4F07-A512-24CD7D54763D}" type="presParOf" srcId="{42FF995D-5FD3-4D12-ADBC-9167C8324A93}" destId="{84790858-8769-4E54-A0BB-0497DF6F51FE}" srcOrd="3" destOrd="0" presId="urn:microsoft.com/office/officeart/2008/layout/HalfCircleOrganizationChart"/>
    <dgm:cxn modelId="{93D271D2-FF42-4959-8C1D-1586C8338299}" type="presParOf" srcId="{A333D0FC-D105-4F6E-B7F4-FC942293E2AE}" destId="{7C45E9E0-B745-4F30-99CF-C562D48C9371}" srcOrd="1" destOrd="0" presId="urn:microsoft.com/office/officeart/2008/layout/HalfCircleOrganizationChart"/>
    <dgm:cxn modelId="{E8929B92-A905-4B20-8AD5-CF0457AE2263}" type="presParOf" srcId="{A333D0FC-D105-4F6E-B7F4-FC942293E2AE}" destId="{DCF6B6C0-8434-47BF-8067-22967A1371BA}" srcOrd="2" destOrd="0" presId="urn:microsoft.com/office/officeart/2008/layout/HalfCircleOrganizationChart"/>
    <dgm:cxn modelId="{1BD0C0DB-2C6D-4A29-B645-F3F56BEFB86F}" type="presParOf" srcId="{FCCCB0C9-39E8-4A13-9B31-86F0345FAD36}" destId="{EBDC1941-CBF2-4493-9199-28021F97C1F0}" srcOrd="4" destOrd="0" presId="urn:microsoft.com/office/officeart/2008/layout/HalfCircleOrganizationChart"/>
    <dgm:cxn modelId="{43F6E69F-AFA3-462B-AA2D-EB37851FC37A}" type="presParOf" srcId="{FCCCB0C9-39E8-4A13-9B31-86F0345FAD36}" destId="{3AD2D5B2-E1FB-4D9D-B5DC-E6B5BE8E5C20}" srcOrd="5" destOrd="0" presId="urn:microsoft.com/office/officeart/2008/layout/HalfCircleOrganizationChart"/>
    <dgm:cxn modelId="{EECA266C-99AD-4A89-989D-9D2812827764}" type="presParOf" srcId="{3AD2D5B2-E1FB-4D9D-B5DC-E6B5BE8E5C20}" destId="{793F06EB-4ABE-4A39-8128-6D526184C121}" srcOrd="0" destOrd="0" presId="urn:microsoft.com/office/officeart/2008/layout/HalfCircleOrganizationChart"/>
    <dgm:cxn modelId="{76ADEAC1-D103-464F-BC90-341CA688F886}" type="presParOf" srcId="{793F06EB-4ABE-4A39-8128-6D526184C121}" destId="{EEA73064-CC2E-48F7-A63C-190FF028D173}" srcOrd="0" destOrd="0" presId="urn:microsoft.com/office/officeart/2008/layout/HalfCircleOrganizationChart"/>
    <dgm:cxn modelId="{2118B4F6-7DBF-4BE6-ABCC-8B326AB3C22A}" type="presParOf" srcId="{793F06EB-4ABE-4A39-8128-6D526184C121}" destId="{B594B445-692B-4CDC-94D6-30E04C4D6524}" srcOrd="1" destOrd="0" presId="urn:microsoft.com/office/officeart/2008/layout/HalfCircleOrganizationChart"/>
    <dgm:cxn modelId="{3A65B2C6-1BEA-4416-AB3C-8F175808E718}" type="presParOf" srcId="{793F06EB-4ABE-4A39-8128-6D526184C121}" destId="{90510CE1-50E6-4F7B-80A6-67C180D3FE98}" srcOrd="2" destOrd="0" presId="urn:microsoft.com/office/officeart/2008/layout/HalfCircleOrganizationChart"/>
    <dgm:cxn modelId="{147528C3-30A5-4AA2-A743-66263E8751F2}" type="presParOf" srcId="{793F06EB-4ABE-4A39-8128-6D526184C121}" destId="{B7AC502E-4FDB-4040-B3A3-3F3B9BAEC2A6}" srcOrd="3" destOrd="0" presId="urn:microsoft.com/office/officeart/2008/layout/HalfCircleOrganizationChart"/>
    <dgm:cxn modelId="{10C1BEC3-417B-41A0-96EB-8738C9FBEC58}" type="presParOf" srcId="{3AD2D5B2-E1FB-4D9D-B5DC-E6B5BE8E5C20}" destId="{F4C44718-38C1-4996-BB7A-41D231240ADD}" srcOrd="1" destOrd="0" presId="urn:microsoft.com/office/officeart/2008/layout/HalfCircleOrganizationChart"/>
    <dgm:cxn modelId="{B3D17622-A0FB-49AB-B3FB-0C36D50631DE}" type="presParOf" srcId="{3AD2D5B2-E1FB-4D9D-B5DC-E6B5BE8E5C20}" destId="{1DC67483-6B56-4399-9F8B-CAA426243F79}" srcOrd="2" destOrd="0" presId="urn:microsoft.com/office/officeart/2008/layout/HalfCircleOrganizationChart"/>
    <dgm:cxn modelId="{4B17A232-A3DA-4BC8-AFBA-72FCE608D068}" type="presParOf" srcId="{8B64D9F5-1EE0-4127-B8A2-419E1AC99015}" destId="{62F96FEF-2387-41B2-9EB9-1E78BB08888C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A5A8740-6420-48FC-B9E6-A3E5C140006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53EFC2B8-7A28-403C-A6F1-9535A57820FF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3200" dirty="0" smtClean="0">
              <a:solidFill>
                <a:schemeClr val="accent6">
                  <a:lumMod val="75000"/>
                </a:schemeClr>
              </a:solidFill>
            </a:rPr>
            <a:t>odrážejí nejpřesněji reálné opotřebování a zastarávání aktiv </a:t>
          </a:r>
          <a:endParaRPr lang="cs-CZ" sz="3200" dirty="0">
            <a:solidFill>
              <a:schemeClr val="accent6">
                <a:lumMod val="75000"/>
              </a:schemeClr>
            </a:solidFill>
          </a:endParaRPr>
        </a:p>
      </dgm:t>
    </dgm:pt>
    <dgm:pt modelId="{07976FAB-75E4-4F8E-A1DF-0587F21D42B7}" type="parTrans" cxnId="{87EDBC77-7D89-4224-9162-9F33FD51A441}">
      <dgm:prSet/>
      <dgm:spPr/>
      <dgm:t>
        <a:bodyPr/>
        <a:lstStyle/>
        <a:p>
          <a:endParaRPr lang="cs-CZ"/>
        </a:p>
      </dgm:t>
    </dgm:pt>
    <dgm:pt modelId="{658BA0C6-CDCE-4F13-AC34-FEA938B6065C}" type="sibTrans" cxnId="{87EDBC77-7D89-4224-9162-9F33FD51A441}">
      <dgm:prSet/>
      <dgm:spPr/>
      <dgm:t>
        <a:bodyPr/>
        <a:lstStyle/>
        <a:p>
          <a:endParaRPr lang="cs-CZ"/>
        </a:p>
      </dgm:t>
    </dgm:pt>
    <dgm:pt modelId="{B4BB0482-E07F-4CC3-AC9C-20BDD28FFC64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2800" dirty="0" smtClean="0">
              <a:solidFill>
                <a:schemeClr val="accent6">
                  <a:lumMod val="75000"/>
                </a:schemeClr>
              </a:solidFill>
            </a:rPr>
            <a:t>Ale:</a:t>
          </a:r>
        </a:p>
        <a:p>
          <a:pPr rtl="0"/>
          <a:r>
            <a:rPr lang="cs-CZ" sz="2800" dirty="0" smtClean="0">
              <a:solidFill>
                <a:schemeClr val="bg2">
                  <a:lumMod val="50000"/>
                </a:schemeClr>
              </a:solidFill>
            </a:rPr>
            <a:t>správné zjištění ekonomických odpisů je technicky i administrativně velmi komplikované,</a:t>
          </a:r>
          <a:endParaRPr lang="cs-CZ" sz="2800" dirty="0">
            <a:solidFill>
              <a:schemeClr val="bg2">
                <a:lumMod val="50000"/>
              </a:schemeClr>
            </a:solidFill>
          </a:endParaRPr>
        </a:p>
      </dgm:t>
    </dgm:pt>
    <dgm:pt modelId="{63FA9D7C-F5AC-4A5E-B7B6-AB527B3DC31D}" type="parTrans" cxnId="{520E0961-A196-4B24-9272-08F888688DFC}">
      <dgm:prSet/>
      <dgm:spPr/>
      <dgm:t>
        <a:bodyPr/>
        <a:lstStyle/>
        <a:p>
          <a:endParaRPr lang="cs-CZ"/>
        </a:p>
      </dgm:t>
    </dgm:pt>
    <dgm:pt modelId="{5E3A3DFB-BD31-4847-B059-5E025354C86B}" type="sibTrans" cxnId="{520E0961-A196-4B24-9272-08F888688DFC}">
      <dgm:prSet/>
      <dgm:spPr/>
      <dgm:t>
        <a:bodyPr/>
        <a:lstStyle/>
        <a:p>
          <a:endParaRPr lang="cs-CZ"/>
        </a:p>
      </dgm:t>
    </dgm:pt>
    <dgm:pt modelId="{D6624BDA-2367-46AA-BB09-30399FE3597A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sz="3200" dirty="0" smtClean="0">
              <a:solidFill>
                <a:schemeClr val="accent6">
                  <a:lumMod val="75000"/>
                </a:schemeClr>
              </a:solidFill>
            </a:rPr>
            <a:t>proto se využívají standardizované režimy, jako je lineární odepisování, či degresivní odpisy.  </a:t>
          </a:r>
          <a:endParaRPr lang="cs-CZ" sz="3200" dirty="0">
            <a:solidFill>
              <a:schemeClr val="accent6">
                <a:lumMod val="75000"/>
              </a:schemeClr>
            </a:solidFill>
          </a:endParaRPr>
        </a:p>
      </dgm:t>
    </dgm:pt>
    <dgm:pt modelId="{6DA127BB-B801-4DBD-9790-008C6D15B748}" type="parTrans" cxnId="{B8710DE4-CF99-470B-8BBD-EA22EBD48911}">
      <dgm:prSet/>
      <dgm:spPr/>
      <dgm:t>
        <a:bodyPr/>
        <a:lstStyle/>
        <a:p>
          <a:endParaRPr lang="cs-CZ"/>
        </a:p>
      </dgm:t>
    </dgm:pt>
    <dgm:pt modelId="{05E730FB-B5BC-4D72-8061-3B59CDD00514}" type="sibTrans" cxnId="{B8710DE4-CF99-470B-8BBD-EA22EBD48911}">
      <dgm:prSet/>
      <dgm:spPr/>
      <dgm:t>
        <a:bodyPr/>
        <a:lstStyle/>
        <a:p>
          <a:endParaRPr lang="cs-CZ"/>
        </a:p>
      </dgm:t>
    </dgm:pt>
    <dgm:pt modelId="{2688DBE0-B7A6-4E04-BECB-961B65AD85A8}" type="pres">
      <dgm:prSet presAssocID="{5A5A8740-6420-48FC-B9E6-A3E5C140006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A6427DE8-D8A9-4EC5-91E4-8B4A42404B56}" type="pres">
      <dgm:prSet presAssocID="{53EFC2B8-7A28-403C-A6F1-9535A57820FF}" presName="parentText" presStyleLbl="node1" presStyleIdx="0" presStyleCnt="3" custScaleY="69096" custLinFactY="-55419" custLinFactNeighborX="-864" custLinFactNeighborY="-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ED75619-874F-4AD6-A084-1FB50D03B5C3}" type="pres">
      <dgm:prSet presAssocID="{658BA0C6-CDCE-4F13-AC34-FEA938B6065C}" presName="spacer" presStyleCnt="0"/>
      <dgm:spPr/>
    </dgm:pt>
    <dgm:pt modelId="{4E3B4BB7-8926-48BE-BEBC-318FD517A245}" type="pres">
      <dgm:prSet presAssocID="{B4BB0482-E07F-4CC3-AC9C-20BDD28FFC64}" presName="parentText" presStyleLbl="node1" presStyleIdx="1" presStyleCnt="3" custScaleY="145243" custLinFactNeighborX="0" custLinFactNeighborY="47601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11544F7-997F-4628-B1E6-2EC28CA6CD7C}" type="pres">
      <dgm:prSet presAssocID="{5E3A3DFB-BD31-4847-B059-5E025354C86B}" presName="spacer" presStyleCnt="0"/>
      <dgm:spPr/>
    </dgm:pt>
    <dgm:pt modelId="{62472905-1870-429A-833D-9221C02BDB0C}" type="pres">
      <dgm:prSet presAssocID="{D6624BDA-2367-46AA-BB09-30399FE3597A}" presName="parentText" presStyleLbl="node1" presStyleIdx="2" presStyleCnt="3" custLinFactY="40635" custLinFactNeighborX="0" custLinFactNeighborY="100000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710B81E-62B9-4DFD-B1CB-779C3165CC57}" type="presOf" srcId="{B4BB0482-E07F-4CC3-AC9C-20BDD28FFC64}" destId="{4E3B4BB7-8926-48BE-BEBC-318FD517A245}" srcOrd="0" destOrd="0" presId="urn:microsoft.com/office/officeart/2005/8/layout/vList2"/>
    <dgm:cxn modelId="{9FB18469-9405-4DE7-BAD2-739F71147AA2}" type="presOf" srcId="{53EFC2B8-7A28-403C-A6F1-9535A57820FF}" destId="{A6427DE8-D8A9-4EC5-91E4-8B4A42404B56}" srcOrd="0" destOrd="0" presId="urn:microsoft.com/office/officeart/2005/8/layout/vList2"/>
    <dgm:cxn modelId="{87EDBC77-7D89-4224-9162-9F33FD51A441}" srcId="{5A5A8740-6420-48FC-B9E6-A3E5C1400062}" destId="{53EFC2B8-7A28-403C-A6F1-9535A57820FF}" srcOrd="0" destOrd="0" parTransId="{07976FAB-75E4-4F8E-A1DF-0587F21D42B7}" sibTransId="{658BA0C6-CDCE-4F13-AC34-FEA938B6065C}"/>
    <dgm:cxn modelId="{520E0961-A196-4B24-9272-08F888688DFC}" srcId="{5A5A8740-6420-48FC-B9E6-A3E5C1400062}" destId="{B4BB0482-E07F-4CC3-AC9C-20BDD28FFC64}" srcOrd="1" destOrd="0" parTransId="{63FA9D7C-F5AC-4A5E-B7B6-AB527B3DC31D}" sibTransId="{5E3A3DFB-BD31-4847-B059-5E025354C86B}"/>
    <dgm:cxn modelId="{7ADE8123-A970-4A2E-832E-4E4D66C01CFA}" type="presOf" srcId="{5A5A8740-6420-48FC-B9E6-A3E5C1400062}" destId="{2688DBE0-B7A6-4E04-BECB-961B65AD85A8}" srcOrd="0" destOrd="0" presId="urn:microsoft.com/office/officeart/2005/8/layout/vList2"/>
    <dgm:cxn modelId="{B488876B-2F3D-41D0-9D22-4BB2ABA75CA2}" type="presOf" srcId="{D6624BDA-2367-46AA-BB09-30399FE3597A}" destId="{62472905-1870-429A-833D-9221C02BDB0C}" srcOrd="0" destOrd="0" presId="urn:microsoft.com/office/officeart/2005/8/layout/vList2"/>
    <dgm:cxn modelId="{B8710DE4-CF99-470B-8BBD-EA22EBD48911}" srcId="{5A5A8740-6420-48FC-B9E6-A3E5C1400062}" destId="{D6624BDA-2367-46AA-BB09-30399FE3597A}" srcOrd="2" destOrd="0" parTransId="{6DA127BB-B801-4DBD-9790-008C6D15B748}" sibTransId="{05E730FB-B5BC-4D72-8061-3B59CDD00514}"/>
    <dgm:cxn modelId="{6EFECD2F-059A-4F8C-AAEC-D066C3154380}" type="presParOf" srcId="{2688DBE0-B7A6-4E04-BECB-961B65AD85A8}" destId="{A6427DE8-D8A9-4EC5-91E4-8B4A42404B56}" srcOrd="0" destOrd="0" presId="urn:microsoft.com/office/officeart/2005/8/layout/vList2"/>
    <dgm:cxn modelId="{D0B62A91-A014-4E4C-BEF6-FEDA615AB3E3}" type="presParOf" srcId="{2688DBE0-B7A6-4E04-BECB-961B65AD85A8}" destId="{6ED75619-874F-4AD6-A084-1FB50D03B5C3}" srcOrd="1" destOrd="0" presId="urn:microsoft.com/office/officeart/2005/8/layout/vList2"/>
    <dgm:cxn modelId="{9FE90B5E-1D35-47C4-A655-F5F117D9C2A4}" type="presParOf" srcId="{2688DBE0-B7A6-4E04-BECB-961B65AD85A8}" destId="{4E3B4BB7-8926-48BE-BEBC-318FD517A245}" srcOrd="2" destOrd="0" presId="urn:microsoft.com/office/officeart/2005/8/layout/vList2"/>
    <dgm:cxn modelId="{BBB10109-8A5F-49D4-9F9A-30DC59FAF2A1}" type="presParOf" srcId="{2688DBE0-B7A6-4E04-BECB-961B65AD85A8}" destId="{411544F7-997F-4628-B1E6-2EC28CA6CD7C}" srcOrd="3" destOrd="0" presId="urn:microsoft.com/office/officeart/2005/8/layout/vList2"/>
    <dgm:cxn modelId="{55A1AB66-F7F7-4E9B-8F2C-3EC60FF86139}" type="presParOf" srcId="{2688DBE0-B7A6-4E04-BECB-961B65AD85A8}" destId="{62472905-1870-429A-833D-9221C02BDB0C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2E93415-2474-4A6D-B40A-B3DEEEC6867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FBB3B34B-2994-478B-A14B-EA9EDA3A80C9}">
      <dgm:prSet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0"/>
          <a:r>
            <a:rPr lang="cs-CZ" dirty="0" smtClean="0">
              <a:solidFill>
                <a:schemeClr val="bg2">
                  <a:lumMod val="50000"/>
                </a:schemeClr>
              </a:solidFill>
            </a:rPr>
            <a:t>Sestavují se dle zákona o účetnictví</a:t>
          </a:r>
          <a:endParaRPr lang="cs-CZ" dirty="0">
            <a:solidFill>
              <a:schemeClr val="bg2">
                <a:lumMod val="50000"/>
              </a:schemeClr>
            </a:solidFill>
          </a:endParaRPr>
        </a:p>
      </dgm:t>
    </dgm:pt>
    <dgm:pt modelId="{EF0CE7D9-BACC-4020-B27F-82C4C81A9548}" type="parTrans" cxnId="{3907F63E-A3E2-4FD0-918B-0FC2DA42987B}">
      <dgm:prSet/>
      <dgm:spPr/>
      <dgm:t>
        <a:bodyPr/>
        <a:lstStyle/>
        <a:p>
          <a:endParaRPr lang="cs-CZ"/>
        </a:p>
      </dgm:t>
    </dgm:pt>
    <dgm:pt modelId="{C5B2DB26-7BE1-4C30-AADC-4ADE5616599A}" type="sibTrans" cxnId="{3907F63E-A3E2-4FD0-918B-0FC2DA42987B}">
      <dgm:prSet/>
      <dgm:spPr/>
      <dgm:t>
        <a:bodyPr/>
        <a:lstStyle/>
        <a:p>
          <a:endParaRPr lang="cs-CZ"/>
        </a:p>
      </dgm:t>
    </dgm:pt>
    <dgm:pt modelId="{C356DF40-1F72-4637-8657-13C42C1D9454}">
      <dgm:prSet/>
      <dgm:spPr/>
      <dgm:t>
        <a:bodyPr/>
        <a:lstStyle/>
        <a:p>
          <a:pPr rtl="0"/>
          <a:r>
            <a:rPr lang="cs-CZ" dirty="0" smtClean="0"/>
            <a:t>sám sestaví </a:t>
          </a:r>
          <a:r>
            <a:rPr lang="cs-CZ" u="sng" dirty="0" smtClean="0"/>
            <a:t>účetní odpisový plán</a:t>
          </a:r>
          <a:r>
            <a:rPr lang="cs-CZ" dirty="0" smtClean="0"/>
            <a:t>, který je podkladem k vyčíslení oprávek odpisovaného majetku v průběhu jeho užívání</a:t>
          </a:r>
          <a:endParaRPr lang="cs-CZ" dirty="0"/>
        </a:p>
      </dgm:t>
    </dgm:pt>
    <dgm:pt modelId="{0FF72C79-BDCB-448B-9DBD-90060083EC0A}" type="parTrans" cxnId="{BE11EC5A-7021-4FE1-B0E6-2A1FC6509904}">
      <dgm:prSet/>
      <dgm:spPr/>
      <dgm:t>
        <a:bodyPr/>
        <a:lstStyle/>
        <a:p>
          <a:endParaRPr lang="cs-CZ"/>
        </a:p>
      </dgm:t>
    </dgm:pt>
    <dgm:pt modelId="{185BE8AA-5E66-4622-9338-1FC276297756}" type="sibTrans" cxnId="{BE11EC5A-7021-4FE1-B0E6-2A1FC6509904}">
      <dgm:prSet/>
      <dgm:spPr/>
      <dgm:t>
        <a:bodyPr/>
        <a:lstStyle/>
        <a:p>
          <a:endParaRPr lang="cs-CZ"/>
        </a:p>
      </dgm:t>
    </dgm:pt>
    <dgm:pt modelId="{211C8230-578A-4028-8DFC-3CB979DD9647}">
      <dgm:prSet/>
      <dgm:spPr/>
      <dgm:t>
        <a:bodyPr/>
        <a:lstStyle/>
        <a:p>
          <a:pPr rtl="0"/>
          <a:r>
            <a:rPr lang="cs-CZ" dirty="0" smtClean="0"/>
            <a:t>o případné rozdíly se upravuje výsledek hospodaření přiznaný ke zdanění</a:t>
          </a:r>
          <a:endParaRPr lang="cs-CZ" dirty="0"/>
        </a:p>
      </dgm:t>
    </dgm:pt>
    <dgm:pt modelId="{232FCEFC-11B3-4B28-AA99-6EBE5F61E22D}" type="parTrans" cxnId="{94A28AE2-2ED3-4DA6-A8C9-BACB56215DCD}">
      <dgm:prSet/>
      <dgm:spPr/>
      <dgm:t>
        <a:bodyPr/>
        <a:lstStyle/>
        <a:p>
          <a:endParaRPr lang="cs-CZ"/>
        </a:p>
      </dgm:t>
    </dgm:pt>
    <dgm:pt modelId="{8E91BE4A-F3AB-4FBE-9E49-67DECB6A1938}" type="sibTrans" cxnId="{94A28AE2-2ED3-4DA6-A8C9-BACB56215DCD}">
      <dgm:prSet/>
      <dgm:spPr/>
      <dgm:t>
        <a:bodyPr/>
        <a:lstStyle/>
        <a:p>
          <a:endParaRPr lang="cs-CZ"/>
        </a:p>
      </dgm:t>
    </dgm:pt>
    <dgm:pt modelId="{3506D5A3-6B2A-4467-B587-F4A847DE8E46}">
      <dgm:prSet/>
      <dgm:spPr/>
      <dgm:t>
        <a:bodyPr/>
        <a:lstStyle/>
        <a:p>
          <a:pPr rtl="0"/>
          <a:r>
            <a:rPr lang="cs-CZ" dirty="0" smtClean="0"/>
            <a:t>sám si určí postup odpisování majetku</a:t>
          </a:r>
          <a:endParaRPr lang="cs-CZ" dirty="0"/>
        </a:p>
      </dgm:t>
    </dgm:pt>
    <dgm:pt modelId="{DC671A19-D98B-40B5-96B2-5E75C4620D2A}" type="parTrans" cxnId="{A1822071-2F82-4D5C-82DB-60ED0CA61539}">
      <dgm:prSet/>
      <dgm:spPr/>
      <dgm:t>
        <a:bodyPr/>
        <a:lstStyle/>
        <a:p>
          <a:endParaRPr lang="cs-CZ"/>
        </a:p>
      </dgm:t>
    </dgm:pt>
    <dgm:pt modelId="{6D56893C-0887-40A3-9C2C-8086487D9857}" type="sibTrans" cxnId="{A1822071-2F82-4D5C-82DB-60ED0CA61539}">
      <dgm:prSet/>
      <dgm:spPr/>
      <dgm:t>
        <a:bodyPr/>
        <a:lstStyle/>
        <a:p>
          <a:endParaRPr lang="cs-CZ"/>
        </a:p>
      </dgm:t>
    </dgm:pt>
    <dgm:pt modelId="{E7B1D0D5-0D18-4C24-93F6-5FE3328D2B40}">
      <dgm:prSet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rtl="0"/>
          <a:r>
            <a:rPr lang="cs-CZ" dirty="0" smtClean="0"/>
            <a:t>Podnik:</a:t>
          </a:r>
          <a:endParaRPr lang="cs-CZ" dirty="0"/>
        </a:p>
      </dgm:t>
    </dgm:pt>
    <dgm:pt modelId="{E9E1A88E-2896-4354-AB3F-16A8E4AA9DF2}" type="sibTrans" cxnId="{0671F453-9B1B-45A9-8E54-0DE559E3A18C}">
      <dgm:prSet/>
      <dgm:spPr/>
      <dgm:t>
        <a:bodyPr/>
        <a:lstStyle/>
        <a:p>
          <a:endParaRPr lang="cs-CZ"/>
        </a:p>
      </dgm:t>
    </dgm:pt>
    <dgm:pt modelId="{3912EDEB-5355-47E4-9069-D0ABE1F8F886}" type="parTrans" cxnId="{0671F453-9B1B-45A9-8E54-0DE559E3A18C}">
      <dgm:prSet/>
      <dgm:spPr/>
      <dgm:t>
        <a:bodyPr/>
        <a:lstStyle/>
        <a:p>
          <a:endParaRPr lang="cs-CZ"/>
        </a:p>
      </dgm:t>
    </dgm:pt>
    <dgm:pt modelId="{D4638887-AAF3-495A-9313-D7F891D05A7C}">
      <dgm:prSet/>
      <dgm:spPr/>
      <dgm:t>
        <a:bodyPr/>
        <a:lstStyle/>
        <a:p>
          <a:pPr rtl="0"/>
          <a:r>
            <a:rPr lang="cs-CZ" u="sng" dirty="0" smtClean="0">
              <a:solidFill>
                <a:schemeClr val="bg2">
                  <a:lumMod val="50000"/>
                </a:schemeClr>
              </a:solidFill>
            </a:rPr>
            <a:t>účetní odpisy se mimo soustavu účetních zápisů porovnávají s odpisy daňovými </a:t>
          </a:r>
          <a:endParaRPr lang="cs-CZ" dirty="0"/>
        </a:p>
      </dgm:t>
    </dgm:pt>
    <dgm:pt modelId="{CACB2490-C255-4E39-92FD-7EB15F8B57A0}" type="parTrans" cxnId="{9F1BFCE5-1567-4024-842A-05ADF66AB58D}">
      <dgm:prSet/>
      <dgm:spPr/>
      <dgm:t>
        <a:bodyPr/>
        <a:lstStyle/>
        <a:p>
          <a:endParaRPr lang="cs-CZ"/>
        </a:p>
      </dgm:t>
    </dgm:pt>
    <dgm:pt modelId="{AA153D25-C3E4-49A9-820F-691A9A5EEB5A}" type="sibTrans" cxnId="{9F1BFCE5-1567-4024-842A-05ADF66AB58D}">
      <dgm:prSet/>
      <dgm:spPr/>
      <dgm:t>
        <a:bodyPr/>
        <a:lstStyle/>
        <a:p>
          <a:endParaRPr lang="cs-CZ"/>
        </a:p>
      </dgm:t>
    </dgm:pt>
    <dgm:pt modelId="{4AA969FF-5739-4A12-BC52-1563324C1BB4}" type="pres">
      <dgm:prSet presAssocID="{92E93415-2474-4A6D-B40A-B3DEEEC6867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8CA7A363-B57B-4204-841D-C51BAC9D5EB4}" type="pres">
      <dgm:prSet presAssocID="{FBB3B34B-2994-478B-A14B-EA9EDA3A80C9}" presName="parentText" presStyleLbl="node1" presStyleIdx="0" presStyleCnt="2" custScaleY="61626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429E4AB-AADB-4C27-94DC-D1E0AF2AD536}" type="pres">
      <dgm:prSet presAssocID="{C5B2DB26-7BE1-4C30-AADC-4ADE5616599A}" presName="spacer" presStyleCnt="0"/>
      <dgm:spPr/>
    </dgm:pt>
    <dgm:pt modelId="{5065856E-2507-424F-B164-2D1E7B0EE838}" type="pres">
      <dgm:prSet presAssocID="{E7B1D0D5-0D18-4C24-93F6-5FE3328D2B40}" presName="parentText" presStyleLbl="node1" presStyleIdx="1" presStyleCnt="2">
        <dgm:presLayoutVars>
          <dgm:chMax val="0"/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cs-CZ"/>
        </a:p>
      </dgm:t>
    </dgm:pt>
    <dgm:pt modelId="{FA5FA958-7080-46E3-841B-FC57B304AB6F}" type="pres">
      <dgm:prSet presAssocID="{E7B1D0D5-0D18-4C24-93F6-5FE3328D2B40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C9D22AF-4C9E-42DE-858A-BFDB3B3E518F}" type="presOf" srcId="{E7B1D0D5-0D18-4C24-93F6-5FE3328D2B40}" destId="{5065856E-2507-424F-B164-2D1E7B0EE838}" srcOrd="0" destOrd="0" presId="urn:microsoft.com/office/officeart/2005/8/layout/vList2"/>
    <dgm:cxn modelId="{3907F63E-A3E2-4FD0-918B-0FC2DA42987B}" srcId="{92E93415-2474-4A6D-B40A-B3DEEEC6867D}" destId="{FBB3B34B-2994-478B-A14B-EA9EDA3A80C9}" srcOrd="0" destOrd="0" parTransId="{EF0CE7D9-BACC-4020-B27F-82C4C81A9548}" sibTransId="{C5B2DB26-7BE1-4C30-AADC-4ADE5616599A}"/>
    <dgm:cxn modelId="{BE11EC5A-7021-4FE1-B0E6-2A1FC6509904}" srcId="{E7B1D0D5-0D18-4C24-93F6-5FE3328D2B40}" destId="{C356DF40-1F72-4637-8657-13C42C1D9454}" srcOrd="1" destOrd="0" parTransId="{0FF72C79-BDCB-448B-9DBD-90060083EC0A}" sibTransId="{185BE8AA-5E66-4622-9338-1FC276297756}"/>
    <dgm:cxn modelId="{5ACAB8FB-DCC6-4C79-B692-821E9D4F5AA0}" type="presOf" srcId="{FBB3B34B-2994-478B-A14B-EA9EDA3A80C9}" destId="{8CA7A363-B57B-4204-841D-C51BAC9D5EB4}" srcOrd="0" destOrd="0" presId="urn:microsoft.com/office/officeart/2005/8/layout/vList2"/>
    <dgm:cxn modelId="{E9D5CB54-FBA3-49C6-988C-563F062B8F3A}" type="presOf" srcId="{211C8230-578A-4028-8DFC-3CB979DD9647}" destId="{FA5FA958-7080-46E3-841B-FC57B304AB6F}" srcOrd="0" destOrd="2" presId="urn:microsoft.com/office/officeart/2005/8/layout/vList2"/>
    <dgm:cxn modelId="{0671F453-9B1B-45A9-8E54-0DE559E3A18C}" srcId="{92E93415-2474-4A6D-B40A-B3DEEEC6867D}" destId="{E7B1D0D5-0D18-4C24-93F6-5FE3328D2B40}" srcOrd="1" destOrd="0" parTransId="{3912EDEB-5355-47E4-9069-D0ABE1F8F886}" sibTransId="{E9E1A88E-2896-4354-AB3F-16A8E4AA9DF2}"/>
    <dgm:cxn modelId="{9F1BFCE5-1567-4024-842A-05ADF66AB58D}" srcId="{E7B1D0D5-0D18-4C24-93F6-5FE3328D2B40}" destId="{D4638887-AAF3-495A-9313-D7F891D05A7C}" srcOrd="3" destOrd="0" parTransId="{CACB2490-C255-4E39-92FD-7EB15F8B57A0}" sibTransId="{AA153D25-C3E4-49A9-820F-691A9A5EEB5A}"/>
    <dgm:cxn modelId="{0EC017D1-B1EC-4376-87DE-9864211674B5}" type="presOf" srcId="{3506D5A3-6B2A-4467-B587-F4A847DE8E46}" destId="{FA5FA958-7080-46E3-841B-FC57B304AB6F}" srcOrd="0" destOrd="0" presId="urn:microsoft.com/office/officeart/2005/8/layout/vList2"/>
    <dgm:cxn modelId="{A1822071-2F82-4D5C-82DB-60ED0CA61539}" srcId="{E7B1D0D5-0D18-4C24-93F6-5FE3328D2B40}" destId="{3506D5A3-6B2A-4467-B587-F4A847DE8E46}" srcOrd="0" destOrd="0" parTransId="{DC671A19-D98B-40B5-96B2-5E75C4620D2A}" sibTransId="{6D56893C-0887-40A3-9C2C-8086487D9857}"/>
    <dgm:cxn modelId="{1E43D431-8C1A-4DEC-91C1-8E5F72150526}" type="presOf" srcId="{C356DF40-1F72-4637-8657-13C42C1D9454}" destId="{FA5FA958-7080-46E3-841B-FC57B304AB6F}" srcOrd="0" destOrd="1" presId="urn:microsoft.com/office/officeart/2005/8/layout/vList2"/>
    <dgm:cxn modelId="{3BC62A0D-3DC6-41E4-9C3E-A45169868DE1}" type="presOf" srcId="{92E93415-2474-4A6D-B40A-B3DEEEC6867D}" destId="{4AA969FF-5739-4A12-BC52-1563324C1BB4}" srcOrd="0" destOrd="0" presId="urn:microsoft.com/office/officeart/2005/8/layout/vList2"/>
    <dgm:cxn modelId="{94A28AE2-2ED3-4DA6-A8C9-BACB56215DCD}" srcId="{E7B1D0D5-0D18-4C24-93F6-5FE3328D2B40}" destId="{211C8230-578A-4028-8DFC-3CB979DD9647}" srcOrd="2" destOrd="0" parTransId="{232FCEFC-11B3-4B28-AA99-6EBE5F61E22D}" sibTransId="{8E91BE4A-F3AB-4FBE-9E49-67DECB6A1938}"/>
    <dgm:cxn modelId="{B06C4E8C-01E3-4545-B5AE-3588B95D2E08}" type="presOf" srcId="{D4638887-AAF3-495A-9313-D7F891D05A7C}" destId="{FA5FA958-7080-46E3-841B-FC57B304AB6F}" srcOrd="0" destOrd="3" presId="urn:microsoft.com/office/officeart/2005/8/layout/vList2"/>
    <dgm:cxn modelId="{2093F45A-88E9-4823-AF9A-40679393BA53}" type="presParOf" srcId="{4AA969FF-5739-4A12-BC52-1563324C1BB4}" destId="{8CA7A363-B57B-4204-841D-C51BAC9D5EB4}" srcOrd="0" destOrd="0" presId="urn:microsoft.com/office/officeart/2005/8/layout/vList2"/>
    <dgm:cxn modelId="{11B90FAD-1FAD-45B0-87C1-D27B62D59E23}" type="presParOf" srcId="{4AA969FF-5739-4A12-BC52-1563324C1BB4}" destId="{3429E4AB-AADB-4C27-94DC-D1E0AF2AD536}" srcOrd="1" destOrd="0" presId="urn:microsoft.com/office/officeart/2005/8/layout/vList2"/>
    <dgm:cxn modelId="{2CE24B6A-CFB9-4711-BA5A-D0C7686F511A}" type="presParOf" srcId="{4AA969FF-5739-4A12-BC52-1563324C1BB4}" destId="{5065856E-2507-424F-B164-2D1E7B0EE838}" srcOrd="2" destOrd="0" presId="urn:microsoft.com/office/officeart/2005/8/layout/vList2"/>
    <dgm:cxn modelId="{8C7D1BF9-17BC-407F-AD6E-D6E499A99A51}" type="presParOf" srcId="{4AA969FF-5739-4A12-BC52-1563324C1BB4}" destId="{FA5FA958-7080-46E3-841B-FC57B304AB6F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9BA07B3-4063-43F5-9946-6BF1DAE1CBEC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18A01A38-6B75-4CB6-8DD2-F7EA71A91B60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dirty="0" smtClean="0">
              <a:solidFill>
                <a:schemeClr val="accent6">
                  <a:lumMod val="75000"/>
                </a:schemeClr>
              </a:solidFill>
            </a:rPr>
            <a:t>Zrychlené odepisování</a:t>
          </a:r>
          <a:endParaRPr lang="cs-CZ" dirty="0">
            <a:solidFill>
              <a:schemeClr val="accent6">
                <a:lumMod val="75000"/>
              </a:schemeClr>
            </a:solidFill>
          </a:endParaRPr>
        </a:p>
      </dgm:t>
    </dgm:pt>
    <dgm:pt modelId="{5C424BAC-8666-47AC-8425-5F1118B6DEE7}" type="parTrans" cxnId="{C737A868-791F-4C1E-953F-45A6453BD23C}">
      <dgm:prSet/>
      <dgm:spPr/>
      <dgm:t>
        <a:bodyPr/>
        <a:lstStyle/>
        <a:p>
          <a:endParaRPr lang="cs-CZ"/>
        </a:p>
      </dgm:t>
    </dgm:pt>
    <dgm:pt modelId="{950AD97A-0416-41C2-8A7D-1CC352CCED9C}" type="sibTrans" cxnId="{C737A868-791F-4C1E-953F-45A6453BD23C}">
      <dgm:prSet/>
      <dgm:spPr/>
      <dgm:t>
        <a:bodyPr/>
        <a:lstStyle/>
        <a:p>
          <a:endParaRPr lang="cs-CZ"/>
        </a:p>
      </dgm:t>
    </dgm:pt>
    <dgm:pt modelId="{34F824CD-030D-491C-88F7-0BB5A12E4163}">
      <dgm:prSet phldrT="[Text]"/>
      <dgm:spPr/>
      <dgm:t>
        <a:bodyPr/>
        <a:lstStyle/>
        <a:p>
          <a:pPr rtl="0"/>
          <a:r>
            <a:rPr lang="cs-CZ" dirty="0" smtClean="0"/>
            <a:t>neznamená, že by majetek byl </a:t>
          </a:r>
          <a:r>
            <a:rPr lang="cs-CZ" u="sng" dirty="0" smtClean="0"/>
            <a:t>odepsán za kratší dobu</a:t>
          </a:r>
          <a:r>
            <a:rPr lang="cs-CZ" dirty="0" smtClean="0"/>
            <a:t>, ale je odepsán relativně rychleji, </a:t>
          </a:r>
          <a:endParaRPr lang="cs-CZ" dirty="0"/>
        </a:p>
      </dgm:t>
    </dgm:pt>
    <dgm:pt modelId="{1085B4BC-988C-44CA-8631-84D636A76F90}" type="parTrans" cxnId="{2038ECB0-8155-4430-9EBD-C9C649E23B84}">
      <dgm:prSet/>
      <dgm:spPr/>
      <dgm:t>
        <a:bodyPr/>
        <a:lstStyle/>
        <a:p>
          <a:endParaRPr lang="cs-CZ"/>
        </a:p>
      </dgm:t>
    </dgm:pt>
    <dgm:pt modelId="{9D5461FF-CF39-4E1F-A339-DD5527F844E1}" type="sibTrans" cxnId="{2038ECB0-8155-4430-9EBD-C9C649E23B84}">
      <dgm:prSet/>
      <dgm:spPr/>
      <dgm:t>
        <a:bodyPr/>
        <a:lstStyle/>
        <a:p>
          <a:endParaRPr lang="cs-CZ"/>
        </a:p>
      </dgm:t>
    </dgm:pt>
    <dgm:pt modelId="{9DF6ACF4-BFA9-4667-AB86-AEB673B7467B}">
      <dgm:prSet phldrT="[Text]"/>
      <dgm:spPr>
        <a:solidFill>
          <a:schemeClr val="accent2">
            <a:lumMod val="20000"/>
            <a:lumOff val="8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r>
            <a:rPr lang="cs-CZ" dirty="0" smtClean="0">
              <a:solidFill>
                <a:schemeClr val="accent6">
                  <a:lumMod val="75000"/>
                </a:schemeClr>
              </a:solidFill>
            </a:rPr>
            <a:t>Rovnoměrné odepisování</a:t>
          </a:r>
          <a:endParaRPr lang="cs-CZ" dirty="0">
            <a:solidFill>
              <a:schemeClr val="accent6">
                <a:lumMod val="75000"/>
              </a:schemeClr>
            </a:solidFill>
          </a:endParaRPr>
        </a:p>
      </dgm:t>
    </dgm:pt>
    <dgm:pt modelId="{21C70EB2-3948-4AF7-A9A8-8600A7E41D05}" type="parTrans" cxnId="{58CE87CF-3010-447C-92BD-3CA77CF623F1}">
      <dgm:prSet/>
      <dgm:spPr/>
      <dgm:t>
        <a:bodyPr/>
        <a:lstStyle/>
        <a:p>
          <a:endParaRPr lang="cs-CZ"/>
        </a:p>
      </dgm:t>
    </dgm:pt>
    <dgm:pt modelId="{BD8BE338-E688-413A-BE83-8F19FD6792D5}" type="sibTrans" cxnId="{58CE87CF-3010-447C-92BD-3CA77CF623F1}">
      <dgm:prSet/>
      <dgm:spPr/>
      <dgm:t>
        <a:bodyPr/>
        <a:lstStyle/>
        <a:p>
          <a:endParaRPr lang="cs-CZ"/>
        </a:p>
      </dgm:t>
    </dgm:pt>
    <dgm:pt modelId="{EE98A314-4D82-4BFD-AE48-056BAC7B5E61}">
      <dgm:prSet phldrT="[Text]"/>
      <dgm:spPr/>
      <dgm:t>
        <a:bodyPr/>
        <a:lstStyle/>
        <a:p>
          <a:pPr rtl="0"/>
          <a:r>
            <a:rPr lang="cs-CZ" dirty="0" smtClean="0"/>
            <a:t>kromě prvního roku je roční odpisová sazba pro všechna další období stejná</a:t>
          </a:r>
          <a:endParaRPr lang="cs-CZ" dirty="0"/>
        </a:p>
      </dgm:t>
    </dgm:pt>
    <dgm:pt modelId="{19BD6804-D8D9-49BC-8D4D-6BADFAF784DC}" type="parTrans" cxnId="{88A2C81E-86C9-4756-A778-D084A9F3C2C0}">
      <dgm:prSet/>
      <dgm:spPr/>
      <dgm:t>
        <a:bodyPr/>
        <a:lstStyle/>
        <a:p>
          <a:endParaRPr lang="cs-CZ"/>
        </a:p>
      </dgm:t>
    </dgm:pt>
    <dgm:pt modelId="{55874C55-B0B7-4219-813D-AE73B666FBF2}" type="sibTrans" cxnId="{88A2C81E-86C9-4756-A778-D084A9F3C2C0}">
      <dgm:prSet/>
      <dgm:spPr/>
      <dgm:t>
        <a:bodyPr/>
        <a:lstStyle/>
        <a:p>
          <a:endParaRPr lang="cs-CZ"/>
        </a:p>
      </dgm:t>
    </dgm:pt>
    <dgm:pt modelId="{0D8B0BD5-A0FC-4861-BE4F-B0288866B8D2}">
      <dgm:prSet phldrT="[Text]"/>
      <dgm:spPr/>
      <dgm:t>
        <a:bodyPr/>
        <a:lstStyle/>
        <a:p>
          <a:r>
            <a:rPr lang="cs-CZ" dirty="0" smtClean="0"/>
            <a:t>největší částky vstupní ceny  investice vstupují do nákladů v prvních letech a později se snižují,</a:t>
          </a:r>
          <a:endParaRPr lang="cs-CZ" dirty="0"/>
        </a:p>
      </dgm:t>
    </dgm:pt>
    <dgm:pt modelId="{E81D25CD-AD51-4285-9D9B-0EC420EB5C4D}" type="parTrans" cxnId="{02FFBD33-8109-43E0-B9CF-08AA6843877B}">
      <dgm:prSet/>
      <dgm:spPr/>
      <dgm:t>
        <a:bodyPr/>
        <a:lstStyle/>
        <a:p>
          <a:endParaRPr lang="cs-CZ"/>
        </a:p>
      </dgm:t>
    </dgm:pt>
    <dgm:pt modelId="{8B6E7199-53A0-48A7-A702-49DA88FB11E6}" type="sibTrans" cxnId="{02FFBD33-8109-43E0-B9CF-08AA6843877B}">
      <dgm:prSet/>
      <dgm:spPr/>
      <dgm:t>
        <a:bodyPr/>
        <a:lstStyle/>
        <a:p>
          <a:endParaRPr lang="cs-CZ"/>
        </a:p>
      </dgm:t>
    </dgm:pt>
    <dgm:pt modelId="{BCA8D645-9765-4892-82C6-CFD584BFCDB6}">
      <dgm:prSet phldrT="[Text]"/>
      <dgm:spPr/>
      <dgm:t>
        <a:bodyPr/>
        <a:lstStyle/>
        <a:p>
          <a:pPr rtl="0"/>
          <a:r>
            <a:rPr lang="cs-CZ" dirty="0" smtClean="0"/>
            <a:t>odpovídá to modelu, kdy se předává největší část hodnoty do výrobků a zkracuje se tím životnost a později </a:t>
          </a:r>
          <a:r>
            <a:rPr lang="cs-CZ" u="sng" dirty="0" smtClean="0"/>
            <a:t>rychle morálně i fyzicky stárne</a:t>
          </a:r>
          <a:r>
            <a:rPr lang="cs-CZ" dirty="0" smtClean="0"/>
            <a:t>.</a:t>
          </a:r>
          <a:endParaRPr lang="cs-CZ" dirty="0"/>
        </a:p>
      </dgm:t>
    </dgm:pt>
    <dgm:pt modelId="{BCD4907B-CC51-4A55-A29C-5E2481881D98}" type="parTrans" cxnId="{EF5C4CA3-1C2B-458E-9A47-5D007A384016}">
      <dgm:prSet/>
      <dgm:spPr/>
      <dgm:t>
        <a:bodyPr/>
        <a:lstStyle/>
        <a:p>
          <a:endParaRPr lang="cs-CZ"/>
        </a:p>
      </dgm:t>
    </dgm:pt>
    <dgm:pt modelId="{7515B8C3-2DE6-4B94-9F2C-F66A0167950B}" type="sibTrans" cxnId="{EF5C4CA3-1C2B-458E-9A47-5D007A384016}">
      <dgm:prSet/>
      <dgm:spPr/>
      <dgm:t>
        <a:bodyPr/>
        <a:lstStyle/>
        <a:p>
          <a:endParaRPr lang="cs-CZ"/>
        </a:p>
      </dgm:t>
    </dgm:pt>
    <dgm:pt modelId="{82D7F649-6B6E-43C5-B9CF-FD9883E4641F}" type="pres">
      <dgm:prSet presAssocID="{E9BA07B3-4063-43F5-9946-6BF1DAE1CBEC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61FB239D-DF4F-48E1-B9A3-AEF5FD5683E4}" type="pres">
      <dgm:prSet presAssocID="{18A01A38-6B75-4CB6-8DD2-F7EA71A91B60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B22EB98-A5E5-4F17-8B6D-56C822793BD9}" type="pres">
      <dgm:prSet presAssocID="{18A01A38-6B75-4CB6-8DD2-F7EA71A91B60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2C6D221-2812-42C6-A73A-656FA6A1F65B}" type="pres">
      <dgm:prSet presAssocID="{9DF6ACF4-BFA9-4667-AB86-AEB673B7467B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35B1EE-3BAA-4088-A22F-F5AA244D4102}" type="pres">
      <dgm:prSet presAssocID="{9DF6ACF4-BFA9-4667-AB86-AEB673B7467B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56EAF1DA-2A88-4157-9F6B-B3602432273C}" type="presOf" srcId="{BCA8D645-9765-4892-82C6-CFD584BFCDB6}" destId="{AB22EB98-A5E5-4F17-8B6D-56C822793BD9}" srcOrd="0" destOrd="2" presId="urn:microsoft.com/office/officeart/2005/8/layout/vList2"/>
    <dgm:cxn modelId="{03BFEE26-8B05-4D2D-A66F-DB121B9BA9E3}" type="presOf" srcId="{9DF6ACF4-BFA9-4667-AB86-AEB673B7467B}" destId="{E2C6D221-2812-42C6-A73A-656FA6A1F65B}" srcOrd="0" destOrd="0" presId="urn:microsoft.com/office/officeart/2005/8/layout/vList2"/>
    <dgm:cxn modelId="{88A2C81E-86C9-4756-A778-D084A9F3C2C0}" srcId="{9DF6ACF4-BFA9-4667-AB86-AEB673B7467B}" destId="{EE98A314-4D82-4BFD-AE48-056BAC7B5E61}" srcOrd="0" destOrd="0" parTransId="{19BD6804-D8D9-49BC-8D4D-6BADFAF784DC}" sibTransId="{55874C55-B0B7-4219-813D-AE73B666FBF2}"/>
    <dgm:cxn modelId="{58CE87CF-3010-447C-92BD-3CA77CF623F1}" srcId="{E9BA07B3-4063-43F5-9946-6BF1DAE1CBEC}" destId="{9DF6ACF4-BFA9-4667-AB86-AEB673B7467B}" srcOrd="1" destOrd="0" parTransId="{21C70EB2-3948-4AF7-A9A8-8600A7E41D05}" sibTransId="{BD8BE338-E688-413A-BE83-8F19FD6792D5}"/>
    <dgm:cxn modelId="{C737A868-791F-4C1E-953F-45A6453BD23C}" srcId="{E9BA07B3-4063-43F5-9946-6BF1DAE1CBEC}" destId="{18A01A38-6B75-4CB6-8DD2-F7EA71A91B60}" srcOrd="0" destOrd="0" parTransId="{5C424BAC-8666-47AC-8425-5F1118B6DEE7}" sibTransId="{950AD97A-0416-41C2-8A7D-1CC352CCED9C}"/>
    <dgm:cxn modelId="{876E5C40-A9A9-4271-B76A-4D34BCFF85F4}" type="presOf" srcId="{18A01A38-6B75-4CB6-8DD2-F7EA71A91B60}" destId="{61FB239D-DF4F-48E1-B9A3-AEF5FD5683E4}" srcOrd="0" destOrd="0" presId="urn:microsoft.com/office/officeart/2005/8/layout/vList2"/>
    <dgm:cxn modelId="{BE3FF84F-8715-44DB-833B-C0A7194E2F5E}" type="presOf" srcId="{EE98A314-4D82-4BFD-AE48-056BAC7B5E61}" destId="{AA35B1EE-3BAA-4088-A22F-F5AA244D4102}" srcOrd="0" destOrd="0" presId="urn:microsoft.com/office/officeart/2005/8/layout/vList2"/>
    <dgm:cxn modelId="{02FFBD33-8109-43E0-B9CF-08AA6843877B}" srcId="{18A01A38-6B75-4CB6-8DD2-F7EA71A91B60}" destId="{0D8B0BD5-A0FC-4861-BE4F-B0288866B8D2}" srcOrd="1" destOrd="0" parTransId="{E81D25CD-AD51-4285-9D9B-0EC420EB5C4D}" sibTransId="{8B6E7199-53A0-48A7-A702-49DA88FB11E6}"/>
    <dgm:cxn modelId="{A1A3F12A-C3E3-4DD5-A879-B22B3BB0BAD4}" type="presOf" srcId="{E9BA07B3-4063-43F5-9946-6BF1DAE1CBEC}" destId="{82D7F649-6B6E-43C5-B9CF-FD9883E4641F}" srcOrd="0" destOrd="0" presId="urn:microsoft.com/office/officeart/2005/8/layout/vList2"/>
    <dgm:cxn modelId="{EF5C4CA3-1C2B-458E-9A47-5D007A384016}" srcId="{18A01A38-6B75-4CB6-8DD2-F7EA71A91B60}" destId="{BCA8D645-9765-4892-82C6-CFD584BFCDB6}" srcOrd="2" destOrd="0" parTransId="{BCD4907B-CC51-4A55-A29C-5E2481881D98}" sibTransId="{7515B8C3-2DE6-4B94-9F2C-F66A0167950B}"/>
    <dgm:cxn modelId="{2038ECB0-8155-4430-9EBD-C9C649E23B84}" srcId="{18A01A38-6B75-4CB6-8DD2-F7EA71A91B60}" destId="{34F824CD-030D-491C-88F7-0BB5A12E4163}" srcOrd="0" destOrd="0" parTransId="{1085B4BC-988C-44CA-8631-84D636A76F90}" sibTransId="{9D5461FF-CF39-4E1F-A339-DD5527F844E1}"/>
    <dgm:cxn modelId="{8C2C9605-1F67-48BD-97EB-C6E59B450183}" type="presOf" srcId="{34F824CD-030D-491C-88F7-0BB5A12E4163}" destId="{AB22EB98-A5E5-4F17-8B6D-56C822793BD9}" srcOrd="0" destOrd="0" presId="urn:microsoft.com/office/officeart/2005/8/layout/vList2"/>
    <dgm:cxn modelId="{725CFFE5-3518-4BAD-B098-1F303F1E7168}" type="presOf" srcId="{0D8B0BD5-A0FC-4861-BE4F-B0288866B8D2}" destId="{AB22EB98-A5E5-4F17-8B6D-56C822793BD9}" srcOrd="0" destOrd="1" presId="urn:microsoft.com/office/officeart/2005/8/layout/vList2"/>
    <dgm:cxn modelId="{82DF9E45-B906-4B74-8FB6-EC4F5A75DA33}" type="presParOf" srcId="{82D7F649-6B6E-43C5-B9CF-FD9883E4641F}" destId="{61FB239D-DF4F-48E1-B9A3-AEF5FD5683E4}" srcOrd="0" destOrd="0" presId="urn:microsoft.com/office/officeart/2005/8/layout/vList2"/>
    <dgm:cxn modelId="{44430634-B997-422A-AA55-AC020DC18CFA}" type="presParOf" srcId="{82D7F649-6B6E-43C5-B9CF-FD9883E4641F}" destId="{AB22EB98-A5E5-4F17-8B6D-56C822793BD9}" srcOrd="1" destOrd="0" presId="urn:microsoft.com/office/officeart/2005/8/layout/vList2"/>
    <dgm:cxn modelId="{DA5F7113-CD89-40F0-B156-164A92C936AC}" type="presParOf" srcId="{82D7F649-6B6E-43C5-B9CF-FD9883E4641F}" destId="{E2C6D221-2812-42C6-A73A-656FA6A1F65B}" srcOrd="2" destOrd="0" presId="urn:microsoft.com/office/officeart/2005/8/layout/vList2"/>
    <dgm:cxn modelId="{44411692-1DEB-425D-96FA-342B2D10CA38}" type="presParOf" srcId="{82D7F649-6B6E-43C5-B9CF-FD9883E4641F}" destId="{AA35B1EE-3BAA-4088-A22F-F5AA244D4102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480502-7869-4DAD-805C-BA5B152173E6}" type="doc">
      <dgm:prSet loTypeId="urn:microsoft.com/office/officeart/2005/8/layout/vList6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cs-CZ"/>
        </a:p>
      </dgm:t>
    </dgm:pt>
    <dgm:pt modelId="{F7CBCAC2-61CA-486E-9F26-52DDD14FDC47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cs-CZ" sz="3500" dirty="0">
              <a:solidFill>
                <a:schemeClr val="tx1"/>
              </a:solidFill>
            </a:rPr>
            <a:t>Roční odpis</a:t>
          </a:r>
        </a:p>
        <a:p>
          <a:r>
            <a:rPr lang="cs-CZ" sz="2000" dirty="0">
              <a:solidFill>
                <a:schemeClr val="tx1"/>
              </a:solidFill>
            </a:rPr>
            <a:t>§26/6</a:t>
          </a:r>
        </a:p>
      </dgm:t>
    </dgm:pt>
    <dgm:pt modelId="{4C78D193-BC9F-4DCE-9A81-BAEACA714F39}" type="parTrans" cxnId="{68343855-6D81-4BCE-A8E9-D425489D2D60}">
      <dgm:prSet/>
      <dgm:spPr/>
      <dgm:t>
        <a:bodyPr/>
        <a:lstStyle/>
        <a:p>
          <a:endParaRPr lang="cs-CZ"/>
        </a:p>
      </dgm:t>
    </dgm:pt>
    <dgm:pt modelId="{DE55E7DA-40B3-4FB6-98E6-BF862C9D0C99}" type="sibTrans" cxnId="{68343855-6D81-4BCE-A8E9-D425489D2D60}">
      <dgm:prSet/>
      <dgm:spPr/>
      <dgm:t>
        <a:bodyPr/>
        <a:lstStyle/>
        <a:p>
          <a:endParaRPr lang="cs-CZ"/>
        </a:p>
      </dgm:t>
    </dgm:pt>
    <dgm:pt modelId="{310430E5-3EE8-4EC7-B919-ADE94B893982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2000" dirty="0"/>
            <a:t>HM evidovaný u poplatníka </a:t>
          </a:r>
          <a:r>
            <a:rPr lang="cs-CZ" sz="2000" b="1" dirty="0"/>
            <a:t>ke konci</a:t>
          </a:r>
          <a:r>
            <a:rPr lang="cs-CZ" sz="2000" dirty="0"/>
            <a:t> zdaňovacího období</a:t>
          </a:r>
        </a:p>
      </dgm:t>
    </dgm:pt>
    <dgm:pt modelId="{69563BE1-E5AD-44FC-BD61-BC1BFC5DBC03}" type="parTrans" cxnId="{CBAA982E-2B4E-433F-A621-AC63D413F35D}">
      <dgm:prSet/>
      <dgm:spPr/>
      <dgm:t>
        <a:bodyPr/>
        <a:lstStyle/>
        <a:p>
          <a:endParaRPr lang="cs-CZ"/>
        </a:p>
      </dgm:t>
    </dgm:pt>
    <dgm:pt modelId="{99DC407F-61EE-4510-B2F0-4746D11C77CB}" type="sibTrans" cxnId="{CBAA982E-2B4E-433F-A621-AC63D413F35D}">
      <dgm:prSet/>
      <dgm:spPr/>
      <dgm:t>
        <a:bodyPr/>
        <a:lstStyle/>
        <a:p>
          <a:endParaRPr lang="cs-CZ"/>
        </a:p>
      </dgm:t>
    </dgm:pt>
    <dgm:pt modelId="{2D9A695E-53C0-413B-AA09-8126527377EE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2000" dirty="0"/>
            <a:t>výjimka §26/7/b - d</a:t>
          </a:r>
        </a:p>
      </dgm:t>
    </dgm:pt>
    <dgm:pt modelId="{612A187A-5D8A-4C71-B513-2DE12F550AB3}" type="parTrans" cxnId="{F8F69E25-4643-486B-B7F0-209C9D6CC721}">
      <dgm:prSet/>
      <dgm:spPr/>
      <dgm:t>
        <a:bodyPr/>
        <a:lstStyle/>
        <a:p>
          <a:endParaRPr lang="cs-CZ"/>
        </a:p>
      </dgm:t>
    </dgm:pt>
    <dgm:pt modelId="{4F4D6C0A-40D4-4B94-8964-516B5DB31EA6}" type="sibTrans" cxnId="{F8F69E25-4643-486B-B7F0-209C9D6CC721}">
      <dgm:prSet/>
      <dgm:spPr/>
      <dgm:t>
        <a:bodyPr/>
        <a:lstStyle/>
        <a:p>
          <a:endParaRPr lang="cs-CZ"/>
        </a:p>
      </dgm:t>
    </dgm:pt>
    <dgm:pt modelId="{25EBECF3-6350-4739-ACE7-EA2CDE53986E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cs-CZ" sz="3500" b="1" dirty="0">
              <a:solidFill>
                <a:schemeClr val="tx1"/>
              </a:solidFill>
            </a:rPr>
            <a:t>Polovina</a:t>
          </a:r>
          <a:r>
            <a:rPr lang="cs-CZ" sz="3100" dirty="0">
              <a:solidFill>
                <a:schemeClr val="tx1"/>
              </a:solidFill>
            </a:rPr>
            <a:t> </a:t>
          </a:r>
          <a:r>
            <a:rPr lang="cs-CZ" sz="3500" dirty="0">
              <a:solidFill>
                <a:schemeClr val="tx1"/>
              </a:solidFill>
            </a:rPr>
            <a:t>ročního odpisu</a:t>
          </a:r>
        </a:p>
        <a:p>
          <a:r>
            <a:rPr lang="cs-CZ" sz="2000" dirty="0">
              <a:solidFill>
                <a:schemeClr val="tx1"/>
              </a:solidFill>
            </a:rPr>
            <a:t>§26/7</a:t>
          </a:r>
        </a:p>
      </dgm:t>
    </dgm:pt>
    <dgm:pt modelId="{4C4D83AC-FB3A-4950-BA61-5993881E5149}" type="parTrans" cxnId="{6F568759-6D82-44AE-9EEA-793E8E6942C3}">
      <dgm:prSet/>
      <dgm:spPr/>
      <dgm:t>
        <a:bodyPr/>
        <a:lstStyle/>
        <a:p>
          <a:endParaRPr lang="cs-CZ"/>
        </a:p>
      </dgm:t>
    </dgm:pt>
    <dgm:pt modelId="{995E705E-5756-44F9-B8CD-8B794ABAFFCD}" type="sibTrans" cxnId="{6F568759-6D82-44AE-9EEA-793E8E6942C3}">
      <dgm:prSet/>
      <dgm:spPr/>
      <dgm:t>
        <a:bodyPr/>
        <a:lstStyle/>
        <a:p>
          <a:endParaRPr lang="cs-CZ"/>
        </a:p>
      </dgm:t>
    </dgm:pt>
    <dgm:pt modelId="{F2566123-C49F-4947-B9E3-5FE2B985F405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2000" dirty="0"/>
            <a:t>HM evidovaný </a:t>
          </a:r>
          <a:r>
            <a:rPr lang="cs-CZ" sz="2000" b="1" dirty="0"/>
            <a:t>na počátku </a:t>
          </a:r>
          <a:r>
            <a:rPr lang="cs-CZ" sz="2000" dirty="0"/>
            <a:t>zdaňovacího období</a:t>
          </a:r>
        </a:p>
      </dgm:t>
    </dgm:pt>
    <dgm:pt modelId="{F8C0E4F8-EAA8-481B-B2EB-DB51E468F4C9}" type="parTrans" cxnId="{480BE818-D962-419E-9DB1-EF8677239EFD}">
      <dgm:prSet/>
      <dgm:spPr/>
      <dgm:t>
        <a:bodyPr/>
        <a:lstStyle/>
        <a:p>
          <a:endParaRPr lang="cs-CZ"/>
        </a:p>
      </dgm:t>
    </dgm:pt>
    <dgm:pt modelId="{5796BE09-4F6E-49DF-B881-2BBA1AF28353}" type="sibTrans" cxnId="{480BE818-D962-419E-9DB1-EF8677239EFD}">
      <dgm:prSet/>
      <dgm:spPr/>
      <dgm:t>
        <a:bodyPr/>
        <a:lstStyle/>
        <a:p>
          <a:endParaRPr lang="cs-CZ"/>
        </a:p>
      </dgm:t>
    </dgm:pt>
    <dgm:pt modelId="{CFBEE6DB-2247-4D93-A21E-E719CDB47A70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2000" dirty="0"/>
            <a:t>(dojde k vyřazení, převedení, ukončení činnosti, …)</a:t>
          </a:r>
        </a:p>
      </dgm:t>
    </dgm:pt>
    <dgm:pt modelId="{8950BA91-9625-42D5-B0F0-E5E414D5AC4A}" type="parTrans" cxnId="{8EFD78C8-1E1D-47FA-A751-C09E94AFF9B0}">
      <dgm:prSet/>
      <dgm:spPr/>
      <dgm:t>
        <a:bodyPr/>
        <a:lstStyle/>
        <a:p>
          <a:endParaRPr lang="cs-CZ"/>
        </a:p>
      </dgm:t>
    </dgm:pt>
    <dgm:pt modelId="{417373D0-49F5-409E-B4F6-A299B3D3EF46}" type="sibTrans" cxnId="{8EFD78C8-1E1D-47FA-A751-C09E94AFF9B0}">
      <dgm:prSet/>
      <dgm:spPr/>
      <dgm:t>
        <a:bodyPr/>
        <a:lstStyle/>
        <a:p>
          <a:endParaRPr lang="cs-CZ"/>
        </a:p>
      </dgm:t>
    </dgm:pt>
    <dgm:pt modelId="{6CA0A49A-0CEC-4B2E-BF80-3C0E68E299F4}">
      <dgm:prSet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r>
            <a:rPr lang="cs-CZ" sz="3500" dirty="0">
              <a:solidFill>
                <a:schemeClr val="tx1"/>
              </a:solidFill>
            </a:rPr>
            <a:t>Přerušení odpisování</a:t>
          </a:r>
        </a:p>
        <a:p>
          <a:r>
            <a:rPr lang="cs-CZ" sz="2000" dirty="0">
              <a:solidFill>
                <a:schemeClr val="tx1"/>
              </a:solidFill>
            </a:rPr>
            <a:t>§26/8</a:t>
          </a:r>
        </a:p>
      </dgm:t>
    </dgm:pt>
    <dgm:pt modelId="{7149047A-391F-4E5F-AB1F-4F1DCC069C06}" type="parTrans" cxnId="{6E79B7CB-77BF-4D0A-B77F-EB721CD24661}">
      <dgm:prSet/>
      <dgm:spPr/>
      <dgm:t>
        <a:bodyPr/>
        <a:lstStyle/>
        <a:p>
          <a:endParaRPr lang="cs-CZ"/>
        </a:p>
      </dgm:t>
    </dgm:pt>
    <dgm:pt modelId="{5E576E57-91AB-4F1F-B459-1EA6DA1E7E58}" type="sibTrans" cxnId="{6E79B7CB-77BF-4D0A-B77F-EB721CD24661}">
      <dgm:prSet/>
      <dgm:spPr/>
      <dgm:t>
        <a:bodyPr/>
        <a:lstStyle/>
        <a:p>
          <a:endParaRPr lang="cs-CZ"/>
        </a:p>
      </dgm:t>
    </dgm:pt>
    <dgm:pt modelId="{179AC34D-2084-43EA-80EF-ACA341546636}">
      <dgm:prSet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endParaRPr lang="cs-CZ" sz="1800" dirty="0"/>
        </a:p>
      </dgm:t>
    </dgm:pt>
    <dgm:pt modelId="{0F1E8BBA-2131-4638-83A2-F58355D56257}" type="parTrans" cxnId="{92B59F01-6E80-419D-B4DB-AD110B14B348}">
      <dgm:prSet/>
      <dgm:spPr/>
      <dgm:t>
        <a:bodyPr/>
        <a:lstStyle/>
        <a:p>
          <a:endParaRPr lang="cs-CZ"/>
        </a:p>
      </dgm:t>
    </dgm:pt>
    <dgm:pt modelId="{A69AF24E-DD93-4758-A8A7-7A326F9EC134}" type="sibTrans" cxnId="{92B59F01-6E80-419D-B4DB-AD110B14B348}">
      <dgm:prSet/>
      <dgm:spPr/>
      <dgm:t>
        <a:bodyPr/>
        <a:lstStyle/>
        <a:p>
          <a:endParaRPr lang="cs-CZ"/>
        </a:p>
      </dgm:t>
    </dgm:pt>
    <dgm:pt modelId="{2050218A-A3EC-41E2-B07C-217B1352A5B6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2000" dirty="0"/>
            <a:t>volba poplatníka (daňová optimalizace)</a:t>
          </a:r>
        </a:p>
      </dgm:t>
    </dgm:pt>
    <dgm:pt modelId="{15A95669-77D4-481E-A022-8C72D97586EB}" type="parTrans" cxnId="{305BEEBD-A36D-4BF5-B630-CE5901DD291B}">
      <dgm:prSet/>
      <dgm:spPr/>
      <dgm:t>
        <a:bodyPr/>
        <a:lstStyle/>
        <a:p>
          <a:endParaRPr lang="cs-CZ"/>
        </a:p>
      </dgm:t>
    </dgm:pt>
    <dgm:pt modelId="{B4E2965E-B73E-4F3B-9C01-2AD658E3B0A4}" type="sibTrans" cxnId="{305BEEBD-A36D-4BF5-B630-CE5901DD291B}">
      <dgm:prSet/>
      <dgm:spPr/>
      <dgm:t>
        <a:bodyPr/>
        <a:lstStyle/>
        <a:p>
          <a:endParaRPr lang="cs-CZ"/>
        </a:p>
      </dgm:t>
    </dgm:pt>
    <dgm:pt modelId="{21BCFA8A-5B92-4DAE-998A-3C977A479E00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pl-PL" sz="2000" dirty="0"/>
            <a:t>pokračuje se způsobem, jako by odpisování přerušeno nebylo</a:t>
          </a:r>
          <a:endParaRPr lang="cs-CZ" sz="2000" dirty="0"/>
        </a:p>
      </dgm:t>
    </dgm:pt>
    <dgm:pt modelId="{DF6F9AD1-E9C3-410C-A54E-EAE6E04A8AA0}" type="parTrans" cxnId="{895C5F94-1C1D-4BDA-96C5-A3D6629A139F}">
      <dgm:prSet/>
      <dgm:spPr/>
      <dgm:t>
        <a:bodyPr/>
        <a:lstStyle/>
        <a:p>
          <a:endParaRPr lang="cs-CZ"/>
        </a:p>
      </dgm:t>
    </dgm:pt>
    <dgm:pt modelId="{B0329C3C-5526-401A-8484-0BCC3ADCD716}" type="sibTrans" cxnId="{895C5F94-1C1D-4BDA-96C5-A3D6629A139F}">
      <dgm:prSet/>
      <dgm:spPr/>
      <dgm:t>
        <a:bodyPr/>
        <a:lstStyle/>
        <a:p>
          <a:endParaRPr lang="cs-CZ"/>
        </a:p>
      </dgm:t>
    </dgm:pt>
    <dgm:pt modelId="{B01356F7-4AB4-404E-9E7C-4F47AA6EC010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2000" dirty="0" err="1"/>
            <a:t>FO</a:t>
          </a:r>
          <a:r>
            <a:rPr lang="cs-CZ" sz="2000" dirty="0"/>
            <a:t> → paušální výdaj nebo paušální daň → nelze</a:t>
          </a:r>
        </a:p>
      </dgm:t>
    </dgm:pt>
    <dgm:pt modelId="{583F7050-E7A3-4C86-A035-0D251E3A6679}" type="parTrans" cxnId="{958F34B3-72B2-4EEF-A8AD-1749A0A05073}">
      <dgm:prSet/>
      <dgm:spPr/>
      <dgm:t>
        <a:bodyPr/>
        <a:lstStyle/>
        <a:p>
          <a:endParaRPr lang="cs-CZ"/>
        </a:p>
      </dgm:t>
    </dgm:pt>
    <dgm:pt modelId="{EC6F9081-0949-4854-988A-23EF2272AE23}" type="sibTrans" cxnId="{958F34B3-72B2-4EEF-A8AD-1749A0A05073}">
      <dgm:prSet/>
      <dgm:spPr/>
      <dgm:t>
        <a:bodyPr/>
        <a:lstStyle/>
        <a:p>
          <a:endParaRPr lang="cs-CZ"/>
        </a:p>
      </dgm:t>
    </dgm:pt>
    <dgm:pt modelId="{DB2E0EBE-6A01-4FE6-A518-DD7D8DD42CB7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endParaRPr lang="cs-CZ" sz="2000" dirty="0"/>
        </a:p>
      </dgm:t>
    </dgm:pt>
    <dgm:pt modelId="{B43D912F-8247-4D73-89CB-ECC6E5E04C7D}" type="parTrans" cxnId="{0207A81C-FCC3-402F-BE2D-6CECF8F8828E}">
      <dgm:prSet/>
      <dgm:spPr/>
      <dgm:t>
        <a:bodyPr/>
        <a:lstStyle/>
        <a:p>
          <a:endParaRPr lang="cs-CZ"/>
        </a:p>
      </dgm:t>
    </dgm:pt>
    <dgm:pt modelId="{0B049287-5A74-4F4A-84B9-D83732664EF2}" type="sibTrans" cxnId="{0207A81C-FCC3-402F-BE2D-6CECF8F8828E}">
      <dgm:prSet/>
      <dgm:spPr/>
      <dgm:t>
        <a:bodyPr/>
        <a:lstStyle/>
        <a:p>
          <a:endParaRPr lang="cs-CZ"/>
        </a:p>
      </dgm:t>
    </dgm:pt>
    <dgm:pt modelId="{93DB69F7-020F-4E40-9686-B7EE42A8AD6B}">
      <dgm:prSet phldrT="[Text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endParaRPr lang="cs-CZ" sz="2000" dirty="0"/>
        </a:p>
      </dgm:t>
    </dgm:pt>
    <dgm:pt modelId="{A10C4C3A-4FC6-4E9D-8704-9E5BA6736345}" type="parTrans" cxnId="{9B542CC7-2AD0-4F27-929A-47028E362827}">
      <dgm:prSet/>
      <dgm:spPr/>
      <dgm:t>
        <a:bodyPr/>
        <a:lstStyle/>
        <a:p>
          <a:endParaRPr lang="cs-CZ"/>
        </a:p>
      </dgm:t>
    </dgm:pt>
    <dgm:pt modelId="{A8C5906F-DCAD-400A-9461-DE4A6A284638}" type="sibTrans" cxnId="{9B542CC7-2AD0-4F27-929A-47028E362827}">
      <dgm:prSet/>
      <dgm:spPr/>
      <dgm:t>
        <a:bodyPr/>
        <a:lstStyle/>
        <a:p>
          <a:endParaRPr lang="cs-CZ"/>
        </a:p>
      </dgm:t>
    </dgm:pt>
    <dgm:pt modelId="{E110D175-C32D-41C2-AAC1-9FD6B1DD3DF4}" type="pres">
      <dgm:prSet presAssocID="{AC480502-7869-4DAD-805C-BA5B152173E6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498820F4-97E5-490F-97BE-6C6CB713FFE6}" type="pres">
      <dgm:prSet presAssocID="{F7CBCAC2-61CA-486E-9F26-52DDD14FDC47}" presName="linNode" presStyleCnt="0"/>
      <dgm:spPr/>
    </dgm:pt>
    <dgm:pt modelId="{B296C0E6-E746-465A-9C26-291ADE81D620}" type="pres">
      <dgm:prSet presAssocID="{F7CBCAC2-61CA-486E-9F26-52DDD14FDC47}" presName="parentShp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5A1DFD8-187E-477A-B620-4344299F2010}" type="pres">
      <dgm:prSet presAssocID="{F7CBCAC2-61CA-486E-9F26-52DDD14FDC47}" presName="childShp" presStyleLbl="bg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A5E84FE-ABAA-4D45-B94D-997F80DF8945}" type="pres">
      <dgm:prSet presAssocID="{DE55E7DA-40B3-4FB6-98E6-BF862C9D0C99}" presName="spacing" presStyleCnt="0"/>
      <dgm:spPr/>
    </dgm:pt>
    <dgm:pt modelId="{CB77ACD4-CEC2-4874-BE95-82733B31DFDD}" type="pres">
      <dgm:prSet presAssocID="{25EBECF3-6350-4739-ACE7-EA2CDE53986E}" presName="linNode" presStyleCnt="0"/>
      <dgm:spPr/>
    </dgm:pt>
    <dgm:pt modelId="{3D9209C2-69F2-4676-9F70-B1D250E00838}" type="pres">
      <dgm:prSet presAssocID="{25EBECF3-6350-4739-ACE7-EA2CDE53986E}" presName="parentShp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08BE5EC-712C-4BF1-AA31-F04529AB0A1C}" type="pres">
      <dgm:prSet presAssocID="{25EBECF3-6350-4739-ACE7-EA2CDE53986E}" presName="childShp" presStyleLbl="bg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78539A78-9CC4-462A-A48B-EA0C21F98E74}" type="pres">
      <dgm:prSet presAssocID="{995E705E-5756-44F9-B8CD-8B794ABAFFCD}" presName="spacing" presStyleCnt="0"/>
      <dgm:spPr/>
    </dgm:pt>
    <dgm:pt modelId="{787C8580-0CAC-46B2-B697-266117F56538}" type="pres">
      <dgm:prSet presAssocID="{6CA0A49A-0CEC-4B2E-BF80-3C0E68E299F4}" presName="linNode" presStyleCnt="0"/>
      <dgm:spPr/>
    </dgm:pt>
    <dgm:pt modelId="{4DD93CEA-0157-44E2-8ED0-4516099EEAF9}" type="pres">
      <dgm:prSet presAssocID="{6CA0A49A-0CEC-4B2E-BF80-3C0E68E299F4}" presName="parentShp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A9E3ED1-5474-414C-B745-2C1539DB3FC0}" type="pres">
      <dgm:prSet presAssocID="{6CA0A49A-0CEC-4B2E-BF80-3C0E68E299F4}" presName="childShp" presStyleLbl="bg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305BEEBD-A36D-4BF5-B630-CE5901DD291B}" srcId="{6CA0A49A-0CEC-4B2E-BF80-3C0E68E299F4}" destId="{2050218A-A3EC-41E2-B07C-217B1352A5B6}" srcOrd="0" destOrd="0" parTransId="{15A95669-77D4-481E-A022-8C72D97586EB}" sibTransId="{B4E2965E-B73E-4F3B-9C01-2AD658E3B0A4}"/>
    <dgm:cxn modelId="{2B39C7DD-FEFC-4114-A806-20A086747C53}" type="presOf" srcId="{AC480502-7869-4DAD-805C-BA5B152173E6}" destId="{E110D175-C32D-41C2-AAC1-9FD6B1DD3DF4}" srcOrd="0" destOrd="0" presId="urn:microsoft.com/office/officeart/2005/8/layout/vList6"/>
    <dgm:cxn modelId="{68343855-6D81-4BCE-A8E9-D425489D2D60}" srcId="{AC480502-7869-4DAD-805C-BA5B152173E6}" destId="{F7CBCAC2-61CA-486E-9F26-52DDD14FDC47}" srcOrd="0" destOrd="0" parTransId="{4C78D193-BC9F-4DCE-9A81-BAEACA714F39}" sibTransId="{DE55E7DA-40B3-4FB6-98E6-BF862C9D0C99}"/>
    <dgm:cxn modelId="{2D2D2375-7DBE-41CE-AEA1-A17EDBCC1540}" type="presOf" srcId="{DB2E0EBE-6A01-4FE6-A518-DD7D8DD42CB7}" destId="{C08BE5EC-712C-4BF1-AA31-F04529AB0A1C}" srcOrd="0" destOrd="0" presId="urn:microsoft.com/office/officeart/2005/8/layout/vList6"/>
    <dgm:cxn modelId="{0207A81C-FCC3-402F-BE2D-6CECF8F8828E}" srcId="{25EBECF3-6350-4739-ACE7-EA2CDE53986E}" destId="{DB2E0EBE-6A01-4FE6-A518-DD7D8DD42CB7}" srcOrd="0" destOrd="0" parTransId="{B43D912F-8247-4D73-89CB-ECC6E5E04C7D}" sibTransId="{0B049287-5A74-4F4A-84B9-D83732664EF2}"/>
    <dgm:cxn modelId="{F1174172-8E11-49DD-A97B-9D0D215EAD96}" type="presOf" srcId="{179AC34D-2084-43EA-80EF-ACA341546636}" destId="{C08BE5EC-712C-4BF1-AA31-F04529AB0A1C}" srcOrd="0" destOrd="3" presId="urn:microsoft.com/office/officeart/2005/8/layout/vList6"/>
    <dgm:cxn modelId="{6F568759-6D82-44AE-9EEA-793E8E6942C3}" srcId="{AC480502-7869-4DAD-805C-BA5B152173E6}" destId="{25EBECF3-6350-4739-ACE7-EA2CDE53986E}" srcOrd="1" destOrd="0" parTransId="{4C4D83AC-FB3A-4950-BA61-5993881E5149}" sibTransId="{995E705E-5756-44F9-B8CD-8B794ABAFFCD}"/>
    <dgm:cxn modelId="{3B234E90-F1F3-4425-B629-BE2B75FB0DD6}" type="presOf" srcId="{21BCFA8A-5B92-4DAE-998A-3C977A479E00}" destId="{AA9E3ED1-5474-414C-B745-2C1539DB3FC0}" srcOrd="0" destOrd="1" presId="urn:microsoft.com/office/officeart/2005/8/layout/vList6"/>
    <dgm:cxn modelId="{92B59F01-6E80-419D-B4DB-AD110B14B348}" srcId="{25EBECF3-6350-4739-ACE7-EA2CDE53986E}" destId="{179AC34D-2084-43EA-80EF-ACA341546636}" srcOrd="3" destOrd="0" parTransId="{0F1E8BBA-2131-4638-83A2-F58355D56257}" sibTransId="{A69AF24E-DD93-4758-A8A7-7A326F9EC134}"/>
    <dgm:cxn modelId="{E0B378B3-9838-4740-B543-72ACA3D40E79}" type="presOf" srcId="{310430E5-3EE8-4EC7-B919-ADE94B893982}" destId="{45A1DFD8-187E-477A-B620-4344299F2010}" srcOrd="0" destOrd="1" presId="urn:microsoft.com/office/officeart/2005/8/layout/vList6"/>
    <dgm:cxn modelId="{8F2A0116-4858-4DF2-95F4-84FBAC342435}" type="presOf" srcId="{F7CBCAC2-61CA-486E-9F26-52DDD14FDC47}" destId="{B296C0E6-E746-465A-9C26-291ADE81D620}" srcOrd="0" destOrd="0" presId="urn:microsoft.com/office/officeart/2005/8/layout/vList6"/>
    <dgm:cxn modelId="{480BE818-D962-419E-9DB1-EF8677239EFD}" srcId="{25EBECF3-6350-4739-ACE7-EA2CDE53986E}" destId="{F2566123-C49F-4947-B9E3-5FE2B985F405}" srcOrd="1" destOrd="0" parTransId="{F8C0E4F8-EAA8-481B-B2EB-DB51E468F4C9}" sibTransId="{5796BE09-4F6E-49DF-B881-2BBA1AF28353}"/>
    <dgm:cxn modelId="{F8F7E6E3-4487-479F-85C4-DBC3EE960B25}" type="presOf" srcId="{25EBECF3-6350-4739-ACE7-EA2CDE53986E}" destId="{3D9209C2-69F2-4676-9F70-B1D250E00838}" srcOrd="0" destOrd="0" presId="urn:microsoft.com/office/officeart/2005/8/layout/vList6"/>
    <dgm:cxn modelId="{9E56280C-9C57-4636-85C2-CBCEDB3B899E}" type="presOf" srcId="{F2566123-C49F-4947-B9E3-5FE2B985F405}" destId="{C08BE5EC-712C-4BF1-AA31-F04529AB0A1C}" srcOrd="0" destOrd="1" presId="urn:microsoft.com/office/officeart/2005/8/layout/vList6"/>
    <dgm:cxn modelId="{958F34B3-72B2-4EEF-A8AD-1749A0A05073}" srcId="{6CA0A49A-0CEC-4B2E-BF80-3C0E68E299F4}" destId="{B01356F7-4AB4-404E-9E7C-4F47AA6EC010}" srcOrd="2" destOrd="0" parTransId="{583F7050-E7A3-4C86-A035-0D251E3A6679}" sibTransId="{EC6F9081-0949-4854-988A-23EF2272AE23}"/>
    <dgm:cxn modelId="{F8F69E25-4643-486B-B7F0-209C9D6CC721}" srcId="{F7CBCAC2-61CA-486E-9F26-52DDD14FDC47}" destId="{2D9A695E-53C0-413B-AA09-8126527377EE}" srcOrd="2" destOrd="0" parTransId="{612A187A-5D8A-4C71-B513-2DE12F550AB3}" sibTransId="{4F4D6C0A-40D4-4B94-8964-516B5DB31EA6}"/>
    <dgm:cxn modelId="{CBAA982E-2B4E-433F-A621-AC63D413F35D}" srcId="{F7CBCAC2-61CA-486E-9F26-52DDD14FDC47}" destId="{310430E5-3EE8-4EC7-B919-ADE94B893982}" srcOrd="1" destOrd="0" parTransId="{69563BE1-E5AD-44FC-BD61-BC1BFC5DBC03}" sibTransId="{99DC407F-61EE-4510-B2F0-4746D11C77CB}"/>
    <dgm:cxn modelId="{6E79B7CB-77BF-4D0A-B77F-EB721CD24661}" srcId="{AC480502-7869-4DAD-805C-BA5B152173E6}" destId="{6CA0A49A-0CEC-4B2E-BF80-3C0E68E299F4}" srcOrd="2" destOrd="0" parTransId="{7149047A-391F-4E5F-AB1F-4F1DCC069C06}" sibTransId="{5E576E57-91AB-4F1F-B459-1EA6DA1E7E58}"/>
    <dgm:cxn modelId="{9B542CC7-2AD0-4F27-929A-47028E362827}" srcId="{F7CBCAC2-61CA-486E-9F26-52DDD14FDC47}" destId="{93DB69F7-020F-4E40-9686-B7EE42A8AD6B}" srcOrd="0" destOrd="0" parTransId="{A10C4C3A-4FC6-4E9D-8704-9E5BA6736345}" sibTransId="{A8C5906F-DCAD-400A-9461-DE4A6A284638}"/>
    <dgm:cxn modelId="{D5D50845-44B5-49AD-8FCF-21EDB0105789}" type="presOf" srcId="{2D9A695E-53C0-413B-AA09-8126527377EE}" destId="{45A1DFD8-187E-477A-B620-4344299F2010}" srcOrd="0" destOrd="2" presId="urn:microsoft.com/office/officeart/2005/8/layout/vList6"/>
    <dgm:cxn modelId="{4B92A1F1-AD38-4CFF-90F0-5005142C9E2F}" type="presOf" srcId="{93DB69F7-020F-4E40-9686-B7EE42A8AD6B}" destId="{45A1DFD8-187E-477A-B620-4344299F2010}" srcOrd="0" destOrd="0" presId="urn:microsoft.com/office/officeart/2005/8/layout/vList6"/>
    <dgm:cxn modelId="{7FB35F0D-2DC8-46DE-84D4-630672E6062C}" type="presOf" srcId="{CFBEE6DB-2247-4D93-A21E-E719CDB47A70}" destId="{C08BE5EC-712C-4BF1-AA31-F04529AB0A1C}" srcOrd="0" destOrd="2" presId="urn:microsoft.com/office/officeart/2005/8/layout/vList6"/>
    <dgm:cxn modelId="{895C5F94-1C1D-4BDA-96C5-A3D6629A139F}" srcId="{6CA0A49A-0CEC-4B2E-BF80-3C0E68E299F4}" destId="{21BCFA8A-5B92-4DAE-998A-3C977A479E00}" srcOrd="1" destOrd="0" parTransId="{DF6F9AD1-E9C3-410C-A54E-EAE6E04A8AA0}" sibTransId="{B0329C3C-5526-401A-8484-0BCC3ADCD716}"/>
    <dgm:cxn modelId="{8EFD78C8-1E1D-47FA-A751-C09E94AFF9B0}" srcId="{25EBECF3-6350-4739-ACE7-EA2CDE53986E}" destId="{CFBEE6DB-2247-4D93-A21E-E719CDB47A70}" srcOrd="2" destOrd="0" parTransId="{8950BA91-9625-42D5-B0F0-E5E414D5AC4A}" sibTransId="{417373D0-49F5-409E-B4F6-A299B3D3EF46}"/>
    <dgm:cxn modelId="{C37F6E8E-485C-4AC4-9107-7F495EE32C25}" type="presOf" srcId="{B01356F7-4AB4-404E-9E7C-4F47AA6EC010}" destId="{AA9E3ED1-5474-414C-B745-2C1539DB3FC0}" srcOrd="0" destOrd="2" presId="urn:microsoft.com/office/officeart/2005/8/layout/vList6"/>
    <dgm:cxn modelId="{2722BBA9-5A95-4CB8-9BA1-FDC58E21B082}" type="presOf" srcId="{2050218A-A3EC-41E2-B07C-217B1352A5B6}" destId="{AA9E3ED1-5474-414C-B745-2C1539DB3FC0}" srcOrd="0" destOrd="0" presId="urn:microsoft.com/office/officeart/2005/8/layout/vList6"/>
    <dgm:cxn modelId="{8752AE05-1755-4817-9B19-193752620535}" type="presOf" srcId="{6CA0A49A-0CEC-4B2E-BF80-3C0E68E299F4}" destId="{4DD93CEA-0157-44E2-8ED0-4516099EEAF9}" srcOrd="0" destOrd="0" presId="urn:microsoft.com/office/officeart/2005/8/layout/vList6"/>
    <dgm:cxn modelId="{85D76DAC-9769-4398-B7C7-9DA7A9C9DCAA}" type="presParOf" srcId="{E110D175-C32D-41C2-AAC1-9FD6B1DD3DF4}" destId="{498820F4-97E5-490F-97BE-6C6CB713FFE6}" srcOrd="0" destOrd="0" presId="urn:microsoft.com/office/officeart/2005/8/layout/vList6"/>
    <dgm:cxn modelId="{114D4378-BB9B-4334-AB09-BBD1B5B2323D}" type="presParOf" srcId="{498820F4-97E5-490F-97BE-6C6CB713FFE6}" destId="{B296C0E6-E746-465A-9C26-291ADE81D620}" srcOrd="0" destOrd="0" presId="urn:microsoft.com/office/officeart/2005/8/layout/vList6"/>
    <dgm:cxn modelId="{FC31FDA7-7240-4E49-A658-C12560050A52}" type="presParOf" srcId="{498820F4-97E5-490F-97BE-6C6CB713FFE6}" destId="{45A1DFD8-187E-477A-B620-4344299F2010}" srcOrd="1" destOrd="0" presId="urn:microsoft.com/office/officeart/2005/8/layout/vList6"/>
    <dgm:cxn modelId="{63B700E9-CDDF-4EDB-9A0E-C930F28FFAB6}" type="presParOf" srcId="{E110D175-C32D-41C2-AAC1-9FD6B1DD3DF4}" destId="{CA5E84FE-ABAA-4D45-B94D-997F80DF8945}" srcOrd="1" destOrd="0" presId="urn:microsoft.com/office/officeart/2005/8/layout/vList6"/>
    <dgm:cxn modelId="{B5BD46D1-B8E6-470E-B96F-238A485A420D}" type="presParOf" srcId="{E110D175-C32D-41C2-AAC1-9FD6B1DD3DF4}" destId="{CB77ACD4-CEC2-4874-BE95-82733B31DFDD}" srcOrd="2" destOrd="0" presId="urn:microsoft.com/office/officeart/2005/8/layout/vList6"/>
    <dgm:cxn modelId="{9C89FF2F-C42B-49AD-B781-C238D7289882}" type="presParOf" srcId="{CB77ACD4-CEC2-4874-BE95-82733B31DFDD}" destId="{3D9209C2-69F2-4676-9F70-B1D250E00838}" srcOrd="0" destOrd="0" presId="urn:microsoft.com/office/officeart/2005/8/layout/vList6"/>
    <dgm:cxn modelId="{6B3E716C-C26A-48F8-8B4A-58F44BFDF135}" type="presParOf" srcId="{CB77ACD4-CEC2-4874-BE95-82733B31DFDD}" destId="{C08BE5EC-712C-4BF1-AA31-F04529AB0A1C}" srcOrd="1" destOrd="0" presId="urn:microsoft.com/office/officeart/2005/8/layout/vList6"/>
    <dgm:cxn modelId="{F50FD300-EDC2-479C-927A-B80B73DF2D43}" type="presParOf" srcId="{E110D175-C32D-41C2-AAC1-9FD6B1DD3DF4}" destId="{78539A78-9CC4-462A-A48B-EA0C21F98E74}" srcOrd="3" destOrd="0" presId="urn:microsoft.com/office/officeart/2005/8/layout/vList6"/>
    <dgm:cxn modelId="{6BBFFE3E-4B8B-403D-B6F7-550F98078EC1}" type="presParOf" srcId="{E110D175-C32D-41C2-AAC1-9FD6B1DD3DF4}" destId="{787C8580-0CAC-46B2-B697-266117F56538}" srcOrd="4" destOrd="0" presId="urn:microsoft.com/office/officeart/2005/8/layout/vList6"/>
    <dgm:cxn modelId="{1FCFF8E1-0585-43C3-95DF-A98B6429BE12}" type="presParOf" srcId="{787C8580-0CAC-46B2-B697-266117F56538}" destId="{4DD93CEA-0157-44E2-8ED0-4516099EEAF9}" srcOrd="0" destOrd="0" presId="urn:microsoft.com/office/officeart/2005/8/layout/vList6"/>
    <dgm:cxn modelId="{B5AB60A9-8A00-4A6B-9F58-4A7E135808CF}" type="presParOf" srcId="{787C8580-0CAC-46B2-B697-266117F56538}" destId="{AA9E3ED1-5474-414C-B745-2C1539DB3FC0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C7161A5-18EA-46BD-9A32-53B9437D34C5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234EDA8B-48BF-4D05-AAB4-628CCBBEB931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altLang="cs-CZ" b="0" i="0" dirty="0" smtClean="0">
              <a:solidFill>
                <a:schemeClr val="accent6">
                  <a:lumMod val="75000"/>
                </a:schemeClr>
              </a:solidFill>
            </a:rPr>
            <a:t>účetní odpis je vyšší než daňový </a:t>
          </a:r>
          <a:endParaRPr lang="cs-CZ" b="0" i="0" dirty="0">
            <a:solidFill>
              <a:schemeClr val="accent6">
                <a:lumMod val="75000"/>
              </a:schemeClr>
            </a:solidFill>
          </a:endParaRPr>
        </a:p>
      </dgm:t>
    </dgm:pt>
    <dgm:pt modelId="{78F9C6E3-631C-4214-8466-625D650B2BDE}" type="parTrans" cxnId="{EDB7408A-39EC-43B4-AC26-72542DF8981E}">
      <dgm:prSet/>
      <dgm:spPr/>
      <dgm:t>
        <a:bodyPr/>
        <a:lstStyle/>
        <a:p>
          <a:endParaRPr lang="cs-CZ"/>
        </a:p>
      </dgm:t>
    </dgm:pt>
    <dgm:pt modelId="{06334DBF-9E17-43EC-A087-AD7AD3868753}" type="sibTrans" cxnId="{EDB7408A-39EC-43B4-AC26-72542DF8981E}">
      <dgm:prSet/>
      <dgm:spPr/>
      <dgm:t>
        <a:bodyPr/>
        <a:lstStyle/>
        <a:p>
          <a:endParaRPr lang="cs-CZ"/>
        </a:p>
      </dgm:t>
    </dgm:pt>
    <dgm:pt modelId="{385FAC1D-10E6-4DAE-83DD-1670F7DA891C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altLang="cs-CZ" dirty="0" smtClean="0"/>
            <a:t>částka, kterou nelze zahrnout do daňových výdajů </a:t>
          </a:r>
          <a:endParaRPr lang="cs-CZ" dirty="0"/>
        </a:p>
      </dgm:t>
    </dgm:pt>
    <dgm:pt modelId="{B52E8149-AC84-4DA5-A35D-4FC59B99C7F4}" type="parTrans" cxnId="{6B5FD0EC-1877-4955-9EE8-3EA203B925D0}">
      <dgm:prSet/>
      <dgm:spPr/>
      <dgm:t>
        <a:bodyPr/>
        <a:lstStyle/>
        <a:p>
          <a:endParaRPr lang="cs-CZ"/>
        </a:p>
      </dgm:t>
    </dgm:pt>
    <dgm:pt modelId="{3C8BAC40-4E7F-45CE-A6EA-0A79D06B97F5}" type="sibTrans" cxnId="{6B5FD0EC-1877-4955-9EE8-3EA203B925D0}">
      <dgm:prSet/>
      <dgm:spPr/>
      <dgm:t>
        <a:bodyPr/>
        <a:lstStyle/>
        <a:p>
          <a:endParaRPr lang="cs-CZ"/>
        </a:p>
      </dgm:t>
    </dgm:pt>
    <dgm:pt modelId="{3A295AA5-B44D-464B-A6C3-E572438ABB70}">
      <dgm:prSet phldrT="[Text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cs-CZ" altLang="cs-CZ" b="0" i="0" dirty="0" smtClean="0">
              <a:solidFill>
                <a:schemeClr val="accent6">
                  <a:lumMod val="75000"/>
                </a:schemeClr>
              </a:solidFill>
            </a:rPr>
            <a:t>účetní odpis je nižší než daňový </a:t>
          </a:r>
          <a:endParaRPr lang="cs-CZ" i="0" dirty="0">
            <a:solidFill>
              <a:schemeClr val="accent6">
                <a:lumMod val="75000"/>
              </a:schemeClr>
            </a:solidFill>
          </a:endParaRPr>
        </a:p>
      </dgm:t>
    </dgm:pt>
    <dgm:pt modelId="{C55374F0-1786-4E6F-965B-5FE7E99AFD59}" type="parTrans" cxnId="{BCB45983-14F3-4C16-BB31-185DD41B043B}">
      <dgm:prSet/>
      <dgm:spPr/>
      <dgm:t>
        <a:bodyPr/>
        <a:lstStyle/>
        <a:p>
          <a:endParaRPr lang="cs-CZ"/>
        </a:p>
      </dgm:t>
    </dgm:pt>
    <dgm:pt modelId="{59D65D0C-7F07-4C30-8342-A26010EEDD4D}" type="sibTrans" cxnId="{BCB45983-14F3-4C16-BB31-185DD41B043B}">
      <dgm:prSet/>
      <dgm:spPr/>
      <dgm:t>
        <a:bodyPr/>
        <a:lstStyle/>
        <a:p>
          <a:endParaRPr lang="cs-CZ"/>
        </a:p>
      </dgm:t>
    </dgm:pt>
    <dgm:pt modelId="{8BE53113-F6B9-46D9-9D8F-A622204FDC2F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altLang="cs-CZ" dirty="0" smtClean="0"/>
            <a:t>rozdíl je částkou, o kterou můžeme základ pro odvod daně snížit </a:t>
          </a:r>
          <a:endParaRPr lang="cs-CZ" dirty="0"/>
        </a:p>
      </dgm:t>
    </dgm:pt>
    <dgm:pt modelId="{C40ECA93-91EA-46EF-85F8-3723CCE591DA}" type="parTrans" cxnId="{130AF6A6-E737-4291-ADFE-BD9EFCBC56F5}">
      <dgm:prSet/>
      <dgm:spPr/>
      <dgm:t>
        <a:bodyPr/>
        <a:lstStyle/>
        <a:p>
          <a:endParaRPr lang="cs-CZ"/>
        </a:p>
      </dgm:t>
    </dgm:pt>
    <dgm:pt modelId="{4B90AEE8-EAB3-40D2-A3DA-DD53C11D54CE}" type="sibTrans" cxnId="{130AF6A6-E737-4291-ADFE-BD9EFCBC56F5}">
      <dgm:prSet/>
      <dgm:spPr/>
      <dgm:t>
        <a:bodyPr/>
        <a:lstStyle/>
        <a:p>
          <a:endParaRPr lang="cs-CZ"/>
        </a:p>
      </dgm:t>
    </dgm:pt>
    <dgm:pt modelId="{11968330-4EB5-4297-8E8B-9D2D90AB2C67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altLang="cs-CZ" dirty="0" smtClean="0"/>
            <a:t>proto o tuto částku snižujeme daňový základ</a:t>
          </a:r>
          <a:endParaRPr lang="cs-CZ" dirty="0"/>
        </a:p>
      </dgm:t>
    </dgm:pt>
    <dgm:pt modelId="{602394C5-F8DB-4F37-B726-45BE746F380D}" type="parTrans" cxnId="{2A85FD99-F253-4D0B-BB62-24899E67A4D2}">
      <dgm:prSet/>
      <dgm:spPr/>
      <dgm:t>
        <a:bodyPr/>
        <a:lstStyle/>
        <a:p>
          <a:endParaRPr lang="cs-CZ"/>
        </a:p>
      </dgm:t>
    </dgm:pt>
    <dgm:pt modelId="{187CD8CA-2775-4B8F-B5EE-9D1876B8B445}" type="sibTrans" cxnId="{2A85FD99-F253-4D0B-BB62-24899E67A4D2}">
      <dgm:prSet/>
      <dgm:spPr/>
      <dgm:t>
        <a:bodyPr/>
        <a:lstStyle/>
        <a:p>
          <a:endParaRPr lang="cs-CZ"/>
        </a:p>
      </dgm:t>
    </dgm:pt>
    <dgm:pt modelId="{03563969-68AB-4C53-8E69-6119FAD175BC}">
      <dgm:prSet phldrT="[Text]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altLang="cs-CZ" dirty="0" smtClean="0"/>
            <a:t>proto musíme o tuto částku zvýšit daňový základ</a:t>
          </a:r>
          <a:endParaRPr lang="cs-CZ" dirty="0"/>
        </a:p>
      </dgm:t>
    </dgm:pt>
    <dgm:pt modelId="{6B9F1AA4-A75D-4EF2-95A3-AE981FA6BF94}" type="parTrans" cxnId="{770D9D1C-9C6C-4D45-8B2E-07E9DB14AB20}">
      <dgm:prSet/>
      <dgm:spPr/>
      <dgm:t>
        <a:bodyPr/>
        <a:lstStyle/>
        <a:p>
          <a:endParaRPr lang="cs-CZ"/>
        </a:p>
      </dgm:t>
    </dgm:pt>
    <dgm:pt modelId="{A4CC93D6-9791-498E-8C25-43118F072E89}" type="sibTrans" cxnId="{770D9D1C-9C6C-4D45-8B2E-07E9DB14AB20}">
      <dgm:prSet/>
      <dgm:spPr/>
      <dgm:t>
        <a:bodyPr/>
        <a:lstStyle/>
        <a:p>
          <a:endParaRPr lang="cs-CZ"/>
        </a:p>
      </dgm:t>
    </dgm:pt>
    <dgm:pt modelId="{21B811AA-79D7-4501-A523-678887D2EFB4}" type="pres">
      <dgm:prSet presAssocID="{BC7161A5-18EA-46BD-9A32-53B9437D34C5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C23ECC16-7AB5-4863-A442-A27AA75FA0EA}" type="pres">
      <dgm:prSet presAssocID="{234EDA8B-48BF-4D05-AAB4-628CCBBEB931}" presName="linNode" presStyleCnt="0"/>
      <dgm:spPr/>
    </dgm:pt>
    <dgm:pt modelId="{1B48EBA9-B7C9-48D1-A963-65A24F37BA4F}" type="pres">
      <dgm:prSet presAssocID="{234EDA8B-48BF-4D05-AAB4-628CCBBEB931}" presName="parentShp" presStyleLbl="node1" presStyleIdx="0" presStyleCnt="2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cs-CZ"/>
        </a:p>
      </dgm:t>
    </dgm:pt>
    <dgm:pt modelId="{B6662B8E-B94A-4636-9944-36AFFE39DA2B}" type="pres">
      <dgm:prSet presAssocID="{234EDA8B-48BF-4D05-AAB4-628CCBBEB931}" presName="childShp" presStyleLbl="bgAccFollowNode1" presStyleIdx="0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8703092E-0D88-43AC-AF6B-A826AD7966CA}" type="pres">
      <dgm:prSet presAssocID="{06334DBF-9E17-43EC-A087-AD7AD3868753}" presName="spacing" presStyleCnt="0"/>
      <dgm:spPr/>
    </dgm:pt>
    <dgm:pt modelId="{CDAC10BE-7285-4DA7-899D-9A31FBCBA849}" type="pres">
      <dgm:prSet presAssocID="{3A295AA5-B44D-464B-A6C3-E572438ABB70}" presName="linNode" presStyleCnt="0"/>
      <dgm:spPr/>
    </dgm:pt>
    <dgm:pt modelId="{87334C8B-8C62-49B6-86E8-6F619BCF6501}" type="pres">
      <dgm:prSet presAssocID="{3A295AA5-B44D-464B-A6C3-E572438ABB70}" presName="parentShp" presStyleLbl="node1" presStyleIdx="1" presStyleCnt="2" custLinFactNeighborX="-1333" custLinFactNeighborY="1522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cs-CZ"/>
        </a:p>
      </dgm:t>
    </dgm:pt>
    <dgm:pt modelId="{B843DA63-EC21-44D4-970D-357181EC0F4E}" type="pres">
      <dgm:prSet presAssocID="{3A295AA5-B44D-464B-A6C3-E572438ABB70}" presName="childShp" presStyleLbl="bgAccFollowNode1" presStyleIdx="1" presStyleCnt="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</dgm:ptLst>
  <dgm:cxnLst>
    <dgm:cxn modelId="{3B0DD344-A8BA-4C61-9662-D63740F7DE0D}" type="presOf" srcId="{234EDA8B-48BF-4D05-AAB4-628CCBBEB931}" destId="{1B48EBA9-B7C9-48D1-A963-65A24F37BA4F}" srcOrd="0" destOrd="0" presId="urn:microsoft.com/office/officeart/2005/8/layout/vList6"/>
    <dgm:cxn modelId="{D5FE1806-3972-48DD-8C4C-F3D9FBD18CCA}" type="presOf" srcId="{03563969-68AB-4C53-8E69-6119FAD175BC}" destId="{B6662B8E-B94A-4636-9944-36AFFE39DA2B}" srcOrd="0" destOrd="1" presId="urn:microsoft.com/office/officeart/2005/8/layout/vList6"/>
    <dgm:cxn modelId="{6DE6E1BF-0EED-42B7-9FF3-FE71E3298857}" type="presOf" srcId="{3A295AA5-B44D-464B-A6C3-E572438ABB70}" destId="{87334C8B-8C62-49B6-86E8-6F619BCF6501}" srcOrd="0" destOrd="0" presId="urn:microsoft.com/office/officeart/2005/8/layout/vList6"/>
    <dgm:cxn modelId="{0E5A423E-2769-4B15-89AD-055D863B18E3}" type="presOf" srcId="{385FAC1D-10E6-4DAE-83DD-1670F7DA891C}" destId="{B6662B8E-B94A-4636-9944-36AFFE39DA2B}" srcOrd="0" destOrd="0" presId="urn:microsoft.com/office/officeart/2005/8/layout/vList6"/>
    <dgm:cxn modelId="{EDB7408A-39EC-43B4-AC26-72542DF8981E}" srcId="{BC7161A5-18EA-46BD-9A32-53B9437D34C5}" destId="{234EDA8B-48BF-4D05-AAB4-628CCBBEB931}" srcOrd="0" destOrd="0" parTransId="{78F9C6E3-631C-4214-8466-625D650B2BDE}" sibTransId="{06334DBF-9E17-43EC-A087-AD7AD3868753}"/>
    <dgm:cxn modelId="{A1C6A164-8EFB-4C7C-B44F-28910EFC65A4}" type="presOf" srcId="{11968330-4EB5-4297-8E8B-9D2D90AB2C67}" destId="{B843DA63-EC21-44D4-970D-357181EC0F4E}" srcOrd="0" destOrd="1" presId="urn:microsoft.com/office/officeart/2005/8/layout/vList6"/>
    <dgm:cxn modelId="{2A85FD99-F253-4D0B-BB62-24899E67A4D2}" srcId="{3A295AA5-B44D-464B-A6C3-E572438ABB70}" destId="{11968330-4EB5-4297-8E8B-9D2D90AB2C67}" srcOrd="1" destOrd="0" parTransId="{602394C5-F8DB-4F37-B726-45BE746F380D}" sibTransId="{187CD8CA-2775-4B8F-B5EE-9D1876B8B445}"/>
    <dgm:cxn modelId="{770D9D1C-9C6C-4D45-8B2E-07E9DB14AB20}" srcId="{234EDA8B-48BF-4D05-AAB4-628CCBBEB931}" destId="{03563969-68AB-4C53-8E69-6119FAD175BC}" srcOrd="1" destOrd="0" parTransId="{6B9F1AA4-A75D-4EF2-95A3-AE981FA6BF94}" sibTransId="{A4CC93D6-9791-498E-8C25-43118F072E89}"/>
    <dgm:cxn modelId="{BCB45983-14F3-4C16-BB31-185DD41B043B}" srcId="{BC7161A5-18EA-46BD-9A32-53B9437D34C5}" destId="{3A295AA5-B44D-464B-A6C3-E572438ABB70}" srcOrd="1" destOrd="0" parTransId="{C55374F0-1786-4E6F-965B-5FE7E99AFD59}" sibTransId="{59D65D0C-7F07-4C30-8342-A26010EEDD4D}"/>
    <dgm:cxn modelId="{6B5FD0EC-1877-4955-9EE8-3EA203B925D0}" srcId="{234EDA8B-48BF-4D05-AAB4-628CCBBEB931}" destId="{385FAC1D-10E6-4DAE-83DD-1670F7DA891C}" srcOrd="0" destOrd="0" parTransId="{B52E8149-AC84-4DA5-A35D-4FC59B99C7F4}" sibTransId="{3C8BAC40-4E7F-45CE-A6EA-0A79D06B97F5}"/>
    <dgm:cxn modelId="{130AF6A6-E737-4291-ADFE-BD9EFCBC56F5}" srcId="{3A295AA5-B44D-464B-A6C3-E572438ABB70}" destId="{8BE53113-F6B9-46D9-9D8F-A622204FDC2F}" srcOrd="0" destOrd="0" parTransId="{C40ECA93-91EA-46EF-85F8-3723CCE591DA}" sibTransId="{4B90AEE8-EAB3-40D2-A3DA-DD53C11D54CE}"/>
    <dgm:cxn modelId="{A5FADDC3-D05E-4349-B4FA-534693D2A548}" type="presOf" srcId="{BC7161A5-18EA-46BD-9A32-53B9437D34C5}" destId="{21B811AA-79D7-4501-A523-678887D2EFB4}" srcOrd="0" destOrd="0" presId="urn:microsoft.com/office/officeart/2005/8/layout/vList6"/>
    <dgm:cxn modelId="{BDD60BF5-8CAF-4C58-9BDC-3F09FF2595C7}" type="presOf" srcId="{8BE53113-F6B9-46D9-9D8F-A622204FDC2F}" destId="{B843DA63-EC21-44D4-970D-357181EC0F4E}" srcOrd="0" destOrd="0" presId="urn:microsoft.com/office/officeart/2005/8/layout/vList6"/>
    <dgm:cxn modelId="{BE2D3848-99A9-4A64-9201-0AB8ECE64F09}" type="presParOf" srcId="{21B811AA-79D7-4501-A523-678887D2EFB4}" destId="{C23ECC16-7AB5-4863-A442-A27AA75FA0EA}" srcOrd="0" destOrd="0" presId="urn:microsoft.com/office/officeart/2005/8/layout/vList6"/>
    <dgm:cxn modelId="{699E978C-DDD5-4D47-AB68-9220BF2C3504}" type="presParOf" srcId="{C23ECC16-7AB5-4863-A442-A27AA75FA0EA}" destId="{1B48EBA9-B7C9-48D1-A963-65A24F37BA4F}" srcOrd="0" destOrd="0" presId="urn:microsoft.com/office/officeart/2005/8/layout/vList6"/>
    <dgm:cxn modelId="{3AB41E55-53E3-40C1-8AF8-52D4464BED11}" type="presParOf" srcId="{C23ECC16-7AB5-4863-A442-A27AA75FA0EA}" destId="{B6662B8E-B94A-4636-9944-36AFFE39DA2B}" srcOrd="1" destOrd="0" presId="urn:microsoft.com/office/officeart/2005/8/layout/vList6"/>
    <dgm:cxn modelId="{09D29983-60A7-4A93-A028-D7EA43F842EF}" type="presParOf" srcId="{21B811AA-79D7-4501-A523-678887D2EFB4}" destId="{8703092E-0D88-43AC-AF6B-A826AD7966CA}" srcOrd="1" destOrd="0" presId="urn:microsoft.com/office/officeart/2005/8/layout/vList6"/>
    <dgm:cxn modelId="{7077BC22-F8C6-43DD-8ADB-83FFBA6478F5}" type="presParOf" srcId="{21B811AA-79D7-4501-A523-678887D2EFB4}" destId="{CDAC10BE-7285-4DA7-899D-9A31FBCBA849}" srcOrd="2" destOrd="0" presId="urn:microsoft.com/office/officeart/2005/8/layout/vList6"/>
    <dgm:cxn modelId="{7DA10B28-B2EB-45D5-BB30-9E1BF7E7D354}" type="presParOf" srcId="{CDAC10BE-7285-4DA7-899D-9A31FBCBA849}" destId="{87334C8B-8C62-49B6-86E8-6F619BCF6501}" srcOrd="0" destOrd="0" presId="urn:microsoft.com/office/officeart/2005/8/layout/vList6"/>
    <dgm:cxn modelId="{491BFF64-FD93-4E41-87E9-85F3B8B5B5EF}" type="presParOf" srcId="{CDAC10BE-7285-4DA7-899D-9A31FBCBA849}" destId="{B843DA63-EC21-44D4-970D-357181EC0F4E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7EAE50D-E037-457C-A4D7-AA165658227F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6E89572C-BD5B-41B3-8B38-918709971167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cs-CZ" sz="3200" dirty="0" smtClean="0">
              <a:solidFill>
                <a:schemeClr val="accent6">
                  <a:lumMod val="75000"/>
                </a:schemeClr>
              </a:solidFill>
            </a:rPr>
            <a:t>Rekonstrukce</a:t>
          </a:r>
          <a:r>
            <a:rPr lang="cs-CZ" sz="3200" dirty="0" smtClean="0"/>
            <a:t>  </a:t>
          </a:r>
          <a:br>
            <a:rPr lang="cs-CZ" sz="3200" dirty="0" smtClean="0"/>
          </a:br>
          <a:endParaRPr lang="cs-CZ" sz="1700" dirty="0"/>
        </a:p>
      </dgm:t>
    </dgm:pt>
    <dgm:pt modelId="{F858F846-6595-46E0-B3E9-9E7869FD5260}" type="parTrans" cxnId="{3BC0C7A8-D3CE-491D-A7D4-1418BA550646}">
      <dgm:prSet/>
      <dgm:spPr/>
      <dgm:t>
        <a:bodyPr/>
        <a:lstStyle/>
        <a:p>
          <a:endParaRPr lang="cs-CZ"/>
        </a:p>
      </dgm:t>
    </dgm:pt>
    <dgm:pt modelId="{9FA6D617-F6BA-4D6F-9979-7C89DB94B741}" type="sibTrans" cxnId="{3BC0C7A8-D3CE-491D-A7D4-1418BA550646}">
      <dgm:prSet/>
      <dgm:spPr/>
      <dgm:t>
        <a:bodyPr/>
        <a:lstStyle/>
        <a:p>
          <a:endParaRPr lang="cs-CZ"/>
        </a:p>
      </dgm:t>
    </dgm:pt>
    <dgm:pt modelId="{B9645566-B803-44EE-AE0C-7C45D19F0886}">
      <dgm:prSet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pPr rtl="0"/>
          <a:r>
            <a:rPr lang="cs-CZ" sz="3200" dirty="0" smtClean="0">
              <a:solidFill>
                <a:schemeClr val="accent6">
                  <a:lumMod val="75000"/>
                </a:schemeClr>
              </a:solidFill>
            </a:rPr>
            <a:t>Modernizace</a:t>
          </a:r>
          <a:endParaRPr lang="cs-CZ" sz="3200" dirty="0">
            <a:solidFill>
              <a:schemeClr val="accent6">
                <a:lumMod val="75000"/>
              </a:schemeClr>
            </a:solidFill>
          </a:endParaRPr>
        </a:p>
      </dgm:t>
    </dgm:pt>
    <dgm:pt modelId="{694E858C-E4B6-4A7D-B888-3C7DEF542969}" type="parTrans" cxnId="{1F924436-0F73-4D4B-AB7A-36BA6439CDFA}">
      <dgm:prSet/>
      <dgm:spPr/>
      <dgm:t>
        <a:bodyPr/>
        <a:lstStyle/>
        <a:p>
          <a:endParaRPr lang="cs-CZ"/>
        </a:p>
      </dgm:t>
    </dgm:pt>
    <dgm:pt modelId="{03A4DE04-C05C-4205-8BCD-72CC8A447988}" type="sibTrans" cxnId="{1F924436-0F73-4D4B-AB7A-36BA6439CDFA}">
      <dgm:prSet/>
      <dgm:spPr/>
      <dgm:t>
        <a:bodyPr/>
        <a:lstStyle/>
        <a:p>
          <a:endParaRPr lang="cs-CZ"/>
        </a:p>
      </dgm:t>
    </dgm:pt>
    <dgm:pt modelId="{1783A1C1-B091-4EA6-B7EC-3E8DBC064911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3200" dirty="0" smtClean="0"/>
            <a:t>zásahy do majetku, které mají za následek změnu jeho účelu nebo technických parametrů</a:t>
          </a:r>
          <a:endParaRPr lang="cs-CZ" sz="3200" dirty="0"/>
        </a:p>
      </dgm:t>
    </dgm:pt>
    <dgm:pt modelId="{40D7D559-B1F9-43DE-9035-F131DE739C81}" type="parTrans" cxnId="{79CE7A37-A54E-4038-9352-94E1D9A19A11}">
      <dgm:prSet/>
      <dgm:spPr/>
      <dgm:t>
        <a:bodyPr/>
        <a:lstStyle/>
        <a:p>
          <a:endParaRPr lang="cs-CZ"/>
        </a:p>
      </dgm:t>
    </dgm:pt>
    <dgm:pt modelId="{0BBB4EA9-B6A7-490C-B695-8681DCF1A5EF}" type="sibTrans" cxnId="{79CE7A37-A54E-4038-9352-94E1D9A19A11}">
      <dgm:prSet/>
      <dgm:spPr/>
      <dgm:t>
        <a:bodyPr/>
        <a:lstStyle/>
        <a:p>
          <a:endParaRPr lang="cs-CZ"/>
        </a:p>
      </dgm:t>
    </dgm:pt>
    <dgm:pt modelId="{AC5161BB-A2D1-46EB-BBA3-19B7643FA0E4}">
      <dgm:prSet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cs-CZ" sz="3200" dirty="0" smtClean="0"/>
            <a:t>rozšíření vybavenosti nebo použitelnosti majetku</a:t>
          </a:r>
          <a:endParaRPr lang="cs-CZ" sz="3200" dirty="0"/>
        </a:p>
      </dgm:t>
    </dgm:pt>
    <dgm:pt modelId="{B9497E55-0AB4-4156-9C45-232478C6B1E4}" type="parTrans" cxnId="{26D2389D-1E97-402A-A729-B602030F1531}">
      <dgm:prSet/>
      <dgm:spPr/>
      <dgm:t>
        <a:bodyPr/>
        <a:lstStyle/>
        <a:p>
          <a:endParaRPr lang="cs-CZ"/>
        </a:p>
      </dgm:t>
    </dgm:pt>
    <dgm:pt modelId="{77E78140-CE5A-402D-A6AC-90A00CF67809}" type="sibTrans" cxnId="{26D2389D-1E97-402A-A729-B602030F1531}">
      <dgm:prSet/>
      <dgm:spPr/>
      <dgm:t>
        <a:bodyPr/>
        <a:lstStyle/>
        <a:p>
          <a:endParaRPr lang="cs-CZ"/>
        </a:p>
      </dgm:t>
    </dgm:pt>
    <dgm:pt modelId="{084DC5AE-D314-45C0-9DDA-661141881D5B}" type="pres">
      <dgm:prSet presAssocID="{67EAE50D-E037-457C-A4D7-AA165658227F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cs-CZ"/>
        </a:p>
      </dgm:t>
    </dgm:pt>
    <dgm:pt modelId="{F26B86D7-6C66-48BC-BF58-E5F1EA430898}" type="pres">
      <dgm:prSet presAssocID="{6E89572C-BD5B-41B3-8B38-918709971167}" presName="linNode" presStyleCnt="0"/>
      <dgm:spPr/>
    </dgm:pt>
    <dgm:pt modelId="{E11D64C3-63A8-4DF4-B9F3-B929A78323DE}" type="pres">
      <dgm:prSet presAssocID="{6E89572C-BD5B-41B3-8B38-918709971167}" presName="parentShp" presStyleLbl="node1" presStyleIdx="0" presStyleCnt="2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cs-CZ"/>
        </a:p>
      </dgm:t>
    </dgm:pt>
    <dgm:pt modelId="{D2E47B15-A324-4246-B694-414965A7921B}" type="pres">
      <dgm:prSet presAssocID="{6E89572C-BD5B-41B3-8B38-918709971167}" presName="childShp" presStyleLbl="bgAccFollowNode1" presStyleIdx="0" presStyleCnt="2" custScaleY="79862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  <dgm:pt modelId="{9F29638E-1D77-47F5-AE2F-E8297E38DF24}" type="pres">
      <dgm:prSet presAssocID="{9FA6D617-F6BA-4D6F-9979-7C89DB94B741}" presName="spacing" presStyleCnt="0"/>
      <dgm:spPr/>
    </dgm:pt>
    <dgm:pt modelId="{52E8D57A-4F8F-4326-A6B2-2643A35B629A}" type="pres">
      <dgm:prSet presAssocID="{B9645566-B803-44EE-AE0C-7C45D19F0886}" presName="linNode" presStyleCnt="0"/>
      <dgm:spPr/>
    </dgm:pt>
    <dgm:pt modelId="{6FB2BEFD-1624-437D-A1A6-3140DF6DC660}" type="pres">
      <dgm:prSet presAssocID="{B9645566-B803-44EE-AE0C-7C45D19F0886}" presName="parentShp" presStyleLbl="node1" presStyleIdx="1" presStyleCnt="2">
        <dgm:presLayoutVars>
          <dgm:bulletEnabled val="1"/>
        </dgm:presLayoutVars>
      </dgm:prSet>
      <dgm:spPr>
        <a:prstGeom prst="rightArrow">
          <a:avLst/>
        </a:prstGeom>
      </dgm:spPr>
      <dgm:t>
        <a:bodyPr/>
        <a:lstStyle/>
        <a:p>
          <a:endParaRPr lang="cs-CZ"/>
        </a:p>
      </dgm:t>
    </dgm:pt>
    <dgm:pt modelId="{2A4145BD-1C6F-4923-A057-F6DFFBED86DF}" type="pres">
      <dgm:prSet presAssocID="{B9645566-B803-44EE-AE0C-7C45D19F0886}" presName="childShp" presStyleLbl="bgAccFollowNode1" presStyleIdx="1" presStyleCnt="2" custScaleY="6200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cs-CZ"/>
        </a:p>
      </dgm:t>
    </dgm:pt>
  </dgm:ptLst>
  <dgm:cxnLst>
    <dgm:cxn modelId="{26D2389D-1E97-402A-A729-B602030F1531}" srcId="{B9645566-B803-44EE-AE0C-7C45D19F0886}" destId="{AC5161BB-A2D1-46EB-BBA3-19B7643FA0E4}" srcOrd="0" destOrd="0" parTransId="{B9497E55-0AB4-4156-9C45-232478C6B1E4}" sibTransId="{77E78140-CE5A-402D-A6AC-90A00CF67809}"/>
    <dgm:cxn modelId="{C1490B5A-2014-4B40-BCED-0EAE1E700AF1}" type="presOf" srcId="{B9645566-B803-44EE-AE0C-7C45D19F0886}" destId="{6FB2BEFD-1624-437D-A1A6-3140DF6DC660}" srcOrd="0" destOrd="0" presId="urn:microsoft.com/office/officeart/2005/8/layout/vList6"/>
    <dgm:cxn modelId="{94EABDCD-84CE-4D4B-9907-582DFEBEF03B}" type="presOf" srcId="{1783A1C1-B091-4EA6-B7EC-3E8DBC064911}" destId="{D2E47B15-A324-4246-B694-414965A7921B}" srcOrd="0" destOrd="0" presId="urn:microsoft.com/office/officeart/2005/8/layout/vList6"/>
    <dgm:cxn modelId="{EE5993A9-950B-4BB2-8102-B4C51BF812F3}" type="presOf" srcId="{6E89572C-BD5B-41B3-8B38-918709971167}" destId="{E11D64C3-63A8-4DF4-B9F3-B929A78323DE}" srcOrd="0" destOrd="0" presId="urn:microsoft.com/office/officeart/2005/8/layout/vList6"/>
    <dgm:cxn modelId="{1F924436-0F73-4D4B-AB7A-36BA6439CDFA}" srcId="{67EAE50D-E037-457C-A4D7-AA165658227F}" destId="{B9645566-B803-44EE-AE0C-7C45D19F0886}" srcOrd="1" destOrd="0" parTransId="{694E858C-E4B6-4A7D-B888-3C7DEF542969}" sibTransId="{03A4DE04-C05C-4205-8BCD-72CC8A447988}"/>
    <dgm:cxn modelId="{79F776DC-7A87-452D-8E0D-74A555A9C0D4}" type="presOf" srcId="{AC5161BB-A2D1-46EB-BBA3-19B7643FA0E4}" destId="{2A4145BD-1C6F-4923-A057-F6DFFBED86DF}" srcOrd="0" destOrd="0" presId="urn:microsoft.com/office/officeart/2005/8/layout/vList6"/>
    <dgm:cxn modelId="{3BC0C7A8-D3CE-491D-A7D4-1418BA550646}" srcId="{67EAE50D-E037-457C-A4D7-AA165658227F}" destId="{6E89572C-BD5B-41B3-8B38-918709971167}" srcOrd="0" destOrd="0" parTransId="{F858F846-6595-46E0-B3E9-9E7869FD5260}" sibTransId="{9FA6D617-F6BA-4D6F-9979-7C89DB94B741}"/>
    <dgm:cxn modelId="{79CE7A37-A54E-4038-9352-94E1D9A19A11}" srcId="{6E89572C-BD5B-41B3-8B38-918709971167}" destId="{1783A1C1-B091-4EA6-B7EC-3E8DBC064911}" srcOrd="0" destOrd="0" parTransId="{40D7D559-B1F9-43DE-9035-F131DE739C81}" sibTransId="{0BBB4EA9-B6A7-490C-B695-8681DCF1A5EF}"/>
    <dgm:cxn modelId="{96BA6DE7-B4E7-4B3D-9DD6-EAADEA57CF3A}" type="presOf" srcId="{67EAE50D-E037-457C-A4D7-AA165658227F}" destId="{084DC5AE-D314-45C0-9DDA-661141881D5B}" srcOrd="0" destOrd="0" presId="urn:microsoft.com/office/officeart/2005/8/layout/vList6"/>
    <dgm:cxn modelId="{72CF0179-95BE-472B-A0BD-351F83BDFC77}" type="presParOf" srcId="{084DC5AE-D314-45C0-9DDA-661141881D5B}" destId="{F26B86D7-6C66-48BC-BF58-E5F1EA430898}" srcOrd="0" destOrd="0" presId="urn:microsoft.com/office/officeart/2005/8/layout/vList6"/>
    <dgm:cxn modelId="{AC0F323A-6095-405D-AF0B-6A4F8930EB45}" type="presParOf" srcId="{F26B86D7-6C66-48BC-BF58-E5F1EA430898}" destId="{E11D64C3-63A8-4DF4-B9F3-B929A78323DE}" srcOrd="0" destOrd="0" presId="urn:microsoft.com/office/officeart/2005/8/layout/vList6"/>
    <dgm:cxn modelId="{53E8079A-1141-47CC-92AC-B6E2435CA90D}" type="presParOf" srcId="{F26B86D7-6C66-48BC-BF58-E5F1EA430898}" destId="{D2E47B15-A324-4246-B694-414965A7921B}" srcOrd="1" destOrd="0" presId="urn:microsoft.com/office/officeart/2005/8/layout/vList6"/>
    <dgm:cxn modelId="{5B31B223-18F0-4054-85C1-7D9AAC3DBC15}" type="presParOf" srcId="{084DC5AE-D314-45C0-9DDA-661141881D5B}" destId="{9F29638E-1D77-47F5-AE2F-E8297E38DF24}" srcOrd="1" destOrd="0" presId="urn:microsoft.com/office/officeart/2005/8/layout/vList6"/>
    <dgm:cxn modelId="{6EBF93B8-898B-4389-A471-CF687F275903}" type="presParOf" srcId="{084DC5AE-D314-45C0-9DDA-661141881D5B}" destId="{52E8D57A-4F8F-4326-A6B2-2643A35B629A}" srcOrd="2" destOrd="0" presId="urn:microsoft.com/office/officeart/2005/8/layout/vList6"/>
    <dgm:cxn modelId="{BBD4199B-C8CC-42AE-BF51-AA69BB124093}" type="presParOf" srcId="{52E8D57A-4F8F-4326-A6B2-2643A35B629A}" destId="{6FB2BEFD-1624-437D-A1A6-3140DF6DC660}" srcOrd="0" destOrd="0" presId="urn:microsoft.com/office/officeart/2005/8/layout/vList6"/>
    <dgm:cxn modelId="{B0245D79-F807-40F5-83CE-32C16877D881}" type="presParOf" srcId="{52E8D57A-4F8F-4326-A6B2-2643A35B629A}" destId="{2A4145BD-1C6F-4923-A057-F6DFFBED86DF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F3689016-49D9-4D3D-8DED-422C3EF0BB6C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C4DAB6F-7224-4ADB-9AFE-CCF71DB98AF3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cs-CZ" sz="2400" dirty="0" smtClean="0">
              <a:solidFill>
                <a:schemeClr val="accent6">
                  <a:lumMod val="75000"/>
                </a:schemeClr>
              </a:solidFill>
            </a:rPr>
            <a:t>Nesmí přerušit odepisování</a:t>
          </a:r>
          <a:endParaRPr lang="cs-CZ" sz="2400" dirty="0">
            <a:solidFill>
              <a:schemeClr val="accent6">
                <a:lumMod val="75000"/>
              </a:schemeClr>
            </a:solidFill>
          </a:endParaRPr>
        </a:p>
      </dgm:t>
    </dgm:pt>
    <dgm:pt modelId="{9A0483E6-DC7C-489A-AE02-EBE5A559C564}" type="parTrans" cxnId="{9E78232C-7FB0-4968-BB8E-C2155C9963BD}">
      <dgm:prSet/>
      <dgm:spPr/>
      <dgm:t>
        <a:bodyPr/>
        <a:lstStyle/>
        <a:p>
          <a:endParaRPr lang="cs-CZ"/>
        </a:p>
      </dgm:t>
    </dgm:pt>
    <dgm:pt modelId="{51417760-8013-4EB7-BE78-E840E245E78C}" type="sibTrans" cxnId="{9E78232C-7FB0-4968-BB8E-C2155C9963BD}">
      <dgm:prSet/>
      <dgm:spPr/>
      <dgm:t>
        <a:bodyPr/>
        <a:lstStyle/>
        <a:p>
          <a:endParaRPr lang="cs-CZ"/>
        </a:p>
      </dgm:t>
    </dgm:pt>
    <dgm:pt modelId="{7E83997B-530F-4974-8570-3F566B2CF375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cs-CZ" sz="2400" dirty="0" smtClean="0">
              <a:solidFill>
                <a:schemeClr val="accent6">
                  <a:lumMod val="75000"/>
                </a:schemeClr>
              </a:solidFill>
            </a:rPr>
            <a:t>Po celou tuto dobu vede odpisy ve své evidenci na příslušných inventárních kartách</a:t>
          </a:r>
          <a:endParaRPr lang="cs-CZ" sz="2400" dirty="0">
            <a:solidFill>
              <a:schemeClr val="accent6">
                <a:lumMod val="75000"/>
              </a:schemeClr>
            </a:solidFill>
          </a:endParaRPr>
        </a:p>
      </dgm:t>
    </dgm:pt>
    <dgm:pt modelId="{79AADFA0-264E-41AF-A247-9D5CC7EEE3D1}" type="parTrans" cxnId="{81018F8C-6849-43AA-BA8C-C0772CB7A4E9}">
      <dgm:prSet/>
      <dgm:spPr/>
      <dgm:t>
        <a:bodyPr/>
        <a:lstStyle/>
        <a:p>
          <a:endParaRPr lang="cs-CZ"/>
        </a:p>
      </dgm:t>
    </dgm:pt>
    <dgm:pt modelId="{CF85CF16-E7EF-4A3F-A41F-FEB778CBC17F}" type="sibTrans" cxnId="{81018F8C-6849-43AA-BA8C-C0772CB7A4E9}">
      <dgm:prSet/>
      <dgm:spPr/>
      <dgm:t>
        <a:bodyPr/>
        <a:lstStyle/>
        <a:p>
          <a:endParaRPr lang="cs-CZ"/>
        </a:p>
      </dgm:t>
    </dgm:pt>
    <dgm:pt modelId="{8FC27AF1-01B8-43BE-BB4C-84037EAE60EA}">
      <dgm:prSet custT="1"/>
      <dgm:spPr>
        <a:solidFill>
          <a:schemeClr val="accent2">
            <a:lumMod val="40000"/>
            <a:lumOff val="60000"/>
          </a:schemeClr>
        </a:solidFill>
        <a:ln>
          <a:solidFill>
            <a:schemeClr val="accent6">
              <a:lumMod val="75000"/>
            </a:schemeClr>
          </a:solidFill>
        </a:ln>
      </dgm:spPr>
      <dgm:t>
        <a:bodyPr/>
        <a:lstStyle/>
        <a:p>
          <a:pPr rtl="0"/>
          <a:r>
            <a:rPr lang="cs-CZ" sz="2400" dirty="0" smtClean="0">
              <a:solidFill>
                <a:schemeClr val="accent6">
                  <a:lumMod val="75000"/>
                </a:schemeClr>
              </a:solidFill>
            </a:rPr>
            <a:t>Snižuje ZC majetku tak, jako by odpisy do daňových výdajů zahrnovala </a:t>
          </a:r>
          <a:endParaRPr lang="cs-CZ" sz="2400" dirty="0">
            <a:solidFill>
              <a:schemeClr val="accent6">
                <a:lumMod val="75000"/>
              </a:schemeClr>
            </a:solidFill>
          </a:endParaRPr>
        </a:p>
      </dgm:t>
    </dgm:pt>
    <dgm:pt modelId="{18D32940-8E14-48CC-A754-47C6F7932A36}" type="parTrans" cxnId="{2ABCDB1A-0E56-4C77-B6F9-F7D6DF5788A3}">
      <dgm:prSet/>
      <dgm:spPr/>
      <dgm:t>
        <a:bodyPr/>
        <a:lstStyle/>
        <a:p>
          <a:endParaRPr lang="cs-CZ"/>
        </a:p>
      </dgm:t>
    </dgm:pt>
    <dgm:pt modelId="{F5C4B7EA-BBA8-45E8-BD23-A79B4B549210}" type="sibTrans" cxnId="{2ABCDB1A-0E56-4C77-B6F9-F7D6DF5788A3}">
      <dgm:prSet/>
      <dgm:spPr/>
      <dgm:t>
        <a:bodyPr/>
        <a:lstStyle/>
        <a:p>
          <a:endParaRPr lang="cs-CZ"/>
        </a:p>
      </dgm:t>
    </dgm:pt>
    <dgm:pt modelId="{27F9BAED-D6F2-4F66-9DAB-B3FA14C308A5}" type="pres">
      <dgm:prSet presAssocID="{F3689016-49D9-4D3D-8DED-422C3EF0BB6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2113019A-BB43-4909-AE66-D1D95453E985}" type="pres">
      <dgm:prSet presAssocID="{4C4DAB6F-7224-4ADB-9AFE-CCF71DB98AF3}" presName="parentLin" presStyleCnt="0"/>
      <dgm:spPr/>
    </dgm:pt>
    <dgm:pt modelId="{207224CB-7AF7-4BD6-BA84-D86473E21851}" type="pres">
      <dgm:prSet presAssocID="{4C4DAB6F-7224-4ADB-9AFE-CCF71DB98AF3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2114D136-88AD-4F0C-B402-88FA644E0AA5}" type="pres">
      <dgm:prSet presAssocID="{4C4DAB6F-7224-4ADB-9AFE-CCF71DB98AF3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9882156-406F-444B-8B0F-7621CD0B3403}" type="pres">
      <dgm:prSet presAssocID="{4C4DAB6F-7224-4ADB-9AFE-CCF71DB98AF3}" presName="negativeSpace" presStyleCnt="0"/>
      <dgm:spPr/>
    </dgm:pt>
    <dgm:pt modelId="{43EFFBEE-AF2A-4B44-ABA3-400A2FF5DD0B}" type="pres">
      <dgm:prSet presAssocID="{4C4DAB6F-7224-4ADB-9AFE-CCF71DB98AF3}" presName="childText" presStyleLbl="conFgAcc1" presStyleIdx="0" presStyleCnt="3" custLinFactNeighborY="-1412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</dgm:pt>
    <dgm:pt modelId="{6AC6EBFE-C37A-4B70-8B32-B72AD1179EFB}" type="pres">
      <dgm:prSet presAssocID="{51417760-8013-4EB7-BE78-E840E245E78C}" presName="spaceBetweenRectangles" presStyleCnt="0"/>
      <dgm:spPr/>
    </dgm:pt>
    <dgm:pt modelId="{E02FE7DA-D9B0-41AD-829A-477D1D741A5D}" type="pres">
      <dgm:prSet presAssocID="{7E83997B-530F-4974-8570-3F566B2CF375}" presName="parentLin" presStyleCnt="0"/>
      <dgm:spPr/>
    </dgm:pt>
    <dgm:pt modelId="{C5CBB683-1C87-4059-B1BF-161C05D3CCEC}" type="pres">
      <dgm:prSet presAssocID="{7E83997B-530F-4974-8570-3F566B2CF375}" presName="parentLeftMargin" presStyleLbl="node1" presStyleIdx="0" presStyleCnt="3"/>
      <dgm:spPr/>
      <dgm:t>
        <a:bodyPr/>
        <a:lstStyle/>
        <a:p>
          <a:endParaRPr lang="cs-CZ"/>
        </a:p>
      </dgm:t>
    </dgm:pt>
    <dgm:pt modelId="{848FB8A9-95AA-4ABA-88B7-6D80B2AD067A}" type="pres">
      <dgm:prSet presAssocID="{7E83997B-530F-4974-8570-3F566B2CF375}" presName="parentText" presStyleLbl="node1" presStyleIdx="1" presStyleCnt="3" custScaleX="142857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C040753-DDC1-479B-9CC5-BFCD6C28C9A1}" type="pres">
      <dgm:prSet presAssocID="{7E83997B-530F-4974-8570-3F566B2CF375}" presName="negativeSpace" presStyleCnt="0"/>
      <dgm:spPr/>
    </dgm:pt>
    <dgm:pt modelId="{7D876EA1-A9D1-4FA7-B784-9473D0D6F6F9}" type="pres">
      <dgm:prSet presAssocID="{7E83997B-530F-4974-8570-3F566B2CF375}" presName="childText" presStyleLbl="conFgAcc1" presStyleIdx="1" presStyleCnt="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</dgm:pt>
    <dgm:pt modelId="{32D4BFF0-BF2C-4E6F-82EB-5FCFAB747DC4}" type="pres">
      <dgm:prSet presAssocID="{CF85CF16-E7EF-4A3F-A41F-FEB778CBC17F}" presName="spaceBetweenRectangles" presStyleCnt="0"/>
      <dgm:spPr/>
    </dgm:pt>
    <dgm:pt modelId="{CC0737A5-BA70-4A11-A605-110EAE478262}" type="pres">
      <dgm:prSet presAssocID="{8FC27AF1-01B8-43BE-BB4C-84037EAE60EA}" presName="parentLin" presStyleCnt="0"/>
      <dgm:spPr/>
    </dgm:pt>
    <dgm:pt modelId="{EAC36FC9-59E2-46E9-982F-22C9BACB6360}" type="pres">
      <dgm:prSet presAssocID="{8FC27AF1-01B8-43BE-BB4C-84037EAE60EA}" presName="parentLeftMargin" presStyleLbl="node1" presStyleIdx="1" presStyleCnt="3"/>
      <dgm:spPr/>
      <dgm:t>
        <a:bodyPr/>
        <a:lstStyle/>
        <a:p>
          <a:endParaRPr lang="cs-CZ"/>
        </a:p>
      </dgm:t>
    </dgm:pt>
    <dgm:pt modelId="{02D10B8C-D4D2-4266-AE86-74C00331A187}" type="pres">
      <dgm:prSet presAssocID="{8FC27AF1-01B8-43BE-BB4C-84037EAE60EA}" presName="parentText" presStyleLbl="node1" presStyleIdx="2" presStyleCnt="3" custScaleX="142857" custLinFactNeighborX="15955" custLinFactNeighborY="-2583">
        <dgm:presLayoutVars>
          <dgm:chMax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CC7A7C7-A2EB-4D12-BE74-2C802FC4E83B}" type="pres">
      <dgm:prSet presAssocID="{8FC27AF1-01B8-43BE-BB4C-84037EAE60EA}" presName="negativeSpace" presStyleCnt="0"/>
      <dgm:spPr/>
    </dgm:pt>
    <dgm:pt modelId="{EFC7A77E-B743-4E56-828D-455795D5F2B3}" type="pres">
      <dgm:prSet presAssocID="{8FC27AF1-01B8-43BE-BB4C-84037EAE60EA}" presName="childText" presStyleLbl="conFgAcc1" presStyleIdx="2" presStyleCnt="3">
        <dgm:presLayoutVars>
          <dgm:bulletEnabled val="1"/>
        </dgm:presLayoutVars>
      </dgm:prSet>
      <dgm:spPr>
        <a:ln>
          <a:solidFill>
            <a:schemeClr val="accent6">
              <a:lumMod val="75000"/>
            </a:schemeClr>
          </a:solidFill>
        </a:ln>
      </dgm:spPr>
    </dgm:pt>
  </dgm:ptLst>
  <dgm:cxnLst>
    <dgm:cxn modelId="{2ABCDB1A-0E56-4C77-B6F9-F7D6DF5788A3}" srcId="{F3689016-49D9-4D3D-8DED-422C3EF0BB6C}" destId="{8FC27AF1-01B8-43BE-BB4C-84037EAE60EA}" srcOrd="2" destOrd="0" parTransId="{18D32940-8E14-48CC-A754-47C6F7932A36}" sibTransId="{F5C4B7EA-BBA8-45E8-BD23-A79B4B549210}"/>
    <dgm:cxn modelId="{9E78232C-7FB0-4968-BB8E-C2155C9963BD}" srcId="{F3689016-49D9-4D3D-8DED-422C3EF0BB6C}" destId="{4C4DAB6F-7224-4ADB-9AFE-CCF71DB98AF3}" srcOrd="0" destOrd="0" parTransId="{9A0483E6-DC7C-489A-AE02-EBE5A559C564}" sibTransId="{51417760-8013-4EB7-BE78-E840E245E78C}"/>
    <dgm:cxn modelId="{590347D3-32F8-44B7-824C-A6A4C6519509}" type="presOf" srcId="{8FC27AF1-01B8-43BE-BB4C-84037EAE60EA}" destId="{02D10B8C-D4D2-4266-AE86-74C00331A187}" srcOrd="1" destOrd="0" presId="urn:microsoft.com/office/officeart/2005/8/layout/list1"/>
    <dgm:cxn modelId="{0CBDBBC9-728B-42FE-8C09-1EFCE26A6A01}" type="presOf" srcId="{4C4DAB6F-7224-4ADB-9AFE-CCF71DB98AF3}" destId="{2114D136-88AD-4F0C-B402-88FA644E0AA5}" srcOrd="1" destOrd="0" presId="urn:microsoft.com/office/officeart/2005/8/layout/list1"/>
    <dgm:cxn modelId="{CBA57DA0-6DDB-49D5-88BA-D108C5752EE1}" type="presOf" srcId="{F3689016-49D9-4D3D-8DED-422C3EF0BB6C}" destId="{27F9BAED-D6F2-4F66-9DAB-B3FA14C308A5}" srcOrd="0" destOrd="0" presId="urn:microsoft.com/office/officeart/2005/8/layout/list1"/>
    <dgm:cxn modelId="{A0FE9544-2266-4B30-9706-2364BDEB4805}" type="presOf" srcId="{4C4DAB6F-7224-4ADB-9AFE-CCF71DB98AF3}" destId="{207224CB-7AF7-4BD6-BA84-D86473E21851}" srcOrd="0" destOrd="0" presId="urn:microsoft.com/office/officeart/2005/8/layout/list1"/>
    <dgm:cxn modelId="{AA1DA7B7-D7DD-4B97-92F7-6110838C3806}" type="presOf" srcId="{7E83997B-530F-4974-8570-3F566B2CF375}" destId="{C5CBB683-1C87-4059-B1BF-161C05D3CCEC}" srcOrd="0" destOrd="0" presId="urn:microsoft.com/office/officeart/2005/8/layout/list1"/>
    <dgm:cxn modelId="{81018F8C-6849-43AA-BA8C-C0772CB7A4E9}" srcId="{F3689016-49D9-4D3D-8DED-422C3EF0BB6C}" destId="{7E83997B-530F-4974-8570-3F566B2CF375}" srcOrd="1" destOrd="0" parTransId="{79AADFA0-264E-41AF-A247-9D5CC7EEE3D1}" sibTransId="{CF85CF16-E7EF-4A3F-A41F-FEB778CBC17F}"/>
    <dgm:cxn modelId="{64D0EC84-3A1D-42A7-9B3F-CBEAA19D6D95}" type="presOf" srcId="{8FC27AF1-01B8-43BE-BB4C-84037EAE60EA}" destId="{EAC36FC9-59E2-46E9-982F-22C9BACB6360}" srcOrd="0" destOrd="0" presId="urn:microsoft.com/office/officeart/2005/8/layout/list1"/>
    <dgm:cxn modelId="{343367F2-026A-4C99-A2FF-10518DE71469}" type="presOf" srcId="{7E83997B-530F-4974-8570-3F566B2CF375}" destId="{848FB8A9-95AA-4ABA-88B7-6D80B2AD067A}" srcOrd="1" destOrd="0" presId="urn:microsoft.com/office/officeart/2005/8/layout/list1"/>
    <dgm:cxn modelId="{C883D45B-4B89-4C11-A1B7-61D3538FA261}" type="presParOf" srcId="{27F9BAED-D6F2-4F66-9DAB-B3FA14C308A5}" destId="{2113019A-BB43-4909-AE66-D1D95453E985}" srcOrd="0" destOrd="0" presId="urn:microsoft.com/office/officeart/2005/8/layout/list1"/>
    <dgm:cxn modelId="{147A4D9F-5209-4524-AA87-9EC819380400}" type="presParOf" srcId="{2113019A-BB43-4909-AE66-D1D95453E985}" destId="{207224CB-7AF7-4BD6-BA84-D86473E21851}" srcOrd="0" destOrd="0" presId="urn:microsoft.com/office/officeart/2005/8/layout/list1"/>
    <dgm:cxn modelId="{9631DC06-39D5-4075-A4D7-889B09094982}" type="presParOf" srcId="{2113019A-BB43-4909-AE66-D1D95453E985}" destId="{2114D136-88AD-4F0C-B402-88FA644E0AA5}" srcOrd="1" destOrd="0" presId="urn:microsoft.com/office/officeart/2005/8/layout/list1"/>
    <dgm:cxn modelId="{01F11215-5292-4855-B387-BA9F10BA9379}" type="presParOf" srcId="{27F9BAED-D6F2-4F66-9DAB-B3FA14C308A5}" destId="{39882156-406F-444B-8B0F-7621CD0B3403}" srcOrd="1" destOrd="0" presId="urn:microsoft.com/office/officeart/2005/8/layout/list1"/>
    <dgm:cxn modelId="{317CE5E2-09F6-40CB-A45B-8C9410300BF6}" type="presParOf" srcId="{27F9BAED-D6F2-4F66-9DAB-B3FA14C308A5}" destId="{43EFFBEE-AF2A-4B44-ABA3-400A2FF5DD0B}" srcOrd="2" destOrd="0" presId="urn:microsoft.com/office/officeart/2005/8/layout/list1"/>
    <dgm:cxn modelId="{8729FF7E-289A-4731-8C6E-677F07F89C16}" type="presParOf" srcId="{27F9BAED-D6F2-4F66-9DAB-B3FA14C308A5}" destId="{6AC6EBFE-C37A-4B70-8B32-B72AD1179EFB}" srcOrd="3" destOrd="0" presId="urn:microsoft.com/office/officeart/2005/8/layout/list1"/>
    <dgm:cxn modelId="{45467587-39EA-47E1-9521-ABECAC66FC0C}" type="presParOf" srcId="{27F9BAED-D6F2-4F66-9DAB-B3FA14C308A5}" destId="{E02FE7DA-D9B0-41AD-829A-477D1D741A5D}" srcOrd="4" destOrd="0" presId="urn:microsoft.com/office/officeart/2005/8/layout/list1"/>
    <dgm:cxn modelId="{4BBE729C-08F5-4B58-A31A-B3471A9ADD35}" type="presParOf" srcId="{E02FE7DA-D9B0-41AD-829A-477D1D741A5D}" destId="{C5CBB683-1C87-4059-B1BF-161C05D3CCEC}" srcOrd="0" destOrd="0" presId="urn:microsoft.com/office/officeart/2005/8/layout/list1"/>
    <dgm:cxn modelId="{CCF80A16-C8D2-41F2-9B99-F88407788FEC}" type="presParOf" srcId="{E02FE7DA-D9B0-41AD-829A-477D1D741A5D}" destId="{848FB8A9-95AA-4ABA-88B7-6D80B2AD067A}" srcOrd="1" destOrd="0" presId="urn:microsoft.com/office/officeart/2005/8/layout/list1"/>
    <dgm:cxn modelId="{47EC312F-B793-4008-B834-1F932F3D98AD}" type="presParOf" srcId="{27F9BAED-D6F2-4F66-9DAB-B3FA14C308A5}" destId="{1C040753-DDC1-479B-9CC5-BFCD6C28C9A1}" srcOrd="5" destOrd="0" presId="urn:microsoft.com/office/officeart/2005/8/layout/list1"/>
    <dgm:cxn modelId="{662839BC-BDC6-4988-B642-6F93C38CAFD7}" type="presParOf" srcId="{27F9BAED-D6F2-4F66-9DAB-B3FA14C308A5}" destId="{7D876EA1-A9D1-4FA7-B784-9473D0D6F6F9}" srcOrd="6" destOrd="0" presId="urn:microsoft.com/office/officeart/2005/8/layout/list1"/>
    <dgm:cxn modelId="{414E1142-A47C-4DA2-83F0-68C5F7207D9F}" type="presParOf" srcId="{27F9BAED-D6F2-4F66-9DAB-B3FA14C308A5}" destId="{32D4BFF0-BF2C-4E6F-82EB-5FCFAB747DC4}" srcOrd="7" destOrd="0" presId="urn:microsoft.com/office/officeart/2005/8/layout/list1"/>
    <dgm:cxn modelId="{876CD53A-E025-49A8-ADCF-51B28C34991E}" type="presParOf" srcId="{27F9BAED-D6F2-4F66-9DAB-B3FA14C308A5}" destId="{CC0737A5-BA70-4A11-A605-110EAE478262}" srcOrd="8" destOrd="0" presId="urn:microsoft.com/office/officeart/2005/8/layout/list1"/>
    <dgm:cxn modelId="{67F928E3-BF42-46A6-9E45-37A80D317FD5}" type="presParOf" srcId="{CC0737A5-BA70-4A11-A605-110EAE478262}" destId="{EAC36FC9-59E2-46E9-982F-22C9BACB6360}" srcOrd="0" destOrd="0" presId="urn:microsoft.com/office/officeart/2005/8/layout/list1"/>
    <dgm:cxn modelId="{E071E6B6-E2BE-4657-9EF7-C408956F0CCB}" type="presParOf" srcId="{CC0737A5-BA70-4A11-A605-110EAE478262}" destId="{02D10B8C-D4D2-4266-AE86-74C00331A187}" srcOrd="1" destOrd="0" presId="urn:microsoft.com/office/officeart/2005/8/layout/list1"/>
    <dgm:cxn modelId="{8D2923FF-2FCD-4ADA-80D5-4C631477B013}" type="presParOf" srcId="{27F9BAED-D6F2-4F66-9DAB-B3FA14C308A5}" destId="{4CC7A7C7-A2EB-4D12-BE74-2C802FC4E83B}" srcOrd="9" destOrd="0" presId="urn:microsoft.com/office/officeart/2005/8/layout/list1"/>
    <dgm:cxn modelId="{F013FF62-CAB5-4468-B2E0-D92F7606AC75}" type="presParOf" srcId="{27F9BAED-D6F2-4F66-9DAB-B3FA14C308A5}" destId="{EFC7A77E-B743-4E56-828D-455795D5F2B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09E20E-E8E1-4D12-A0EC-79D78CEA43C9}">
      <dsp:nvSpPr>
        <dsp:cNvPr id="0" name=""/>
        <dsp:cNvSpPr/>
      </dsp:nvSpPr>
      <dsp:spPr>
        <a:xfrm>
          <a:off x="0" y="585064"/>
          <a:ext cx="10515600" cy="64759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má významnou ekonomickou úlohu </a:t>
          </a:r>
          <a:endParaRPr lang="cs-CZ" sz="2700" kern="1200" dirty="0"/>
        </a:p>
      </dsp:txBody>
      <dsp:txXfrm>
        <a:off x="31613" y="616677"/>
        <a:ext cx="10452374" cy="584369"/>
      </dsp:txXfrm>
    </dsp:sp>
    <dsp:sp modelId="{8D172793-0465-45BA-865F-3687EFDF1E45}">
      <dsp:nvSpPr>
        <dsp:cNvPr id="0" name=""/>
        <dsp:cNvSpPr/>
      </dsp:nvSpPr>
      <dsp:spPr>
        <a:xfrm>
          <a:off x="0" y="1310419"/>
          <a:ext cx="10515600" cy="647595"/>
        </a:xfrm>
        <a:prstGeom prst="roundRect">
          <a:avLst/>
        </a:prstGeom>
        <a:solidFill>
          <a:schemeClr val="accent2">
            <a:hueOff val="-363841"/>
            <a:satOff val="-20982"/>
            <a:lumOff val="215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ze strany státu jsou tyto aktiva daňově ošetřována</a:t>
          </a:r>
          <a:endParaRPr lang="cs-CZ" sz="2700" kern="1200" dirty="0"/>
        </a:p>
      </dsp:txBody>
      <dsp:txXfrm>
        <a:off x="31613" y="1342032"/>
        <a:ext cx="10452374" cy="584369"/>
      </dsp:txXfrm>
    </dsp:sp>
    <dsp:sp modelId="{32A82746-7528-46B1-B154-FB0250CF7FA6}">
      <dsp:nvSpPr>
        <dsp:cNvPr id="0" name=""/>
        <dsp:cNvSpPr/>
      </dsp:nvSpPr>
      <dsp:spPr>
        <a:xfrm>
          <a:off x="0" y="2035775"/>
          <a:ext cx="10515600" cy="647595"/>
        </a:xfrm>
        <a:prstGeom prst="round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výše odpisů má vliv  na hospodářský výsledek firmy </a:t>
          </a:r>
          <a:endParaRPr lang="cs-CZ" sz="2700" kern="1200"/>
        </a:p>
      </dsp:txBody>
      <dsp:txXfrm>
        <a:off x="31613" y="2067388"/>
        <a:ext cx="10452374" cy="584369"/>
      </dsp:txXfrm>
    </dsp:sp>
    <dsp:sp modelId="{CAD7D08A-D1FC-4AA1-9848-74FC97CB9FE8}">
      <dsp:nvSpPr>
        <dsp:cNvPr id="0" name=""/>
        <dsp:cNvSpPr/>
      </dsp:nvSpPr>
      <dsp:spPr>
        <a:xfrm>
          <a:off x="0" y="2761130"/>
          <a:ext cx="10515600" cy="647595"/>
        </a:xfrm>
        <a:prstGeom prst="roundRect">
          <a:avLst/>
        </a:prstGeom>
        <a:solidFill>
          <a:schemeClr val="accent2">
            <a:hueOff val="-1091522"/>
            <a:satOff val="-62946"/>
            <a:lumOff val="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smtClean="0"/>
            <a:t>tím i na velikost daňové povinnosti </a:t>
          </a:r>
          <a:endParaRPr lang="cs-CZ" sz="2700" kern="1200"/>
        </a:p>
      </dsp:txBody>
      <dsp:txXfrm>
        <a:off x="31613" y="2792743"/>
        <a:ext cx="10452374" cy="584369"/>
      </dsp:txXfrm>
    </dsp:sp>
    <dsp:sp modelId="{0318B6DE-66B4-42D5-894A-E1E92E19CAE4}">
      <dsp:nvSpPr>
        <dsp:cNvPr id="0" name=""/>
        <dsp:cNvSpPr/>
      </dsp:nvSpPr>
      <dsp:spPr>
        <a:xfrm>
          <a:off x="0" y="3486485"/>
          <a:ext cx="10515600" cy="647595"/>
        </a:xfrm>
        <a:prstGeom prst="round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700" kern="1200" dirty="0" smtClean="0"/>
            <a:t>vhodná investiční </a:t>
          </a:r>
          <a:r>
            <a:rPr lang="cs-CZ" sz="2700" kern="1200" dirty="0" smtClean="0">
              <a:solidFill>
                <a:schemeClr val="bg1"/>
              </a:solidFill>
            </a:rPr>
            <a:t>politika</a:t>
          </a:r>
          <a:r>
            <a:rPr lang="cs-CZ" sz="2700" kern="1200" dirty="0" smtClean="0"/>
            <a:t> by měla motivovat investiční aktivitu podniků</a:t>
          </a:r>
          <a:endParaRPr lang="cs-CZ" sz="2700" kern="1200" dirty="0"/>
        </a:p>
      </dsp:txBody>
      <dsp:txXfrm>
        <a:off x="31613" y="3518098"/>
        <a:ext cx="10452374" cy="584369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71B0A4-526F-4CCF-8CE6-BD95F090FA28}">
      <dsp:nvSpPr>
        <dsp:cNvPr id="0" name=""/>
        <dsp:cNvSpPr/>
      </dsp:nvSpPr>
      <dsp:spPr>
        <a:xfrm>
          <a:off x="0" y="96174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2E48C6-E6AB-4EC6-8154-17B86511DD75}">
      <dsp:nvSpPr>
        <dsp:cNvPr id="0" name=""/>
        <dsp:cNvSpPr/>
      </dsp:nvSpPr>
      <dsp:spPr>
        <a:xfrm>
          <a:off x="525780" y="607509"/>
          <a:ext cx="7360920" cy="7084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zvýšení vstupní ceny pro pořízení hmotného majetku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560365" y="642094"/>
        <a:ext cx="7291750" cy="639310"/>
      </dsp:txXfrm>
    </dsp:sp>
    <dsp:sp modelId="{6F865EB8-9F87-4F9F-BFF7-6382CF02F8F6}">
      <dsp:nvSpPr>
        <dsp:cNvPr id="0" name=""/>
        <dsp:cNvSpPr/>
      </dsp:nvSpPr>
      <dsp:spPr>
        <a:xfrm>
          <a:off x="0" y="205038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143EEE-D88D-44E5-8763-B6A876AA604C}">
      <dsp:nvSpPr>
        <dsp:cNvPr id="0" name=""/>
        <dsp:cNvSpPr/>
      </dsp:nvSpPr>
      <dsp:spPr>
        <a:xfrm>
          <a:off x="576112" y="1662595"/>
          <a:ext cx="6947677" cy="7084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zavedení mimořádných odpisů 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610697" y="1697180"/>
        <a:ext cx="6878507" cy="639310"/>
      </dsp:txXfrm>
    </dsp:sp>
    <dsp:sp modelId="{5FD7D4CB-E140-4A89-80DE-CFB0DA892F4C}">
      <dsp:nvSpPr>
        <dsp:cNvPr id="0" name=""/>
        <dsp:cNvSpPr/>
      </dsp:nvSpPr>
      <dsp:spPr>
        <a:xfrm>
          <a:off x="0" y="3139029"/>
          <a:ext cx="10515600" cy="604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821DA4E-EC7D-4624-997D-C43FC1E1A430}">
      <dsp:nvSpPr>
        <dsp:cNvPr id="0" name=""/>
        <dsp:cNvSpPr/>
      </dsp:nvSpPr>
      <dsp:spPr>
        <a:xfrm>
          <a:off x="525780" y="2784789"/>
          <a:ext cx="7360920" cy="70848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b="1" kern="1200" dirty="0" smtClean="0">
              <a:solidFill>
                <a:schemeClr val="tx1"/>
              </a:solidFill>
            </a:rPr>
            <a:t>zrušení daňové kategorie nehmotného majetku</a:t>
          </a:r>
          <a:endParaRPr lang="cs-CZ" sz="2400" kern="1200" dirty="0">
            <a:solidFill>
              <a:schemeClr val="tx1"/>
            </a:solidFill>
          </a:endParaRPr>
        </a:p>
      </dsp:txBody>
      <dsp:txXfrm>
        <a:off x="560365" y="2819374"/>
        <a:ext cx="7291750" cy="639310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80626-182A-450F-AF25-7D6B59D2D0D9}">
      <dsp:nvSpPr>
        <dsp:cNvPr id="0" name=""/>
        <dsp:cNvSpPr/>
      </dsp:nvSpPr>
      <dsp:spPr>
        <a:xfrm>
          <a:off x="0" y="78443"/>
          <a:ext cx="10515600" cy="1559025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tx1"/>
              </a:solidFill>
            </a:rPr>
            <a:t>zařazeného do odpisové skupiny č. 1 a 2</a:t>
          </a:r>
          <a:endParaRPr lang="cs-CZ" sz="2800" kern="1200" dirty="0">
            <a:solidFill>
              <a:schemeClr val="tx1"/>
            </a:solidFill>
          </a:endParaRPr>
        </a:p>
      </dsp:txBody>
      <dsp:txXfrm>
        <a:off x="76105" y="154548"/>
        <a:ext cx="10363390" cy="1406815"/>
      </dsp:txXfrm>
    </dsp:sp>
    <dsp:sp modelId="{36A2EC31-52B6-4C9F-A330-32BDFD7FED3E}">
      <dsp:nvSpPr>
        <dsp:cNvPr id="0" name=""/>
        <dsp:cNvSpPr/>
      </dsp:nvSpPr>
      <dsp:spPr>
        <a:xfrm>
          <a:off x="0" y="1637469"/>
          <a:ext cx="10515600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5560" rIns="199136" bIns="35560" numCol="1" spcCol="1270" anchor="t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800" kern="1200" dirty="0" smtClean="0"/>
            <a:t>viz příloha č. 1 k zákonu o daních z příjmů</a:t>
          </a:r>
          <a:endParaRPr lang="cs-CZ" sz="2800" kern="1200" dirty="0"/>
        </a:p>
      </dsp:txBody>
      <dsp:txXfrm>
        <a:off x="0" y="1637469"/>
        <a:ext cx="10515600" cy="1076400"/>
      </dsp:txXfrm>
    </dsp:sp>
    <dsp:sp modelId="{41F807C6-39AE-465B-942E-627EA5142426}">
      <dsp:nvSpPr>
        <dsp:cNvPr id="0" name=""/>
        <dsp:cNvSpPr/>
      </dsp:nvSpPr>
      <dsp:spPr>
        <a:xfrm>
          <a:off x="0" y="2713869"/>
          <a:ext cx="10515600" cy="1559025"/>
        </a:xfrm>
        <a:prstGeom prst="roundRect">
          <a:avLst/>
        </a:prstGeom>
        <a:solidFill>
          <a:schemeClr val="accent6">
            <a:lumMod val="75000"/>
          </a:schemeClr>
        </a:solidFill>
        <a:ln w="12700" cap="flat" cmpd="sng" algn="ctr">
          <a:solidFill>
            <a:schemeClr val="accent2">
              <a:lumMod val="20000"/>
              <a:lumOff val="8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1"/>
              </a:solidFill>
            </a:rPr>
            <a:t>Mimořádné odpisy lze využít pouze u majetku pořízeného v období od 1. ledna 2020 do 31. prosince 2021, a to jen u poplatníka, který je jeho prvním </a:t>
          </a:r>
          <a:r>
            <a:rPr lang="cs-CZ" sz="2800" kern="1200" dirty="0" err="1" smtClean="0">
              <a:solidFill>
                <a:schemeClr val="bg1"/>
              </a:solidFill>
            </a:rPr>
            <a:t>odpisovatelem</a:t>
          </a:r>
          <a:r>
            <a:rPr lang="cs-CZ" sz="2800" kern="1200" dirty="0" smtClean="0">
              <a:solidFill>
                <a:schemeClr val="bg1"/>
              </a:solidFill>
            </a:rPr>
            <a:t>.</a:t>
          </a:r>
          <a:endParaRPr lang="cs-CZ" sz="2800" kern="1200" dirty="0">
            <a:solidFill>
              <a:schemeClr val="bg1"/>
            </a:solidFill>
          </a:endParaRPr>
        </a:p>
      </dsp:txBody>
      <dsp:txXfrm>
        <a:off x="76105" y="2789974"/>
        <a:ext cx="10363390" cy="1406815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4BD3CA-10F0-4C0E-B9B0-921591B540FC}">
      <dsp:nvSpPr>
        <dsp:cNvPr id="0" name=""/>
        <dsp:cNvSpPr/>
      </dsp:nvSpPr>
      <dsp:spPr>
        <a:xfrm>
          <a:off x="0" y="846158"/>
          <a:ext cx="1098593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9E4174-00B4-4969-A134-A33AFD3C9165}">
      <dsp:nvSpPr>
        <dsp:cNvPr id="0" name=""/>
        <dsp:cNvSpPr/>
      </dsp:nvSpPr>
      <dsp:spPr>
        <a:xfrm>
          <a:off x="498873" y="80925"/>
          <a:ext cx="10478920" cy="1030912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670" tIns="0" rIns="29067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accent6">
                  <a:lumMod val="50000"/>
                </a:schemeClr>
              </a:solidFill>
            </a:rPr>
            <a:t>HM zařazený v 1. odpis. skupině - lze odepsat rovnoměrně bez přerušení do 100 % vstupní ceny za 12 měsíců.</a:t>
          </a:r>
          <a:endParaRPr lang="cs-CZ" sz="2400" kern="1200" dirty="0">
            <a:solidFill>
              <a:schemeClr val="accent6">
                <a:lumMod val="50000"/>
              </a:schemeClr>
            </a:solidFill>
          </a:endParaRPr>
        </a:p>
      </dsp:txBody>
      <dsp:txXfrm>
        <a:off x="549198" y="131250"/>
        <a:ext cx="10378270" cy="930262"/>
      </dsp:txXfrm>
    </dsp:sp>
    <dsp:sp modelId="{F023349B-0A4E-4F73-8776-AEDB18B85092}">
      <dsp:nvSpPr>
        <dsp:cNvPr id="0" name=""/>
        <dsp:cNvSpPr/>
      </dsp:nvSpPr>
      <dsp:spPr>
        <a:xfrm>
          <a:off x="0" y="3150186"/>
          <a:ext cx="1098593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33C585-FDF6-4C3F-BEFB-8F073258148D}">
      <dsp:nvSpPr>
        <dsp:cNvPr id="0" name=""/>
        <dsp:cNvSpPr/>
      </dsp:nvSpPr>
      <dsp:spPr>
        <a:xfrm>
          <a:off x="525704" y="1388733"/>
          <a:ext cx="10460233" cy="2018907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670" tIns="0" rIns="29067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accent6">
                  <a:lumMod val="50000"/>
                </a:schemeClr>
              </a:solidFill>
            </a:rPr>
            <a:t>HM zařazený ve 2. odpis. skupině - lze odepsat do 100 % vstupní ceny za 24 měsíců: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6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→ </a:t>
          </a:r>
          <a:r>
            <a:rPr lang="cs-CZ" sz="2000" kern="1200" dirty="0" smtClean="0">
              <a:solidFill>
                <a:schemeClr val="accent6">
                  <a:lumMod val="50000"/>
                </a:schemeClr>
              </a:solidFill>
              <a:latin typeface="+mn-lt"/>
            </a:rPr>
            <a:t>přitom za prvních 12 měsíců se uplatní odpis rovnoměrně do výše 60 % vstupní ceny HM 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 smtClean="0">
              <a:solidFill>
                <a:schemeClr val="accent6">
                  <a:lumMod val="50000"/>
                </a:schemeClr>
              </a:solidFill>
              <a:latin typeface="+mn-lt"/>
              <a:cs typeface="Times New Roman" panose="02020603050405020304" pitchFamily="18" charset="0"/>
            </a:rPr>
            <a:t>→ </a:t>
          </a:r>
          <a:r>
            <a:rPr lang="cs-CZ" sz="2000" kern="1200" dirty="0" smtClean="0">
              <a:solidFill>
                <a:schemeClr val="accent6">
                  <a:lumMod val="50000"/>
                </a:schemeClr>
              </a:solidFill>
              <a:latin typeface="+mn-lt"/>
            </a:rPr>
            <a:t>a za dalších bezprostředně následujících 12 měsíců se uplatní odpisy rovnoměrně do výše 40 % vstupní ceny HM.</a:t>
          </a:r>
          <a:endParaRPr lang="cs-CZ" sz="2000" kern="1200" dirty="0">
            <a:solidFill>
              <a:schemeClr val="accent6">
                <a:lumMod val="50000"/>
              </a:schemeClr>
            </a:solidFill>
            <a:latin typeface="+mn-lt"/>
          </a:endParaRPr>
        </a:p>
      </dsp:txBody>
      <dsp:txXfrm>
        <a:off x="624259" y="1487288"/>
        <a:ext cx="10263123" cy="1821797"/>
      </dsp:txXfrm>
    </dsp:sp>
    <dsp:sp modelId="{C54A29F7-E9E2-467A-8491-BBC6EFB292D2}">
      <dsp:nvSpPr>
        <dsp:cNvPr id="0" name=""/>
        <dsp:cNvSpPr/>
      </dsp:nvSpPr>
      <dsp:spPr>
        <a:xfrm>
          <a:off x="0" y="4486299"/>
          <a:ext cx="10985938" cy="453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552CD5A-2A5A-413E-9064-25C12BD86D9B}">
      <dsp:nvSpPr>
        <dsp:cNvPr id="0" name=""/>
        <dsp:cNvSpPr/>
      </dsp:nvSpPr>
      <dsp:spPr>
        <a:xfrm>
          <a:off x="523012" y="3700986"/>
          <a:ext cx="10460233" cy="1050992"/>
        </a:xfrm>
        <a:prstGeom prst="roundRect">
          <a:avLst/>
        </a:prstGeom>
        <a:solidFill>
          <a:schemeClr val="accent6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0670" tIns="0" rIns="29067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accent2"/>
              </a:solidFill>
            </a:rPr>
            <a:t>Takovéto odpisy se stanoví s přesností na celé měsíce a zaokrouhlují na celé koruny nahoru</a:t>
          </a:r>
          <a:r>
            <a:rPr lang="cs-CZ" sz="2400" kern="1200" dirty="0" smtClean="0"/>
            <a:t>.</a:t>
          </a:r>
          <a:endParaRPr lang="cs-CZ" sz="2400" kern="1200" dirty="0"/>
        </a:p>
      </dsp:txBody>
      <dsp:txXfrm>
        <a:off x="574317" y="3752291"/>
        <a:ext cx="10357623" cy="948382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D99F00-1106-4B00-82AF-BA375403C99D}">
      <dsp:nvSpPr>
        <dsp:cNvPr id="0" name=""/>
        <dsp:cNvSpPr/>
      </dsp:nvSpPr>
      <dsp:spPr>
        <a:xfrm>
          <a:off x="0" y="210969"/>
          <a:ext cx="10515600" cy="865800"/>
        </a:xfrm>
        <a:prstGeom prst="round2Diag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600" kern="1200" dirty="0" smtClean="0">
              <a:solidFill>
                <a:schemeClr val="tx1"/>
              </a:solidFill>
            </a:rPr>
            <a:t>Účetní odpisy</a:t>
          </a:r>
          <a:endParaRPr lang="cs-CZ" sz="3600" kern="1200" dirty="0">
            <a:solidFill>
              <a:schemeClr val="tx1"/>
            </a:solidFill>
          </a:endParaRPr>
        </a:p>
      </dsp:txBody>
      <dsp:txXfrm>
        <a:off x="42265" y="253234"/>
        <a:ext cx="10431070" cy="781270"/>
      </dsp:txXfrm>
    </dsp:sp>
    <dsp:sp modelId="{90D7E6D8-F0BB-4237-A748-872966C9E59F}">
      <dsp:nvSpPr>
        <dsp:cNvPr id="0" name=""/>
        <dsp:cNvSpPr/>
      </dsp:nvSpPr>
      <dsp:spPr>
        <a:xfrm>
          <a:off x="0" y="1076769"/>
          <a:ext cx="10515600" cy="30635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50800" rIns="284480" bIns="50800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dirty="0" smtClean="0">
              <a:solidFill>
                <a:schemeClr val="tx1"/>
              </a:solidFill>
            </a:rPr>
            <a:t>Jedná se o postupné opotřebení majetku</a:t>
          </a:r>
          <a:endParaRPr lang="cs-CZ" sz="3100" kern="1200" dirty="0">
            <a:solidFill>
              <a:schemeClr val="tx1"/>
            </a:solidFill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dirty="0" smtClean="0">
              <a:solidFill>
                <a:schemeClr val="tx1"/>
              </a:solidFill>
            </a:rPr>
            <a:t>Stanoví se na základě odborného odhadu, co nejpřesněji, tak aby odrážely danou realitu</a:t>
          </a:r>
          <a:endParaRPr lang="cs-CZ" sz="3100" kern="1200" dirty="0">
            <a:solidFill>
              <a:schemeClr val="tx1"/>
            </a:solidFill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3100" kern="1200" dirty="0" smtClean="0">
              <a:solidFill>
                <a:schemeClr val="tx1"/>
              </a:solidFill>
            </a:rPr>
            <a:t>tak aby jejich zachycení v účetnictví zaručovalo, že toto účetnictví bude podávat věrný a poctivý obraz skutečnosti.</a:t>
          </a:r>
          <a:endParaRPr lang="cs-CZ" sz="3100" kern="1200" dirty="0">
            <a:solidFill>
              <a:schemeClr val="tx1"/>
            </a:solidFill>
          </a:endParaRPr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cs-CZ" sz="3100" kern="1200" dirty="0">
            <a:solidFill>
              <a:schemeClr val="tx1"/>
            </a:solidFill>
          </a:endParaRPr>
        </a:p>
      </dsp:txBody>
      <dsp:txXfrm>
        <a:off x="0" y="1076769"/>
        <a:ext cx="10515600" cy="306359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BDC1941-CBF2-4493-9199-28021F97C1F0}">
      <dsp:nvSpPr>
        <dsp:cNvPr id="0" name=""/>
        <dsp:cNvSpPr/>
      </dsp:nvSpPr>
      <dsp:spPr>
        <a:xfrm>
          <a:off x="5257800" y="1373787"/>
          <a:ext cx="3323864" cy="5768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8434"/>
              </a:lnTo>
              <a:lnTo>
                <a:pt x="3323864" y="288434"/>
              </a:lnTo>
              <a:lnTo>
                <a:pt x="3323864" y="57686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297D490-6AE8-4E5E-ABA9-D1DF088706C4}">
      <dsp:nvSpPr>
        <dsp:cNvPr id="0" name=""/>
        <dsp:cNvSpPr/>
      </dsp:nvSpPr>
      <dsp:spPr>
        <a:xfrm>
          <a:off x="5212080" y="1373787"/>
          <a:ext cx="91440" cy="5768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7686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102AE5-3ADE-40DD-95F6-F2F67860C09F}">
      <dsp:nvSpPr>
        <dsp:cNvPr id="0" name=""/>
        <dsp:cNvSpPr/>
      </dsp:nvSpPr>
      <dsp:spPr>
        <a:xfrm>
          <a:off x="1933935" y="1373787"/>
          <a:ext cx="3323864" cy="576868"/>
        </a:xfrm>
        <a:custGeom>
          <a:avLst/>
          <a:gdLst/>
          <a:ahLst/>
          <a:cxnLst/>
          <a:rect l="0" t="0" r="0" b="0"/>
          <a:pathLst>
            <a:path>
              <a:moveTo>
                <a:pt x="3323864" y="0"/>
              </a:moveTo>
              <a:lnTo>
                <a:pt x="3323864" y="288434"/>
              </a:lnTo>
              <a:lnTo>
                <a:pt x="0" y="288434"/>
              </a:lnTo>
              <a:lnTo>
                <a:pt x="0" y="576868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1EFC69-ADE3-4A97-922E-389095CA4E2D}">
      <dsp:nvSpPr>
        <dsp:cNvPr id="0" name=""/>
        <dsp:cNvSpPr/>
      </dsp:nvSpPr>
      <dsp:spPr>
        <a:xfrm>
          <a:off x="4571051" y="289"/>
          <a:ext cx="1373497" cy="137349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F6B5EFF-93C7-4A64-9CF7-AC811993DDFE}">
      <dsp:nvSpPr>
        <dsp:cNvPr id="0" name=""/>
        <dsp:cNvSpPr/>
      </dsp:nvSpPr>
      <dsp:spPr>
        <a:xfrm>
          <a:off x="4571051" y="289"/>
          <a:ext cx="1373497" cy="137349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0B503-FB4C-4FC2-B458-0FC413FDD091}">
      <dsp:nvSpPr>
        <dsp:cNvPr id="0" name=""/>
        <dsp:cNvSpPr/>
      </dsp:nvSpPr>
      <dsp:spPr>
        <a:xfrm>
          <a:off x="3884302" y="247519"/>
          <a:ext cx="2746995" cy="87903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>
              <a:solidFill>
                <a:schemeClr val="accent6">
                  <a:lumMod val="75000"/>
                </a:schemeClr>
              </a:solidFill>
            </a:rPr>
            <a:t>Odpisy</a:t>
          </a:r>
          <a:endParaRPr lang="cs-CZ" sz="43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3884302" y="247519"/>
        <a:ext cx="2746995" cy="879038"/>
      </dsp:txXfrm>
    </dsp:sp>
    <dsp:sp modelId="{FD345267-97C1-4A3E-B7C5-8232BDB78C1E}">
      <dsp:nvSpPr>
        <dsp:cNvPr id="0" name=""/>
        <dsp:cNvSpPr/>
      </dsp:nvSpPr>
      <dsp:spPr>
        <a:xfrm>
          <a:off x="1247187" y="1950656"/>
          <a:ext cx="1373497" cy="137349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E17385-3D87-4E12-A730-12F12D31E236}">
      <dsp:nvSpPr>
        <dsp:cNvPr id="0" name=""/>
        <dsp:cNvSpPr/>
      </dsp:nvSpPr>
      <dsp:spPr>
        <a:xfrm>
          <a:off x="1247187" y="1950656"/>
          <a:ext cx="1373497" cy="137349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D1D00EF-97BE-4C0D-930D-F260805F7781}">
      <dsp:nvSpPr>
        <dsp:cNvPr id="0" name=""/>
        <dsp:cNvSpPr/>
      </dsp:nvSpPr>
      <dsp:spPr>
        <a:xfrm>
          <a:off x="560438" y="2197886"/>
          <a:ext cx="2746995" cy="87903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/>
            <a:t>ekonomické</a:t>
          </a:r>
          <a:endParaRPr lang="cs-CZ" sz="4300" kern="1200" dirty="0"/>
        </a:p>
      </dsp:txBody>
      <dsp:txXfrm>
        <a:off x="560438" y="2197886"/>
        <a:ext cx="2746995" cy="879038"/>
      </dsp:txXfrm>
    </dsp:sp>
    <dsp:sp modelId="{71A7BAE0-1ED6-4945-9893-3C4648280338}">
      <dsp:nvSpPr>
        <dsp:cNvPr id="0" name=""/>
        <dsp:cNvSpPr/>
      </dsp:nvSpPr>
      <dsp:spPr>
        <a:xfrm>
          <a:off x="4571051" y="1950656"/>
          <a:ext cx="1373497" cy="137349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EFEF76D-0CF1-4A4F-8F8E-8BB5393E531F}">
      <dsp:nvSpPr>
        <dsp:cNvPr id="0" name=""/>
        <dsp:cNvSpPr/>
      </dsp:nvSpPr>
      <dsp:spPr>
        <a:xfrm>
          <a:off x="4571051" y="1950656"/>
          <a:ext cx="1373497" cy="137349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481583-17B8-47FB-9DED-1DDCDED27C12}">
      <dsp:nvSpPr>
        <dsp:cNvPr id="0" name=""/>
        <dsp:cNvSpPr/>
      </dsp:nvSpPr>
      <dsp:spPr>
        <a:xfrm>
          <a:off x="3884302" y="2197886"/>
          <a:ext cx="2746995" cy="87903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>
              <a:solidFill>
                <a:schemeClr val="tx1"/>
              </a:solidFill>
            </a:rPr>
            <a:t>účetní</a:t>
          </a:r>
          <a:endParaRPr lang="cs-CZ" sz="4300" kern="1200" dirty="0">
            <a:solidFill>
              <a:schemeClr val="tx1"/>
            </a:solidFill>
          </a:endParaRPr>
        </a:p>
      </dsp:txBody>
      <dsp:txXfrm>
        <a:off x="3884302" y="2197886"/>
        <a:ext cx="2746995" cy="879038"/>
      </dsp:txXfrm>
    </dsp:sp>
    <dsp:sp modelId="{B594B445-692B-4CDC-94D6-30E04C4D6524}">
      <dsp:nvSpPr>
        <dsp:cNvPr id="0" name=""/>
        <dsp:cNvSpPr/>
      </dsp:nvSpPr>
      <dsp:spPr>
        <a:xfrm>
          <a:off x="7894915" y="1950656"/>
          <a:ext cx="1373497" cy="1373497"/>
        </a:xfrm>
        <a:prstGeom prst="arc">
          <a:avLst>
            <a:gd name="adj1" fmla="val 13200000"/>
            <a:gd name="adj2" fmla="val 192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0510CE1-50E6-4F7B-80A6-67C180D3FE98}">
      <dsp:nvSpPr>
        <dsp:cNvPr id="0" name=""/>
        <dsp:cNvSpPr/>
      </dsp:nvSpPr>
      <dsp:spPr>
        <a:xfrm>
          <a:off x="7894915" y="1950656"/>
          <a:ext cx="1373497" cy="1373497"/>
        </a:xfrm>
        <a:prstGeom prst="arc">
          <a:avLst>
            <a:gd name="adj1" fmla="val 2400000"/>
            <a:gd name="adj2" fmla="val 8400000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A73064-CC2E-48F7-A63C-190FF028D173}">
      <dsp:nvSpPr>
        <dsp:cNvPr id="0" name=""/>
        <dsp:cNvSpPr/>
      </dsp:nvSpPr>
      <dsp:spPr>
        <a:xfrm>
          <a:off x="7208166" y="2197886"/>
          <a:ext cx="2746995" cy="879038"/>
        </a:xfrm>
        <a:prstGeom prst="rect">
          <a:avLst/>
        </a:prstGeom>
        <a:noFill/>
        <a:ln w="12700" cap="flat" cmpd="sng" algn="ctr">
          <a:noFill/>
          <a:prstDash val="solid"/>
          <a:miter lim="800000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305" tIns="27305" rIns="27305" bIns="27305" numCol="1" spcCol="1270" anchor="ctr" anchorCtr="0">
          <a:noAutofit/>
        </a:bodyPr>
        <a:lstStyle/>
        <a:p>
          <a:pPr lvl="0" algn="ctr" defTabSz="1911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4300" kern="1200" dirty="0" smtClean="0">
              <a:solidFill>
                <a:schemeClr val="accent2">
                  <a:lumMod val="75000"/>
                </a:schemeClr>
              </a:solidFill>
            </a:rPr>
            <a:t>daňové</a:t>
          </a:r>
          <a:endParaRPr lang="cs-CZ" sz="4300" kern="1200" dirty="0"/>
        </a:p>
      </dsp:txBody>
      <dsp:txXfrm>
        <a:off x="7208166" y="2197886"/>
        <a:ext cx="2746995" cy="8790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427DE8-D8A9-4EC5-91E4-8B4A42404B56}">
      <dsp:nvSpPr>
        <dsp:cNvPr id="0" name=""/>
        <dsp:cNvSpPr/>
      </dsp:nvSpPr>
      <dsp:spPr>
        <a:xfrm>
          <a:off x="0" y="138979"/>
          <a:ext cx="10954406" cy="656236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accent6">
                  <a:lumMod val="75000"/>
                </a:schemeClr>
              </a:solidFill>
            </a:rPr>
            <a:t>odrážejí nejpřesněji reálné opotřebování a zastarávání aktiv </a:t>
          </a:r>
          <a:endParaRPr lang="cs-CZ" sz="32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32035" y="171014"/>
        <a:ext cx="10890336" cy="592166"/>
      </dsp:txXfrm>
    </dsp:sp>
    <dsp:sp modelId="{4E3B4BB7-8926-48BE-BEBC-318FD517A245}">
      <dsp:nvSpPr>
        <dsp:cNvPr id="0" name=""/>
        <dsp:cNvSpPr/>
      </dsp:nvSpPr>
      <dsp:spPr>
        <a:xfrm>
          <a:off x="0" y="1349863"/>
          <a:ext cx="10954406" cy="1379440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accent6">
                  <a:lumMod val="75000"/>
                </a:schemeClr>
              </a:solidFill>
            </a:rPr>
            <a:t>Ale:</a:t>
          </a:r>
        </a:p>
        <a:p>
          <a:pPr lvl="0" algn="l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800" kern="1200" dirty="0" smtClean="0">
              <a:solidFill>
                <a:schemeClr val="bg2">
                  <a:lumMod val="50000"/>
                </a:schemeClr>
              </a:solidFill>
            </a:rPr>
            <a:t>správné zjištění ekonomických odpisů je technicky i administrativně velmi komplikované,</a:t>
          </a:r>
          <a:endParaRPr lang="cs-CZ" sz="28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67339" y="1417202"/>
        <a:ext cx="10819728" cy="1244762"/>
      </dsp:txXfrm>
    </dsp:sp>
    <dsp:sp modelId="{62472905-1870-429A-833D-9221C02BDB0C}">
      <dsp:nvSpPr>
        <dsp:cNvPr id="0" name=""/>
        <dsp:cNvSpPr/>
      </dsp:nvSpPr>
      <dsp:spPr>
        <a:xfrm>
          <a:off x="0" y="3132656"/>
          <a:ext cx="10954406" cy="949746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accent6">
                  <a:lumMod val="75000"/>
                </a:schemeClr>
              </a:solidFill>
            </a:rPr>
            <a:t>proto se využívají standardizované režimy, jako je lineární odepisování, či degresivní odpisy.  </a:t>
          </a:r>
          <a:endParaRPr lang="cs-CZ" sz="32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46363" y="3179019"/>
        <a:ext cx="10861680" cy="85702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A7A363-B57B-4204-841D-C51BAC9D5EB4}">
      <dsp:nvSpPr>
        <dsp:cNvPr id="0" name=""/>
        <dsp:cNvSpPr/>
      </dsp:nvSpPr>
      <dsp:spPr>
        <a:xfrm>
          <a:off x="0" y="163534"/>
          <a:ext cx="10515600" cy="857297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bg2">
                  <a:lumMod val="50000"/>
                </a:schemeClr>
              </a:solidFill>
            </a:rPr>
            <a:t>Sestavují se dle zákona o účetnictví</a:t>
          </a:r>
          <a:endParaRPr lang="cs-CZ" sz="3200" kern="1200" dirty="0">
            <a:solidFill>
              <a:schemeClr val="bg2">
                <a:lumMod val="50000"/>
              </a:schemeClr>
            </a:solidFill>
          </a:endParaRPr>
        </a:p>
      </dsp:txBody>
      <dsp:txXfrm>
        <a:off x="41850" y="205384"/>
        <a:ext cx="10431900" cy="773597"/>
      </dsp:txXfrm>
    </dsp:sp>
    <dsp:sp modelId="{5065856E-2507-424F-B164-2D1E7B0EE838}">
      <dsp:nvSpPr>
        <dsp:cNvPr id="0" name=""/>
        <dsp:cNvSpPr/>
      </dsp:nvSpPr>
      <dsp:spPr>
        <a:xfrm>
          <a:off x="0" y="1112992"/>
          <a:ext cx="10515600" cy="1391130"/>
        </a:xfrm>
        <a:prstGeom prst="rightArrow">
          <a:avLst/>
        </a:prstGeom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l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/>
            <a:t>Podnik:</a:t>
          </a:r>
          <a:endParaRPr lang="cs-CZ" sz="3200" kern="1200" dirty="0"/>
        </a:p>
      </dsp:txBody>
      <dsp:txXfrm>
        <a:off x="0" y="1460775"/>
        <a:ext cx="10167818" cy="695565"/>
      </dsp:txXfrm>
    </dsp:sp>
    <dsp:sp modelId="{FA5FA958-7080-46E3-841B-FC57B304AB6F}">
      <dsp:nvSpPr>
        <dsp:cNvPr id="0" name=""/>
        <dsp:cNvSpPr/>
      </dsp:nvSpPr>
      <dsp:spPr>
        <a:xfrm>
          <a:off x="0" y="2504122"/>
          <a:ext cx="10515600" cy="245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40640" rIns="227584" bIns="40640" numCol="1" spcCol="1270" anchor="t" anchorCtr="0">
          <a:noAutofit/>
        </a:bodyPr>
        <a:lstStyle/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500" kern="1200" dirty="0" smtClean="0"/>
            <a:t>sám si určí postup odpisování majetku</a:t>
          </a:r>
          <a:endParaRPr lang="cs-CZ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500" kern="1200" dirty="0" smtClean="0"/>
            <a:t>sám sestaví </a:t>
          </a:r>
          <a:r>
            <a:rPr lang="cs-CZ" sz="2500" u="sng" kern="1200" dirty="0" smtClean="0"/>
            <a:t>účetní odpisový plán</a:t>
          </a:r>
          <a:r>
            <a:rPr lang="cs-CZ" sz="2500" kern="1200" dirty="0" smtClean="0"/>
            <a:t>, který je podkladem k vyčíslení oprávek odpisovaného majetku v průběhu jeho užívání</a:t>
          </a:r>
          <a:endParaRPr lang="cs-CZ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500" kern="1200" dirty="0" smtClean="0"/>
            <a:t>o případné rozdíly se upravuje výsledek hospodaření přiznaný ke zdanění</a:t>
          </a:r>
          <a:endParaRPr lang="cs-CZ" sz="2500" kern="1200" dirty="0"/>
        </a:p>
        <a:p>
          <a:pPr marL="228600" lvl="1" indent="-228600" algn="l" defTabSz="111125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500" u="sng" kern="1200" dirty="0" smtClean="0">
              <a:solidFill>
                <a:schemeClr val="bg2">
                  <a:lumMod val="50000"/>
                </a:schemeClr>
              </a:solidFill>
            </a:rPr>
            <a:t>účetní odpisy se mimo soustavu účetních zápisů porovnávají s odpisy daňovými </a:t>
          </a:r>
          <a:endParaRPr lang="cs-CZ" sz="2500" kern="1200" dirty="0"/>
        </a:p>
      </dsp:txBody>
      <dsp:txXfrm>
        <a:off x="0" y="2504122"/>
        <a:ext cx="10515600" cy="245088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FB239D-DF4F-48E1-B9A3-AEF5FD5683E4}">
      <dsp:nvSpPr>
        <dsp:cNvPr id="0" name=""/>
        <dsp:cNvSpPr/>
      </dsp:nvSpPr>
      <dsp:spPr>
        <a:xfrm>
          <a:off x="0" y="52478"/>
          <a:ext cx="10515600" cy="74353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solidFill>
                <a:schemeClr val="accent6">
                  <a:lumMod val="75000"/>
                </a:schemeClr>
              </a:solidFill>
            </a:rPr>
            <a:t>Zrychlené odepisování</a:t>
          </a:r>
          <a:endParaRPr lang="cs-CZ" sz="31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36296" y="88774"/>
        <a:ext cx="10443008" cy="670943"/>
      </dsp:txXfrm>
    </dsp:sp>
    <dsp:sp modelId="{AB22EB98-A5E5-4F17-8B6D-56C822793BD9}">
      <dsp:nvSpPr>
        <dsp:cNvPr id="0" name=""/>
        <dsp:cNvSpPr/>
      </dsp:nvSpPr>
      <dsp:spPr>
        <a:xfrm>
          <a:off x="0" y="796013"/>
          <a:ext cx="10515600" cy="224595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neznamená, že by majetek byl </a:t>
          </a:r>
          <a:r>
            <a:rPr lang="cs-CZ" sz="2400" u="sng" kern="1200" dirty="0" smtClean="0"/>
            <a:t>odepsán za kratší dobu</a:t>
          </a:r>
          <a:r>
            <a:rPr lang="cs-CZ" sz="2400" kern="1200" dirty="0" smtClean="0"/>
            <a:t>, ale je odepsán relativně rychleji, </a:t>
          </a:r>
          <a:endParaRPr lang="cs-CZ" sz="2400" kern="1200" dirty="0"/>
        </a:p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největší částky vstupní ceny  investice vstupují do nákladů v prvních letech a později se snižují,</a:t>
          </a:r>
          <a:endParaRPr lang="cs-CZ" sz="2400" kern="1200" dirty="0"/>
        </a:p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odpovídá to modelu, kdy se předává největší část hodnoty do výrobků a zkracuje se tím životnost a později </a:t>
          </a:r>
          <a:r>
            <a:rPr lang="cs-CZ" sz="2400" u="sng" kern="1200" dirty="0" smtClean="0"/>
            <a:t>rychle morálně i fyzicky stárne</a:t>
          </a:r>
          <a:r>
            <a:rPr lang="cs-CZ" sz="2400" kern="1200" dirty="0" smtClean="0"/>
            <a:t>.</a:t>
          </a:r>
          <a:endParaRPr lang="cs-CZ" sz="2400" kern="1200" dirty="0"/>
        </a:p>
      </dsp:txBody>
      <dsp:txXfrm>
        <a:off x="0" y="796013"/>
        <a:ext cx="10515600" cy="2245950"/>
      </dsp:txXfrm>
    </dsp:sp>
    <dsp:sp modelId="{E2C6D221-2812-42C6-A73A-656FA6A1F65B}">
      <dsp:nvSpPr>
        <dsp:cNvPr id="0" name=""/>
        <dsp:cNvSpPr/>
      </dsp:nvSpPr>
      <dsp:spPr>
        <a:xfrm>
          <a:off x="0" y="3041964"/>
          <a:ext cx="10515600" cy="74353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100" kern="1200" dirty="0" smtClean="0">
              <a:solidFill>
                <a:schemeClr val="accent6">
                  <a:lumMod val="75000"/>
                </a:schemeClr>
              </a:solidFill>
            </a:rPr>
            <a:t>Rovnoměrné odepisování</a:t>
          </a:r>
          <a:endParaRPr lang="cs-CZ" sz="31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36296" y="3078260"/>
        <a:ext cx="10443008" cy="670943"/>
      </dsp:txXfrm>
    </dsp:sp>
    <dsp:sp modelId="{AA35B1EE-3BAA-4088-A22F-F5AA244D4102}">
      <dsp:nvSpPr>
        <dsp:cNvPr id="0" name=""/>
        <dsp:cNvSpPr/>
      </dsp:nvSpPr>
      <dsp:spPr>
        <a:xfrm>
          <a:off x="0" y="3785499"/>
          <a:ext cx="10515600" cy="5133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3870" tIns="39370" rIns="220472" bIns="39370" numCol="1" spcCol="1270" anchor="t" anchorCtr="0">
          <a:noAutofit/>
        </a:bodyPr>
        <a:lstStyle/>
        <a:p>
          <a:pPr marL="228600" lvl="1" indent="-228600" algn="l" defTabSz="1066800" rtl="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cs-CZ" sz="2400" kern="1200" dirty="0" smtClean="0"/>
            <a:t>kromě prvního roku je roční odpisová sazba pro všechna další období stejná</a:t>
          </a:r>
          <a:endParaRPr lang="cs-CZ" sz="2400" kern="1200" dirty="0"/>
        </a:p>
      </dsp:txBody>
      <dsp:txXfrm>
        <a:off x="0" y="3785499"/>
        <a:ext cx="10515600" cy="51336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5A1DFD8-187E-477A-B620-4344299F2010}">
      <dsp:nvSpPr>
        <dsp:cNvPr id="0" name=""/>
        <dsp:cNvSpPr/>
      </dsp:nvSpPr>
      <dsp:spPr>
        <a:xfrm>
          <a:off x="4378960" y="0"/>
          <a:ext cx="6568440" cy="17938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HM evidovaný u poplatníka </a:t>
          </a:r>
          <a:r>
            <a:rPr lang="cs-CZ" sz="2000" b="1" kern="1200" dirty="0"/>
            <a:t>ke konci</a:t>
          </a:r>
          <a:r>
            <a:rPr lang="cs-CZ" sz="2000" kern="1200" dirty="0"/>
            <a:t> zdaňovacího období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výjimka §26/7/b - d</a:t>
          </a:r>
        </a:p>
      </dsp:txBody>
      <dsp:txXfrm>
        <a:off x="4378960" y="224234"/>
        <a:ext cx="5895737" cy="1345407"/>
      </dsp:txXfrm>
    </dsp:sp>
    <dsp:sp modelId="{B296C0E6-E746-465A-9C26-291ADE81D620}">
      <dsp:nvSpPr>
        <dsp:cNvPr id="0" name=""/>
        <dsp:cNvSpPr/>
      </dsp:nvSpPr>
      <dsp:spPr>
        <a:xfrm>
          <a:off x="0" y="0"/>
          <a:ext cx="4378960" cy="179387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>
              <a:solidFill>
                <a:schemeClr val="tx1"/>
              </a:solidFill>
            </a:rPr>
            <a:t>Roční odpis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§26/6</a:t>
          </a:r>
        </a:p>
      </dsp:txBody>
      <dsp:txXfrm>
        <a:off x="87570" y="87570"/>
        <a:ext cx="4203820" cy="1618735"/>
      </dsp:txXfrm>
    </dsp:sp>
    <dsp:sp modelId="{C08BE5EC-712C-4BF1-AA31-F04529AB0A1C}">
      <dsp:nvSpPr>
        <dsp:cNvPr id="0" name=""/>
        <dsp:cNvSpPr/>
      </dsp:nvSpPr>
      <dsp:spPr>
        <a:xfrm>
          <a:off x="4378960" y="1973262"/>
          <a:ext cx="6568440" cy="17938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HM evidovaný </a:t>
          </a:r>
          <a:r>
            <a:rPr lang="cs-CZ" sz="2000" b="1" kern="1200" dirty="0"/>
            <a:t>na počátku </a:t>
          </a:r>
          <a:r>
            <a:rPr lang="cs-CZ" sz="2000" kern="1200" dirty="0"/>
            <a:t>zdaňovacího období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(dojde k vyřazení, převedení, ukončení činnosti, …)</a:t>
          </a: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cs-CZ" sz="1800" kern="1200" dirty="0"/>
        </a:p>
      </dsp:txBody>
      <dsp:txXfrm>
        <a:off x="4378960" y="2197496"/>
        <a:ext cx="5895737" cy="1345407"/>
      </dsp:txXfrm>
    </dsp:sp>
    <dsp:sp modelId="{3D9209C2-69F2-4676-9F70-B1D250E00838}">
      <dsp:nvSpPr>
        <dsp:cNvPr id="0" name=""/>
        <dsp:cNvSpPr/>
      </dsp:nvSpPr>
      <dsp:spPr>
        <a:xfrm>
          <a:off x="0" y="1973262"/>
          <a:ext cx="4378960" cy="179387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b="1" kern="1200" dirty="0">
              <a:solidFill>
                <a:schemeClr val="tx1"/>
              </a:solidFill>
            </a:rPr>
            <a:t>Polovina</a:t>
          </a:r>
          <a:r>
            <a:rPr lang="cs-CZ" sz="3100" kern="1200" dirty="0">
              <a:solidFill>
                <a:schemeClr val="tx1"/>
              </a:solidFill>
            </a:rPr>
            <a:t> </a:t>
          </a:r>
          <a:r>
            <a:rPr lang="cs-CZ" sz="3500" kern="1200" dirty="0">
              <a:solidFill>
                <a:schemeClr val="tx1"/>
              </a:solidFill>
            </a:rPr>
            <a:t>ročního odpisu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§26/7</a:t>
          </a:r>
        </a:p>
      </dsp:txBody>
      <dsp:txXfrm>
        <a:off x="87570" y="2060832"/>
        <a:ext cx="4203820" cy="1618735"/>
      </dsp:txXfrm>
    </dsp:sp>
    <dsp:sp modelId="{AA9E3ED1-5474-414C-B745-2C1539DB3FC0}">
      <dsp:nvSpPr>
        <dsp:cNvPr id="0" name=""/>
        <dsp:cNvSpPr/>
      </dsp:nvSpPr>
      <dsp:spPr>
        <a:xfrm>
          <a:off x="4378960" y="3946525"/>
          <a:ext cx="6568440" cy="1793875"/>
        </a:xfrm>
        <a:prstGeom prst="rightArrow">
          <a:avLst>
            <a:gd name="adj1" fmla="val 75000"/>
            <a:gd name="adj2" fmla="val 50000"/>
          </a:avLst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12700" rIns="12700" bIns="1270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/>
            <a:t>volba poplatníka (daňová optimalizace)</a:t>
          </a:r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pl-PL" sz="2000" kern="1200" dirty="0"/>
            <a:t>pokračuje se způsobem, jako by odpisování přerušeno nebylo</a:t>
          </a:r>
          <a:endParaRPr lang="cs-CZ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2000" kern="1200" dirty="0" err="1"/>
            <a:t>FO</a:t>
          </a:r>
          <a:r>
            <a:rPr lang="cs-CZ" sz="2000" kern="1200" dirty="0"/>
            <a:t> → paušální výdaj nebo paušální daň → nelze</a:t>
          </a:r>
        </a:p>
      </dsp:txBody>
      <dsp:txXfrm>
        <a:off x="4378960" y="4170759"/>
        <a:ext cx="5895737" cy="1345407"/>
      </dsp:txXfrm>
    </dsp:sp>
    <dsp:sp modelId="{4DD93CEA-0157-44E2-8ED0-4516099EEAF9}">
      <dsp:nvSpPr>
        <dsp:cNvPr id="0" name=""/>
        <dsp:cNvSpPr/>
      </dsp:nvSpPr>
      <dsp:spPr>
        <a:xfrm>
          <a:off x="0" y="3946525"/>
          <a:ext cx="4378960" cy="1793875"/>
        </a:xfrm>
        <a:prstGeom prst="roundRect">
          <a:avLst/>
        </a:prstGeom>
        <a:solidFill>
          <a:schemeClr val="accent2">
            <a:lumMod val="20000"/>
            <a:lumOff val="8000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66675" rIns="133350" bIns="66675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500" kern="1200" dirty="0">
              <a:solidFill>
                <a:schemeClr val="tx1"/>
              </a:solidFill>
            </a:rPr>
            <a:t>Přerušení odpisování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000" kern="1200" dirty="0">
              <a:solidFill>
                <a:schemeClr val="tx1"/>
              </a:solidFill>
            </a:rPr>
            <a:t>§26/8</a:t>
          </a:r>
        </a:p>
      </dsp:txBody>
      <dsp:txXfrm>
        <a:off x="87570" y="4034095"/>
        <a:ext cx="4203820" cy="1618735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6662B8E-B94A-4636-9944-36AFFE39DA2B}">
      <dsp:nvSpPr>
        <dsp:cNvPr id="0" name=""/>
        <dsp:cNvSpPr/>
      </dsp:nvSpPr>
      <dsp:spPr>
        <a:xfrm>
          <a:off x="4206240" y="531"/>
          <a:ext cx="6309360" cy="2071559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3100" kern="1200" dirty="0" smtClean="0"/>
            <a:t>částka, kterou nelze zahrnout do daňových výdajů </a:t>
          </a: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3100" kern="1200" dirty="0" smtClean="0"/>
            <a:t>proto musíme o tuto částku zvýšit daňový základ</a:t>
          </a:r>
          <a:endParaRPr lang="cs-CZ" sz="3100" kern="1200" dirty="0"/>
        </a:p>
      </dsp:txBody>
      <dsp:txXfrm>
        <a:off x="4307365" y="101656"/>
        <a:ext cx="6107110" cy="1869309"/>
      </dsp:txXfrm>
    </dsp:sp>
    <dsp:sp modelId="{1B48EBA9-B7C9-48D1-A963-65A24F37BA4F}">
      <dsp:nvSpPr>
        <dsp:cNvPr id="0" name=""/>
        <dsp:cNvSpPr/>
      </dsp:nvSpPr>
      <dsp:spPr>
        <a:xfrm>
          <a:off x="0" y="531"/>
          <a:ext cx="4206240" cy="2071559"/>
        </a:xfrm>
        <a:prstGeom prst="rightArrow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200" b="0" i="0" kern="1200" dirty="0" smtClean="0">
              <a:solidFill>
                <a:schemeClr val="accent6">
                  <a:lumMod val="75000"/>
                </a:schemeClr>
              </a:solidFill>
            </a:rPr>
            <a:t>účetní odpis je vyšší než daňový </a:t>
          </a:r>
          <a:endParaRPr lang="cs-CZ" sz="3200" b="0" i="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0" y="518421"/>
        <a:ext cx="3688350" cy="1035779"/>
      </dsp:txXfrm>
    </dsp:sp>
    <dsp:sp modelId="{B843DA63-EC21-44D4-970D-357181EC0F4E}">
      <dsp:nvSpPr>
        <dsp:cNvPr id="0" name=""/>
        <dsp:cNvSpPr/>
      </dsp:nvSpPr>
      <dsp:spPr>
        <a:xfrm>
          <a:off x="4206240" y="2279246"/>
          <a:ext cx="6309360" cy="2071559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685" tIns="19685" rIns="19685" bIns="19685" numCol="1" spcCol="1270" anchor="t" anchorCtr="0">
          <a:noAutofit/>
        </a:bodyPr>
        <a:lstStyle/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3100" kern="1200" dirty="0" smtClean="0"/>
            <a:t>rozdíl je částkou, o kterou můžeme základ pro odvod daně snížit </a:t>
          </a:r>
          <a:endParaRPr lang="cs-CZ" sz="3100" kern="1200" dirty="0"/>
        </a:p>
        <a:p>
          <a:pPr marL="285750" lvl="1" indent="-285750" algn="l" defTabSz="1377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altLang="cs-CZ" sz="3100" kern="1200" dirty="0" smtClean="0"/>
            <a:t>proto o tuto částku snižujeme daňový základ</a:t>
          </a:r>
          <a:endParaRPr lang="cs-CZ" sz="3100" kern="1200" dirty="0"/>
        </a:p>
      </dsp:txBody>
      <dsp:txXfrm>
        <a:off x="4307365" y="2380371"/>
        <a:ext cx="6107110" cy="1869309"/>
      </dsp:txXfrm>
    </dsp:sp>
    <dsp:sp modelId="{87334C8B-8C62-49B6-86E8-6F619BCF6501}">
      <dsp:nvSpPr>
        <dsp:cNvPr id="0" name=""/>
        <dsp:cNvSpPr/>
      </dsp:nvSpPr>
      <dsp:spPr>
        <a:xfrm>
          <a:off x="0" y="2279778"/>
          <a:ext cx="4206240" cy="2071559"/>
        </a:xfrm>
        <a:prstGeom prst="rightArrow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altLang="cs-CZ" sz="3200" b="0" i="0" kern="1200" dirty="0" smtClean="0">
              <a:solidFill>
                <a:schemeClr val="accent6">
                  <a:lumMod val="75000"/>
                </a:schemeClr>
              </a:solidFill>
            </a:rPr>
            <a:t>účetní odpis je nižší než daňový </a:t>
          </a:r>
          <a:endParaRPr lang="cs-CZ" sz="3200" i="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0" y="2797668"/>
        <a:ext cx="3688350" cy="10357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E47B15-A324-4246-B694-414965A7921B}">
      <dsp:nvSpPr>
        <dsp:cNvPr id="0" name=""/>
        <dsp:cNvSpPr/>
      </dsp:nvSpPr>
      <dsp:spPr>
        <a:xfrm>
          <a:off x="4206240" y="209116"/>
          <a:ext cx="6309360" cy="1654389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zásahy do majetku, které mají za následek změnu jeho účelu nebo technických parametrů</a:t>
          </a:r>
          <a:endParaRPr lang="cs-CZ" sz="3200" kern="1200" dirty="0"/>
        </a:p>
      </dsp:txBody>
      <dsp:txXfrm>
        <a:off x="4287001" y="289877"/>
        <a:ext cx="6147838" cy="1492867"/>
      </dsp:txXfrm>
    </dsp:sp>
    <dsp:sp modelId="{E11D64C3-63A8-4DF4-B9F3-B929A78323DE}">
      <dsp:nvSpPr>
        <dsp:cNvPr id="0" name=""/>
        <dsp:cNvSpPr/>
      </dsp:nvSpPr>
      <dsp:spPr>
        <a:xfrm>
          <a:off x="0" y="531"/>
          <a:ext cx="4206240" cy="2071559"/>
        </a:xfrm>
        <a:prstGeom prst="rightArrow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accent6">
                  <a:lumMod val="75000"/>
                </a:schemeClr>
              </a:solidFill>
            </a:rPr>
            <a:t>Rekonstrukce</a:t>
          </a:r>
          <a:r>
            <a:rPr lang="cs-CZ" sz="3200" kern="1200" dirty="0" smtClean="0"/>
            <a:t>  </a:t>
          </a:r>
          <a:br>
            <a:rPr lang="cs-CZ" sz="3200" kern="1200" dirty="0" smtClean="0"/>
          </a:br>
          <a:endParaRPr lang="cs-CZ" sz="1700" kern="1200" dirty="0"/>
        </a:p>
      </dsp:txBody>
      <dsp:txXfrm>
        <a:off x="0" y="518421"/>
        <a:ext cx="3688350" cy="1035779"/>
      </dsp:txXfrm>
    </dsp:sp>
    <dsp:sp modelId="{2A4145BD-1C6F-4923-A057-F6DFFBED86DF}">
      <dsp:nvSpPr>
        <dsp:cNvPr id="0" name=""/>
        <dsp:cNvSpPr/>
      </dsp:nvSpPr>
      <dsp:spPr>
        <a:xfrm>
          <a:off x="4206240" y="2672801"/>
          <a:ext cx="6309360" cy="1284449"/>
        </a:xfrm>
        <a:prstGeom prst="round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320" tIns="20320" rIns="20320" bIns="20320" numCol="1" spcCol="1270" anchor="t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cs-CZ" sz="3200" kern="1200" dirty="0" smtClean="0"/>
            <a:t>rozšíření vybavenosti nebo použitelnosti majetku</a:t>
          </a:r>
          <a:endParaRPr lang="cs-CZ" sz="3200" kern="1200" dirty="0"/>
        </a:p>
      </dsp:txBody>
      <dsp:txXfrm>
        <a:off x="4268942" y="2735503"/>
        <a:ext cx="6183956" cy="1159045"/>
      </dsp:txXfrm>
    </dsp:sp>
    <dsp:sp modelId="{6FB2BEFD-1624-437D-A1A6-3140DF6DC660}">
      <dsp:nvSpPr>
        <dsp:cNvPr id="0" name=""/>
        <dsp:cNvSpPr/>
      </dsp:nvSpPr>
      <dsp:spPr>
        <a:xfrm>
          <a:off x="0" y="2279246"/>
          <a:ext cx="4206240" cy="2071559"/>
        </a:xfrm>
        <a:prstGeom prst="rightArrow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60960" rIns="121920" bIns="6096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3200" kern="1200" dirty="0" smtClean="0">
              <a:solidFill>
                <a:schemeClr val="accent6">
                  <a:lumMod val="75000"/>
                </a:schemeClr>
              </a:solidFill>
            </a:rPr>
            <a:t>Modernizace</a:t>
          </a:r>
          <a:endParaRPr lang="cs-CZ" sz="32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0" y="2797136"/>
        <a:ext cx="3688350" cy="103577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EFFBEE-AF2A-4B44-ABA3-400A2FF5DD0B}">
      <dsp:nvSpPr>
        <dsp:cNvPr id="0" name=""/>
        <dsp:cNvSpPr/>
      </dsp:nvSpPr>
      <dsp:spPr>
        <a:xfrm>
          <a:off x="0" y="481361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14D136-88AD-4F0C-B402-88FA644E0AA5}">
      <dsp:nvSpPr>
        <dsp:cNvPr id="0" name=""/>
        <dsp:cNvSpPr/>
      </dsp:nvSpPr>
      <dsp:spPr>
        <a:xfrm>
          <a:off x="525780" y="19448"/>
          <a:ext cx="7360920" cy="97416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accent6">
                  <a:lumMod val="75000"/>
                </a:schemeClr>
              </a:solidFill>
            </a:rPr>
            <a:t>Nesmí přerušit odepisování</a:t>
          </a:r>
          <a:endParaRPr lang="cs-CZ" sz="24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73335" y="67003"/>
        <a:ext cx="7265810" cy="879050"/>
      </dsp:txXfrm>
    </dsp:sp>
    <dsp:sp modelId="{7D876EA1-A9D1-4FA7-B784-9473D0D6F6F9}">
      <dsp:nvSpPr>
        <dsp:cNvPr id="0" name=""/>
        <dsp:cNvSpPr/>
      </dsp:nvSpPr>
      <dsp:spPr>
        <a:xfrm>
          <a:off x="0" y="200340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8FB8A9-95AA-4ABA-88B7-6D80B2AD067A}">
      <dsp:nvSpPr>
        <dsp:cNvPr id="0" name=""/>
        <dsp:cNvSpPr/>
      </dsp:nvSpPr>
      <dsp:spPr>
        <a:xfrm>
          <a:off x="500620" y="1516329"/>
          <a:ext cx="10012402" cy="97416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accent6">
                  <a:lumMod val="75000"/>
                </a:schemeClr>
              </a:solidFill>
            </a:rPr>
            <a:t>Po celou tuto dobu vede odpisy ve své evidenci na příslušných inventárních kartách</a:t>
          </a:r>
          <a:endParaRPr lang="cs-CZ" sz="24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48175" y="1563884"/>
        <a:ext cx="9917292" cy="879050"/>
      </dsp:txXfrm>
    </dsp:sp>
    <dsp:sp modelId="{EFC7A77E-B743-4E56-828D-455795D5F2B3}">
      <dsp:nvSpPr>
        <dsp:cNvPr id="0" name=""/>
        <dsp:cNvSpPr/>
      </dsp:nvSpPr>
      <dsp:spPr>
        <a:xfrm>
          <a:off x="0" y="3500289"/>
          <a:ext cx="10515600" cy="831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D10B8C-D4D2-4266-AE86-74C00331A187}">
      <dsp:nvSpPr>
        <dsp:cNvPr id="0" name=""/>
        <dsp:cNvSpPr/>
      </dsp:nvSpPr>
      <dsp:spPr>
        <a:xfrm>
          <a:off x="503197" y="2988046"/>
          <a:ext cx="10012402" cy="974160"/>
        </a:xfrm>
        <a:prstGeom prst="roundRect">
          <a:avLst/>
        </a:prstGeom>
        <a:solidFill>
          <a:schemeClr val="accent2">
            <a:lumMod val="40000"/>
            <a:lumOff val="60000"/>
          </a:schemeClr>
        </a:solidFill>
        <a:ln w="12700" cap="flat" cmpd="sng" algn="ctr">
          <a:solidFill>
            <a:schemeClr val="accent6">
              <a:lumMod val="75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8225" tIns="0" rIns="278225" bIns="0" numCol="1" spcCol="1270" anchor="ctr" anchorCtr="0">
          <a:noAutofit/>
        </a:bodyPr>
        <a:lstStyle/>
        <a:p>
          <a:pPr lvl="0" algn="l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400" kern="1200" dirty="0" smtClean="0">
              <a:solidFill>
                <a:schemeClr val="accent6">
                  <a:lumMod val="75000"/>
                </a:schemeClr>
              </a:solidFill>
            </a:rPr>
            <a:t>Snižuje ZC majetku tak, jako by odpisy do daňových výdajů zahrnovala </a:t>
          </a:r>
          <a:endParaRPr lang="cs-CZ" sz="2400" kern="1200" dirty="0">
            <a:solidFill>
              <a:schemeClr val="accent6">
                <a:lumMod val="75000"/>
              </a:schemeClr>
            </a:solidFill>
          </a:endParaRPr>
        </a:p>
      </dsp:txBody>
      <dsp:txXfrm>
        <a:off x="550752" y="3035601"/>
        <a:ext cx="9917292" cy="87905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E5DFD0-E711-49F0-AAE7-CF7571B5DCB9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E0D22C-10E5-46EA-B2A6-3490E460845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0252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E0D22C-10E5-46EA-B2A6-3490E4608455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177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14658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717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7609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9654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6868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97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4501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88409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5551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5724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22806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5977C-DF59-4B8E-9987-7C1BFE08CFA1}" type="datetimeFigureOut">
              <a:rPr lang="cs-CZ" smtClean="0"/>
              <a:t>18.09.2021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52A9C-B394-45D3-B7A1-78631CEC6F4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7556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jpe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jpe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jpe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3.jpe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3.jpe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3.jpe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3.jpe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2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jpe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jpe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1">
            <a:extLst>
              <a:ext uri="{FF2B5EF4-FFF2-40B4-BE49-F238E27FC236}">
                <a16:creationId xmlns:a16="http://schemas.microsoft.com/office/drawing/2014/main" id="{D213B1D9-7177-47A9-B82E-E5155E4B2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1" y="377826"/>
            <a:ext cx="4467225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A6EC386-8DDA-4607-8129-E5BB70DCF825}"/>
              </a:ext>
            </a:extLst>
          </p:cNvPr>
          <p:cNvSpPr/>
          <p:nvPr/>
        </p:nvSpPr>
        <p:spPr>
          <a:xfrm>
            <a:off x="1524000" y="2571751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Odepisování majetku</a:t>
            </a:r>
          </a:p>
          <a:p>
            <a:pPr algn="ctr">
              <a:defRPr/>
            </a:pP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TextovéPole 7">
            <a:extLst>
              <a:ext uri="{FF2B5EF4-FFF2-40B4-BE49-F238E27FC236}">
                <a16:creationId xmlns:a16="http://schemas.microsoft.com/office/drawing/2014/main" id="{1DD0DA3C-5DDF-4505-A5C0-E05A74F6A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1171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cs-CZ" altLang="cs-CZ" sz="2400" dirty="0" smtClean="0">
                <a:latin typeface="Times New Roman" panose="02020603050405020304" pitchFamily="18" charset="0"/>
              </a:rPr>
              <a:t>Jana Janoušková</a:t>
            </a:r>
            <a:endParaRPr lang="cs-CZ" altLang="cs-CZ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7721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Zástupný obsah 3">
            <a:extLst>
              <a:ext uri="{FF2B5EF4-FFF2-40B4-BE49-F238E27FC236}">
                <a16:creationId xmlns:a16="http://schemas.microsoft.com/office/drawing/2014/main" id="{E0D2EA68-C590-47E4-BEF1-BAFCFAC24DA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0515465"/>
              </p:ext>
            </p:extLst>
          </p:nvPr>
        </p:nvGraphicFramePr>
        <p:xfrm>
          <a:off x="952500" y="673100"/>
          <a:ext cx="10947400" cy="5740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97870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účetní odpisy </a:t>
            </a:r>
            <a:r>
              <a:rPr lang="cs-CZ" dirty="0" smtClean="0">
                <a:sym typeface="Symbol" pitchFamily="18" charset="2"/>
              </a:rPr>
              <a:t> </a:t>
            </a:r>
            <a:r>
              <a:rPr lang="cs-CZ" dirty="0" smtClean="0"/>
              <a:t>daňové odpisy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46530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Technické zhodnocení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výdaje na dokončení nástavby, rekonstrukci a modernizaci, pokud převýšily u jednotlivého majetku v úhrnu 80 000 Kč (od r. 2021) za dané zdaňovací období,  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je-li technické zhodnocení uvedeno do užívání v prvním roce odpisování, stává se součástí vstupní ceny, </a:t>
            </a:r>
          </a:p>
          <a:p>
            <a:endParaRPr lang="cs-CZ" altLang="cs-CZ" dirty="0" smtClean="0"/>
          </a:p>
          <a:p>
            <a:r>
              <a:rPr lang="cs-CZ" altLang="cs-CZ" dirty="0" smtClean="0"/>
              <a:t>technické zhodnocení - uvedeno do užívání ve druhém roce (v dalších letech), použije se pro výpočet odpisu ze zvýšené vstupní (zůstatkové) ceny koeficientu pro zvýšenou vstupní (zůstatkovou) cenu.</a:t>
            </a:r>
          </a:p>
          <a:p>
            <a:endParaRPr lang="cs-CZ" dirty="0"/>
          </a:p>
        </p:txBody>
      </p:sp>
      <p:pic>
        <p:nvPicPr>
          <p:cNvPr id="4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963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Rekonstrukce a modernizace majetku</a:t>
            </a:r>
            <a:b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§ 33 ZDP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502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dirty="0" smtClean="0">
                <a:solidFill>
                  <a:schemeClr val="accent6">
                    <a:lumMod val="75000"/>
                  </a:schemeClr>
                </a:solidFill>
              </a:rPr>
              <a:t>Změna doby odpisování 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1451295" y="1459684"/>
          <a:ext cx="9580227" cy="49670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254551">
                  <a:extLst>
                    <a:ext uri="{9D8B030D-6E8A-4147-A177-3AD203B41FA5}">
                      <a16:colId xmlns:a16="http://schemas.microsoft.com/office/drawing/2014/main" val="1116379543"/>
                    </a:ext>
                  </a:extLst>
                </a:gridCol>
                <a:gridCol w="2290082">
                  <a:extLst>
                    <a:ext uri="{9D8B030D-6E8A-4147-A177-3AD203B41FA5}">
                      <a16:colId xmlns:a16="http://schemas.microsoft.com/office/drawing/2014/main" val="1996804640"/>
                    </a:ext>
                  </a:extLst>
                </a:gridCol>
                <a:gridCol w="2517797">
                  <a:extLst>
                    <a:ext uri="{9D8B030D-6E8A-4147-A177-3AD203B41FA5}">
                      <a16:colId xmlns:a16="http://schemas.microsoft.com/office/drawing/2014/main" val="2064855934"/>
                    </a:ext>
                  </a:extLst>
                </a:gridCol>
                <a:gridCol w="2517797">
                  <a:extLst>
                    <a:ext uri="{9D8B030D-6E8A-4147-A177-3AD203B41FA5}">
                      <a16:colId xmlns:a16="http://schemas.microsoft.com/office/drawing/2014/main" val="3197317128"/>
                    </a:ext>
                  </a:extLst>
                </a:gridCol>
              </a:tblGrid>
              <a:tr h="550147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Odpisová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en-US" sz="2000" dirty="0" err="1" smtClean="0">
                          <a:effectLst/>
                        </a:rPr>
                        <a:t>skupina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 err="1" smtClean="0">
                          <a:effectLst/>
                        </a:rPr>
                        <a:t>Doba</a:t>
                      </a:r>
                      <a:r>
                        <a:rPr lang="en-US" sz="2000" dirty="0" smtClean="0">
                          <a:effectLst/>
                        </a:rPr>
                        <a:t> </a:t>
                      </a:r>
                      <a:r>
                        <a:rPr lang="en-US" sz="2000" dirty="0" err="1">
                          <a:effectLst/>
                        </a:rPr>
                        <a:t>odpisování</a:t>
                      </a:r>
                      <a:r>
                        <a:rPr lang="en-US" sz="2000" dirty="0">
                          <a:effectLst/>
                        </a:rPr>
                        <a:t> v </a:t>
                      </a:r>
                      <a:r>
                        <a:rPr lang="en-US" sz="2000" dirty="0" err="1">
                          <a:effectLst/>
                        </a:rPr>
                        <a:t>letech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2794367"/>
                  </a:ext>
                </a:extLst>
              </a:tr>
              <a:tr h="53240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2004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200</a:t>
                      </a:r>
                      <a:r>
                        <a:rPr lang="cs-CZ" sz="2000" dirty="0">
                          <a:effectLst/>
                        </a:rPr>
                        <a:t>6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2008-dosud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48403"/>
                  </a:ext>
                </a:extLst>
              </a:tr>
              <a:tr h="57736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4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3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0769922"/>
                  </a:ext>
                </a:extLst>
              </a:tr>
              <a:tr h="49690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1a)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-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4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 dirty="0">
                          <a:solidFill>
                            <a:srgbClr val="C00000"/>
                          </a:solidFill>
                          <a:effectLst/>
                        </a:rPr>
                        <a:t>ruší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16764634"/>
                  </a:ext>
                </a:extLst>
              </a:tr>
              <a:tr h="550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6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5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429197"/>
                  </a:ext>
                </a:extLst>
              </a:tr>
              <a:tr h="550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12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10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4349207"/>
                  </a:ext>
                </a:extLst>
              </a:tr>
              <a:tr h="550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4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20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20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940330"/>
                  </a:ext>
                </a:extLst>
              </a:tr>
              <a:tr h="550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30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30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21765"/>
                  </a:ext>
                </a:extLst>
              </a:tr>
              <a:tr h="55014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</a:rPr>
                        <a:t>6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C00000"/>
                          </a:solidFill>
                          <a:effectLst/>
                        </a:rPr>
                        <a:t>50</a:t>
                      </a:r>
                      <a:endParaRPr lang="cs-CZ" sz="1600" dirty="0">
                        <a:solidFill>
                          <a:srgbClr val="C00000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50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7883404"/>
                  </a:ext>
                </a:extLst>
              </a:tr>
            </a:tbl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2211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altLang="cs-CZ" sz="3600" b="1" dirty="0">
                <a:solidFill>
                  <a:schemeClr val="accent6">
                    <a:lumMod val="75000"/>
                  </a:schemeClr>
                </a:solidFill>
              </a:rPr>
              <a:t>Fyzická </a:t>
            </a:r>
            <a:r>
              <a:rPr lang="cs-CZ" altLang="cs-CZ" sz="3600" dirty="0">
                <a:solidFill>
                  <a:schemeClr val="accent6">
                    <a:lumMod val="75000"/>
                  </a:schemeClr>
                </a:solidFill>
              </a:rPr>
              <a:t>osoba po dobu, po kterou uplatňuje </a:t>
            </a:r>
            <a:r>
              <a:rPr lang="cs-CZ" altLang="cs-CZ" sz="3600" b="1" dirty="0">
                <a:solidFill>
                  <a:srgbClr val="CC0000"/>
                </a:solidFill>
              </a:rPr>
              <a:t>výdaje </a:t>
            </a:r>
            <a:r>
              <a:rPr lang="cs-CZ" altLang="cs-CZ" sz="3600" b="1" dirty="0" smtClean="0">
                <a:solidFill>
                  <a:srgbClr val="CC0000"/>
                </a:solidFill>
              </a:rPr>
              <a:t>%</a:t>
            </a:r>
            <a:r>
              <a:rPr lang="cs-CZ" altLang="cs-CZ" sz="3600" dirty="0" smtClean="0"/>
              <a:t> </a:t>
            </a:r>
            <a:r>
              <a:rPr lang="cs-CZ" altLang="cs-CZ" sz="3600" dirty="0">
                <a:solidFill>
                  <a:schemeClr val="accent6">
                    <a:lumMod val="75000"/>
                  </a:schemeClr>
                </a:solidFill>
              </a:rPr>
              <a:t>z </a:t>
            </a:r>
            <a:r>
              <a:rPr lang="cs-CZ" altLang="cs-CZ" sz="3600" dirty="0" smtClean="0">
                <a:solidFill>
                  <a:schemeClr val="accent6">
                    <a:lumMod val="75000"/>
                  </a:schemeClr>
                </a:solidFill>
              </a:rPr>
              <a:t>příjmů (tzv. paušálem)!!</a:t>
            </a:r>
            <a:endParaRPr lang="cs-CZ" sz="3600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6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Obrázek 1">
            <a:extLst>
              <a:ext uri="{FF2B5EF4-FFF2-40B4-BE49-F238E27FC236}">
                <a16:creationId xmlns:a16="http://schemas.microsoft.com/office/drawing/2014/main" id="{D213B1D9-7177-47A9-B82E-E5155E4B25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1" y="377826"/>
            <a:ext cx="4467225" cy="183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bdélník 3">
            <a:extLst>
              <a:ext uri="{FF2B5EF4-FFF2-40B4-BE49-F238E27FC236}">
                <a16:creationId xmlns:a16="http://schemas.microsoft.com/office/drawing/2014/main" id="{4A6EC386-8DDA-4607-8129-E5BB70DCF825}"/>
              </a:ext>
            </a:extLst>
          </p:cNvPr>
          <p:cNvSpPr/>
          <p:nvPr/>
        </p:nvSpPr>
        <p:spPr>
          <a:xfrm>
            <a:off x="1524000" y="2571751"/>
            <a:ext cx="9144000" cy="180022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Majetek a změny od r. 2021</a:t>
            </a:r>
            <a:endParaRPr lang="cs-CZ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412" name="TextovéPole 7">
            <a:extLst>
              <a:ext uri="{FF2B5EF4-FFF2-40B4-BE49-F238E27FC236}">
                <a16:creationId xmlns:a16="http://schemas.microsoft.com/office/drawing/2014/main" id="{1DD0DA3C-5DDF-4505-A5C0-E05A74F6A7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4811713"/>
            <a:ext cx="9144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cs-CZ" altLang="cs-CZ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1102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3600" b="1" dirty="0">
                <a:solidFill>
                  <a:schemeClr val="accent6">
                    <a:lumMod val="50000"/>
                  </a:schemeClr>
                </a:solidFill>
                <a:latin typeface="+mn-lt"/>
              </a:rPr>
              <a:t>Daňový balíček 2021 - změny v </a:t>
            </a:r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odpisování majetku</a:t>
            </a:r>
            <a:endParaRPr lang="cs-CZ" sz="3600" b="1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Obrázek 1">
            <a:extLst>
              <a:ext uri="{FF2B5EF4-FFF2-40B4-BE49-F238E27FC236}">
                <a16:creationId xmlns:a16="http://schemas.microsoft.com/office/drawing/2014/main" id="{AE2868C7-A73A-406E-8E27-283C16DB9D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596" y="6126162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80061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Zvýšení daňové vstupní ceny hmotného majetku </a:t>
            </a:r>
            <a:b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ze 40 000 Kč </a:t>
            </a: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 </a:t>
            </a:r>
            <a:r>
              <a:rPr lang="cs-CZ" sz="3200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80 000 Kč</a:t>
            </a:r>
            <a: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/>
            </a:r>
            <a:br>
              <a:rPr lang="cs-CZ" sz="3200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endParaRPr lang="cs-CZ" sz="32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5007" y="1690688"/>
            <a:ext cx="10838793" cy="49308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</a:rPr>
              <a:t>HM (dle ZDP):</a:t>
            </a:r>
          </a:p>
          <a:p>
            <a:r>
              <a:rPr lang="cs-CZ" dirty="0" smtClean="0"/>
              <a:t>samostatné hmotné movité věci (popř. soubory hmotných movitých věcí se samostatným </a:t>
            </a:r>
            <a:r>
              <a:rPr lang="cs-CZ" dirty="0" err="1" smtClean="0"/>
              <a:t>technicko-ekonomickým</a:t>
            </a:r>
            <a:r>
              <a:rPr lang="cs-CZ" dirty="0" smtClean="0"/>
              <a:t> určením)</a:t>
            </a:r>
          </a:p>
          <a:p>
            <a:r>
              <a:rPr lang="cs-CZ" dirty="0" smtClean="0"/>
              <a:t>provozně-technické funkce delší než 1 rok </a:t>
            </a:r>
          </a:p>
          <a:p>
            <a:r>
              <a:rPr lang="cs-CZ" dirty="0" smtClean="0"/>
              <a:t>vstupní cena převyšující částku 80 000 Kč </a:t>
            </a:r>
          </a:p>
          <a:p>
            <a:r>
              <a:rPr lang="cs-CZ" dirty="0" smtClean="0"/>
              <a:t>Týká se </a:t>
            </a:r>
            <a:r>
              <a:rPr lang="cs-CZ" b="1" dirty="0" smtClean="0"/>
              <a:t>majetku zařazeného 1. 1. 2020 a později </a:t>
            </a:r>
            <a:r>
              <a:rPr lang="cs-CZ" dirty="0" smtClean="0"/>
              <a:t>(tuto retroaktivitu lze, ale nemusí se využít).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>Tato </a:t>
            </a:r>
            <a:r>
              <a:rPr lang="cs-CZ" b="1" dirty="0" smtClean="0"/>
              <a:t>nová hranice se použije taky na technická zhodnocení </a:t>
            </a:r>
            <a:r>
              <a:rPr lang="cs-CZ" dirty="0" smtClean="0"/>
              <a:t>dokončená a uvedená do stavu způsobilého obvyklému užívání </a:t>
            </a:r>
            <a:r>
              <a:rPr lang="cs-CZ" b="1" dirty="0" smtClean="0"/>
              <a:t>od 1. 1. 2020</a:t>
            </a:r>
            <a:r>
              <a:rPr lang="cs-CZ" dirty="0" smtClean="0"/>
              <a:t>.</a:t>
            </a:r>
            <a:endParaRPr lang="cs-CZ" dirty="0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AE2868C7-A73A-406E-8E27-283C16DB9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596" y="6126162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082701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75635"/>
            <a:ext cx="10515600" cy="132556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Mimořádné odpisy lze použít u hmotného majetku:</a:t>
            </a:r>
            <a:endParaRPr lang="cs-CZ" sz="3600" b="1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>
            <a:extLst>
              <a:ext uri="{FF2B5EF4-FFF2-40B4-BE49-F238E27FC236}">
                <a16:creationId xmlns:a16="http://schemas.microsoft.com/office/drawing/2014/main" id="{AE2868C7-A73A-406E-8E27-283C16DB9D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596" y="6126162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0512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Odepisování aktiv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439917"/>
          <a:ext cx="10515600" cy="47191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98212" y="6176963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6894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85909"/>
          </a:xfrm>
        </p:spPr>
        <p:txBody>
          <a:bodyPr>
            <a:normAutofit/>
          </a:bodyPr>
          <a:lstStyle/>
          <a:p>
            <a:r>
              <a:rPr lang="cs-CZ" sz="36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Postup při odepisování:</a:t>
            </a:r>
            <a:endParaRPr lang="cs-CZ" sz="36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156138"/>
          <a:ext cx="10985938" cy="50208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>
            <a:extLst>
              <a:ext uri="{FF2B5EF4-FFF2-40B4-BE49-F238E27FC236}">
                <a16:creationId xmlns:a16="http://schemas.microsoft.com/office/drawing/2014/main" id="{AE2868C7-A73A-406E-8E27-283C16DB9D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596" y="6126162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70456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Technické zhodnocení (TZ) a mimořádné odpisy</a:t>
            </a:r>
            <a:endParaRPr lang="cs-CZ" sz="4000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7269"/>
            <a:ext cx="10985938" cy="4379694"/>
          </a:xfrm>
        </p:spPr>
        <p:txBody>
          <a:bodyPr/>
          <a:lstStyle/>
          <a:p>
            <a:pPr marL="0" indent="0">
              <a:buNone/>
            </a:pPr>
            <a:r>
              <a:rPr lang="cs-CZ" b="1" dirty="0" smtClean="0"/>
              <a:t>Technické zhodnocení</a:t>
            </a:r>
            <a:r>
              <a:rPr lang="cs-CZ" dirty="0" smtClean="0"/>
              <a:t> hmotného majetku odpisovaného mimořádnými odpisy </a:t>
            </a:r>
            <a:r>
              <a:rPr lang="cs-CZ" b="1" dirty="0" smtClean="0"/>
              <a:t>nezvyšuje jeho vstupní cenu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Ukončené TZ se zatřídí do dané odpisové skupiny (tj. shodný s daným HM, na kterém je technické zhodnocení provedeno)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Ale odpisuje se jako samostatný hmotný majetek </a:t>
            </a:r>
          </a:p>
          <a:p>
            <a:pPr marL="0" indent="0">
              <a:buNone/>
            </a:pPr>
            <a:r>
              <a:rPr lang="cs-CZ" dirty="0" smtClean="0"/>
              <a:t>(tj. bez použití mimořádných odpisů; mimořádné odpisy by se u technického zhodnocení nepoužily, ani kdyby k TZ došlo do 31. 12. 2021).</a:t>
            </a:r>
            <a:endParaRPr lang="cs-CZ" dirty="0"/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AE2868C7-A73A-406E-8E27-283C16DB9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596" y="6126162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390293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880834" cy="1325563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accent6">
                    <a:lumMod val="50000"/>
                  </a:schemeClr>
                </a:solidFill>
              </a:rPr>
              <a:t>Mimořádné odpisy se týkají pouze odpisů daňových</a:t>
            </a:r>
            <a:endParaRPr lang="cs-CZ" sz="3600" dirty="0">
              <a:solidFill>
                <a:schemeClr val="accent6">
                  <a:lumMod val="50000"/>
                </a:schemeClr>
              </a:solidFill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1">
            <a:extLst>
              <a:ext uri="{FF2B5EF4-FFF2-40B4-BE49-F238E27FC236}">
                <a16:creationId xmlns:a16="http://schemas.microsoft.com/office/drawing/2014/main" id="{AE2868C7-A73A-406E-8E27-283C16DB9D9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596" y="6126162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41727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  <a:t>Zrušení daňové kategorie nehmotného majetku</a:t>
            </a:r>
            <a:br>
              <a:rPr lang="cs-CZ" b="1" dirty="0" smtClean="0">
                <a:solidFill>
                  <a:schemeClr val="accent6">
                    <a:lumMod val="50000"/>
                  </a:schemeClr>
                </a:solidFill>
                <a:latin typeface="+mn-lt"/>
              </a:rPr>
            </a:br>
            <a:endParaRPr lang="cs-CZ" dirty="0">
              <a:solidFill>
                <a:schemeClr val="accent6">
                  <a:lumMod val="50000"/>
                </a:schemeClr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353" y="1400961"/>
            <a:ext cx="11433418" cy="4776002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 smtClean="0"/>
              <a:t>Nehmotný majetek</a:t>
            </a:r>
            <a:r>
              <a:rPr lang="cs-CZ" dirty="0" smtClean="0"/>
              <a:t> (výsledky výzkumu a vývoje, software, ocenitelná práva a jiný majetek) </a:t>
            </a:r>
            <a:r>
              <a:rPr lang="cs-CZ" dirty="0" smtClean="0">
                <a:solidFill>
                  <a:schemeClr val="accent2">
                    <a:lumMod val="75000"/>
                  </a:schemeClr>
                </a:solidFill>
              </a:rPr>
              <a:t>byl</a:t>
            </a:r>
            <a:r>
              <a:rPr lang="cs-CZ" dirty="0" smtClean="0"/>
              <a:t> podle zákona o daních z příjmů majetek se vstupní cenou nad 60 000 Kč s dobou použitelnosti delší než 1 rok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b="1" dirty="0" smtClean="0">
                <a:solidFill>
                  <a:schemeClr val="accent2">
                    <a:lumMod val="75000"/>
                  </a:schemeClr>
                </a:solidFill>
              </a:rPr>
              <a:t>od 1. 1. 2020 zrušen</a:t>
            </a:r>
          </a:p>
          <a:p>
            <a:pPr marL="0" indent="0">
              <a:buNone/>
            </a:pPr>
            <a:endParaRPr lang="cs-CZ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cs-CZ" b="1" dirty="0" smtClean="0"/>
              <a:t>Uplatní se odpisy účetní. </a:t>
            </a:r>
          </a:p>
          <a:p>
            <a:pPr marL="0" indent="0">
              <a:buNone/>
            </a:pPr>
            <a:r>
              <a:rPr lang="cs-CZ" dirty="0" smtClean="0"/>
              <a:t>Účetní odpisy představují postupné opotřebení (u nehmotného majetku spíše snížení využitelnosti) majetku.</a:t>
            </a:r>
          </a:p>
          <a:p>
            <a:pPr marL="0" indent="0">
              <a:buNone/>
            </a:pPr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Neměla by se tak vstupní cena zahrnout do nákladů ihned při pořízení.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Rozdíl ale u daňové evidenci fyzické osoby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→</a:t>
            </a:r>
            <a:r>
              <a:rPr lang="cs-CZ" b="1" dirty="0" smtClean="0">
                <a:solidFill>
                  <a:schemeClr val="accent6">
                    <a:lumMod val="75000"/>
                  </a:schemeClr>
                </a:solidFill>
              </a:rPr>
              <a:t> zaplacením tohoto majetku celá částka představuje daňový výdaj.</a:t>
            </a:r>
            <a:endParaRPr lang="cs-CZ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Obrázek 1">
            <a:extLst>
              <a:ext uri="{FF2B5EF4-FFF2-40B4-BE49-F238E27FC236}">
                <a16:creationId xmlns:a16="http://schemas.microsoft.com/office/drawing/2014/main" id="{AE2868C7-A73A-406E-8E27-283C16DB9D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79596" y="6126162"/>
            <a:ext cx="5111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7585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solidFill>
                  <a:schemeClr val="accent6">
                    <a:lumMod val="75000"/>
                  </a:schemeClr>
                </a:solidFill>
                <a:latin typeface="+mn-lt"/>
              </a:rPr>
              <a:t>Rozdílné pojetí odpisů</a:t>
            </a:r>
            <a:endParaRPr lang="cs-CZ" dirty="0">
              <a:solidFill>
                <a:schemeClr val="accent6">
                  <a:lumMod val="75000"/>
                </a:schemeClr>
              </a:solidFill>
              <a:latin typeface="+mn-lt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33244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bdélník 5"/>
          <p:cNvSpPr/>
          <p:nvPr/>
        </p:nvSpPr>
        <p:spPr>
          <a:xfrm>
            <a:off x="1559437" y="5865156"/>
            <a:ext cx="90731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cs-CZ" sz="3200" dirty="0">
                <a:solidFill>
                  <a:schemeClr val="accent6">
                    <a:lumMod val="75000"/>
                  </a:schemeClr>
                </a:solidFill>
              </a:rPr>
              <a:t>Podstatou odpisování je postupné přenášení hodnoty</a:t>
            </a:r>
          </a:p>
        </p:txBody>
      </p:sp>
    </p:spTree>
    <p:extLst>
      <p:ext uri="{BB962C8B-B14F-4D97-AF65-F5344CB8AC3E}">
        <p14:creationId xmlns:p14="http://schemas.microsoft.com/office/powerpoint/2010/main" val="314302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600" b="1" dirty="0"/>
              <a:t>O</a:t>
            </a:r>
            <a:r>
              <a:rPr lang="cs-CZ" altLang="cs-CZ" sz="3600" b="1" dirty="0" smtClean="0"/>
              <a:t>dpisy ekonomické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endParaRPr lang="cs-CZ" dirty="0"/>
          </a:p>
        </p:txBody>
      </p:sp>
      <p:graphicFrame>
        <p:nvGraphicFramePr>
          <p:cNvPr id="5" name="Diagram 4"/>
          <p:cNvGraphicFramePr/>
          <p:nvPr>
            <p:extLst/>
          </p:nvPr>
        </p:nvGraphicFramePr>
        <p:xfrm>
          <a:off x="838201" y="2060028"/>
          <a:ext cx="10954406" cy="4361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5714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640691D4-DCC0-4EBE-9099-A4D169D227ED}"/>
              </a:ext>
            </a:extLst>
          </p:cNvPr>
          <p:cNvSpPr/>
          <p:nvPr/>
        </p:nvSpPr>
        <p:spPr>
          <a:xfrm>
            <a:off x="4559300" y="774126"/>
            <a:ext cx="3149600" cy="911430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>
                <a:solidFill>
                  <a:schemeClr val="tx1"/>
                </a:solidFill>
              </a:rPr>
              <a:t>ODPISY</a:t>
            </a: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F4B8552-5176-419F-A20C-7CA7BBB4A026}"/>
              </a:ext>
            </a:extLst>
          </p:cNvPr>
          <p:cNvSpPr/>
          <p:nvPr/>
        </p:nvSpPr>
        <p:spPr>
          <a:xfrm>
            <a:off x="1739898" y="2640727"/>
            <a:ext cx="3276602" cy="157654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tx1"/>
                </a:solidFill>
              </a:rPr>
              <a:t>účetní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7448678D-45C5-481E-9280-40D2F8160D89}"/>
              </a:ext>
            </a:extLst>
          </p:cNvPr>
          <p:cNvSpPr/>
          <p:nvPr/>
        </p:nvSpPr>
        <p:spPr>
          <a:xfrm>
            <a:off x="7353298" y="2640727"/>
            <a:ext cx="2857502" cy="157654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b="1" dirty="0">
                <a:solidFill>
                  <a:schemeClr val="tx1"/>
                </a:solidFill>
              </a:rPr>
              <a:t>daňové</a:t>
            </a:r>
          </a:p>
        </p:txBody>
      </p:sp>
      <p:sp>
        <p:nvSpPr>
          <p:cNvPr id="13" name="Šipka: čtyřstranná 12">
            <a:extLst>
              <a:ext uri="{FF2B5EF4-FFF2-40B4-BE49-F238E27FC236}">
                <a16:creationId xmlns:a16="http://schemas.microsoft.com/office/drawing/2014/main" id="{818911A8-D94C-4E2D-88BE-E3D3229C6543}"/>
              </a:ext>
            </a:extLst>
          </p:cNvPr>
          <p:cNvSpPr/>
          <p:nvPr/>
        </p:nvSpPr>
        <p:spPr>
          <a:xfrm rot="2693405">
            <a:off x="5592074" y="2809315"/>
            <a:ext cx="1185650" cy="1239368"/>
          </a:xfrm>
          <a:prstGeom prst="quadArrow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" name="Řečová bublina: oválný bublinový popisek 3">
            <a:extLst>
              <a:ext uri="{FF2B5EF4-FFF2-40B4-BE49-F238E27FC236}">
                <a16:creationId xmlns:a16="http://schemas.microsoft.com/office/drawing/2014/main" id="{E5D8EFA7-1C55-4620-B6B8-0EFB0663F9A8}"/>
              </a:ext>
            </a:extLst>
          </p:cNvPr>
          <p:cNvSpPr/>
          <p:nvPr/>
        </p:nvSpPr>
        <p:spPr>
          <a:xfrm>
            <a:off x="9642168" y="4819650"/>
            <a:ext cx="1765300" cy="1244600"/>
          </a:xfrm>
          <a:prstGeom prst="wedgeEllipseCallout">
            <a:avLst>
              <a:gd name="adj1" fmla="val -134572"/>
              <a:gd name="adj2" fmla="val -55025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Proč nejsou jen jedny ?</a:t>
            </a:r>
          </a:p>
        </p:txBody>
      </p:sp>
      <p:sp>
        <p:nvSpPr>
          <p:cNvPr id="5" name="Řečová bublina: oválný bublinový popisek 4">
            <a:extLst>
              <a:ext uri="{FF2B5EF4-FFF2-40B4-BE49-F238E27FC236}">
                <a16:creationId xmlns:a16="http://schemas.microsoft.com/office/drawing/2014/main" id="{24295DDD-2A05-40B9-8F57-40216B964E8C}"/>
              </a:ext>
            </a:extLst>
          </p:cNvPr>
          <p:cNvSpPr/>
          <p:nvPr/>
        </p:nvSpPr>
        <p:spPr>
          <a:xfrm>
            <a:off x="4660898" y="5241579"/>
            <a:ext cx="1397000" cy="917448"/>
          </a:xfrm>
          <a:prstGeom prst="wedgeEllipseCallout">
            <a:avLst>
              <a:gd name="adj1" fmla="val 26440"/>
              <a:gd name="adj2" fmla="val -77312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V čem se liší ?</a:t>
            </a:r>
          </a:p>
        </p:txBody>
      </p:sp>
      <p:sp>
        <p:nvSpPr>
          <p:cNvPr id="6" name="Řečová bublina: oválný bublinový popisek 5">
            <a:extLst>
              <a:ext uri="{FF2B5EF4-FFF2-40B4-BE49-F238E27FC236}">
                <a16:creationId xmlns:a16="http://schemas.microsoft.com/office/drawing/2014/main" id="{9A99DB22-2DE3-475F-A375-58DBF2647D7F}"/>
              </a:ext>
            </a:extLst>
          </p:cNvPr>
          <p:cNvSpPr/>
          <p:nvPr/>
        </p:nvSpPr>
        <p:spPr>
          <a:xfrm>
            <a:off x="1130300" y="4699000"/>
            <a:ext cx="1397000" cy="1968500"/>
          </a:xfrm>
          <a:prstGeom prst="wedgeEllipseCallout">
            <a:avLst>
              <a:gd name="adj1" fmla="val 158334"/>
              <a:gd name="adj2" fmla="val -6809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Musí se použít účetní i daňové ?</a:t>
            </a:r>
          </a:p>
        </p:txBody>
      </p:sp>
      <p:sp>
        <p:nvSpPr>
          <p:cNvPr id="7" name="Řečová bublina: oválný bublinový popisek 6">
            <a:extLst>
              <a:ext uri="{FF2B5EF4-FFF2-40B4-BE49-F238E27FC236}">
                <a16:creationId xmlns:a16="http://schemas.microsoft.com/office/drawing/2014/main" id="{247F113D-90DB-4DF4-954A-ED80B330809E}"/>
              </a:ext>
            </a:extLst>
          </p:cNvPr>
          <p:cNvSpPr/>
          <p:nvPr/>
        </p:nvSpPr>
        <p:spPr>
          <a:xfrm>
            <a:off x="6819900" y="5562600"/>
            <a:ext cx="1397000" cy="1003300"/>
          </a:xfrm>
          <a:prstGeom prst="wedgeEllipseCallout">
            <a:avLst>
              <a:gd name="adj1" fmla="val -37197"/>
              <a:gd name="adj2" fmla="val -150158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Rovnají se ?</a:t>
            </a:r>
          </a:p>
        </p:txBody>
      </p:sp>
      <p:sp>
        <p:nvSpPr>
          <p:cNvPr id="10" name="Řečová bublina: oválný bublinový popisek 9">
            <a:extLst>
              <a:ext uri="{FF2B5EF4-FFF2-40B4-BE49-F238E27FC236}">
                <a16:creationId xmlns:a16="http://schemas.microsoft.com/office/drawing/2014/main" id="{684C4193-BD03-4A65-8C11-DA49F31E9A66}"/>
              </a:ext>
            </a:extLst>
          </p:cNvPr>
          <p:cNvSpPr/>
          <p:nvPr/>
        </p:nvSpPr>
        <p:spPr>
          <a:xfrm>
            <a:off x="8759107" y="583790"/>
            <a:ext cx="1358900" cy="790448"/>
          </a:xfrm>
          <a:prstGeom prst="wedgeEllipseCallout">
            <a:avLst>
              <a:gd name="adj1" fmla="val -86591"/>
              <a:gd name="adj2" fmla="val 48040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cs-CZ" dirty="0"/>
              <a:t>K čemu slouží ?</a:t>
            </a:r>
          </a:p>
        </p:txBody>
      </p:sp>
      <p:pic>
        <p:nvPicPr>
          <p:cNvPr id="1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8302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Odpisy účetní</a:t>
            </a:r>
            <a:endParaRPr lang="cs-CZ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110119"/>
              </p:ext>
            </p:extLst>
          </p:nvPr>
        </p:nvGraphicFramePr>
        <p:xfrm>
          <a:off x="838200" y="1397876"/>
          <a:ext cx="10515600" cy="51185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Obrázek 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65977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: se zakulacenými rohy 2">
            <a:extLst>
              <a:ext uri="{FF2B5EF4-FFF2-40B4-BE49-F238E27FC236}">
                <a16:creationId xmlns:a16="http://schemas.microsoft.com/office/drawing/2014/main" id="{30873401-3CEE-4607-A0E9-DF3C01ACD84C}"/>
              </a:ext>
            </a:extLst>
          </p:cNvPr>
          <p:cNvSpPr/>
          <p:nvPr/>
        </p:nvSpPr>
        <p:spPr>
          <a:xfrm>
            <a:off x="1031268" y="929639"/>
            <a:ext cx="4815840" cy="5878135"/>
          </a:xfrm>
          <a:prstGeom prst="roundRect">
            <a:avLst/>
          </a:prstGeom>
          <a:gradFill>
            <a:gsLst>
              <a:gs pos="0">
                <a:schemeClr val="accent4">
                  <a:lumMod val="110000"/>
                  <a:satMod val="105000"/>
                  <a:tint val="67000"/>
                </a:schemeClr>
              </a:gs>
              <a:gs pos="96000">
                <a:schemeClr val="accent4">
                  <a:lumMod val="20000"/>
                  <a:lumOff val="80000"/>
                </a:schemeClr>
              </a:gs>
              <a:gs pos="100000">
                <a:schemeClr val="accent4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co nejpřesněji vyjadřují  skutečné opotřebení majetku, tj. zohledňují fyzické opotřebení, působení času, zastarání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limit ceny pro zařazení do DM v kompetenci </a:t>
            </a:r>
            <a:r>
              <a:rPr lang="cs-CZ" sz="2000" dirty="0" err="1">
                <a:solidFill>
                  <a:schemeClr val="tx1"/>
                </a:solidFill>
              </a:rPr>
              <a:t>ÚJ</a:t>
            </a:r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účetní jednotka si sama stanoví výpočet dle skutečné doby používání majetku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účtují se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počítají se s přesností na měsíce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jsou povinné a nelze je přerušit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</a:rPr>
              <a:t>snižují výsledek hospodaření</a:t>
            </a:r>
          </a:p>
          <a:p>
            <a:endParaRPr lang="cs-CZ" dirty="0"/>
          </a:p>
        </p:txBody>
      </p:sp>
      <p:sp>
        <p:nvSpPr>
          <p:cNvPr id="2" name="Obdélník: se zakulacenými rohy 1">
            <a:extLst>
              <a:ext uri="{FF2B5EF4-FFF2-40B4-BE49-F238E27FC236}">
                <a16:creationId xmlns:a16="http://schemas.microsoft.com/office/drawing/2014/main" id="{640691D4-DCC0-4EBE-9099-A4D169D227ED}"/>
              </a:ext>
            </a:extLst>
          </p:cNvPr>
          <p:cNvSpPr/>
          <p:nvPr/>
        </p:nvSpPr>
        <p:spPr>
          <a:xfrm>
            <a:off x="4449711" y="135377"/>
            <a:ext cx="3470377" cy="584775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ODPISY rekapitulace</a:t>
            </a:r>
            <a:endParaRPr lang="cs-CZ" sz="2800" b="1" dirty="0">
              <a:solidFill>
                <a:schemeClr val="tx1"/>
              </a:solidFill>
            </a:endParaRPr>
          </a:p>
        </p:txBody>
      </p:sp>
      <p:sp>
        <p:nvSpPr>
          <p:cNvPr id="8" name="Obdélník: se zakulacenými rohy 7">
            <a:extLst>
              <a:ext uri="{FF2B5EF4-FFF2-40B4-BE49-F238E27FC236}">
                <a16:creationId xmlns:a16="http://schemas.microsoft.com/office/drawing/2014/main" id="{DF4B8552-5176-419F-A20C-7CA7BBB4A026}"/>
              </a:ext>
            </a:extLst>
          </p:cNvPr>
          <p:cNvSpPr/>
          <p:nvPr/>
        </p:nvSpPr>
        <p:spPr>
          <a:xfrm>
            <a:off x="2260600" y="533400"/>
            <a:ext cx="1905000" cy="396239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účetní</a:t>
            </a:r>
          </a:p>
        </p:txBody>
      </p:sp>
      <p:sp>
        <p:nvSpPr>
          <p:cNvPr id="9" name="Obdélník: se zakulacenými rohy 8">
            <a:extLst>
              <a:ext uri="{FF2B5EF4-FFF2-40B4-BE49-F238E27FC236}">
                <a16:creationId xmlns:a16="http://schemas.microsoft.com/office/drawing/2014/main" id="{FAA47777-EB4A-444F-930F-8BA9AE5D16D0}"/>
              </a:ext>
            </a:extLst>
          </p:cNvPr>
          <p:cNvSpPr/>
          <p:nvPr/>
        </p:nvSpPr>
        <p:spPr>
          <a:xfrm>
            <a:off x="6748780" y="929638"/>
            <a:ext cx="4815840" cy="5878135"/>
          </a:xfrm>
          <a:prstGeom prst="roundRect">
            <a:avLst/>
          </a:prstGeom>
          <a:gradFill>
            <a:gsLst>
              <a:gs pos="0">
                <a:schemeClr val="accent6">
                  <a:lumMod val="20000"/>
                  <a:lumOff val="80000"/>
                </a:schemeClr>
              </a:gs>
              <a:gs pos="90000">
                <a:schemeClr val="accent6">
                  <a:lumMod val="105000"/>
                  <a:satMod val="103000"/>
                  <a:tint val="73000"/>
                </a:schemeClr>
              </a:gs>
              <a:gs pos="100000">
                <a:schemeClr val="accent6">
                  <a:lumMod val="105000"/>
                  <a:satMod val="109000"/>
                  <a:tint val="81000"/>
                </a:schemeClr>
              </a:gs>
            </a:gsLst>
          </a:gra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nemusí věrně zobrazovat skutečné opotřebení majetku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rozpouští výdaje na pořízení majetku do daňového základu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upraveny v </a:t>
            </a:r>
            <a:r>
              <a:rPr lang="cs-CZ" sz="2000" dirty="0" err="1">
                <a:solidFill>
                  <a:schemeClr val="tx1"/>
                </a:solidFill>
              </a:rPr>
              <a:t>ZDP</a:t>
            </a:r>
            <a:r>
              <a:rPr lang="cs-CZ" sz="2000" dirty="0">
                <a:solidFill>
                  <a:schemeClr val="tx1"/>
                </a:solidFill>
              </a:rPr>
              <a:t> §26 – 33</a:t>
            </a:r>
          </a:p>
          <a:p>
            <a:endParaRPr lang="cs-CZ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počítají se jako roční, tj. jsou ve stejné výši, ať je majetek pořízen v lednu nebo prosinci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nepovinné; tj. právo, nikoliv povinnost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dirty="0">
                <a:solidFill>
                  <a:schemeClr val="tx1"/>
                </a:solidFill>
              </a:rPr>
              <a:t>lze je přerušit – součást daňové optimalizace (daňová ztráta, slevy)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endParaRPr lang="cs-CZ" sz="2000" dirty="0">
              <a:solidFill>
                <a:schemeClr val="tx1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cs-CZ" sz="2000" b="1" dirty="0">
                <a:solidFill>
                  <a:schemeClr val="tx1"/>
                </a:solidFill>
              </a:rPr>
              <a:t>snižují základ daně</a:t>
            </a:r>
          </a:p>
        </p:txBody>
      </p:sp>
      <p:sp>
        <p:nvSpPr>
          <p:cNvPr id="11" name="Obdélník: se zakulacenými rohy 10">
            <a:extLst>
              <a:ext uri="{FF2B5EF4-FFF2-40B4-BE49-F238E27FC236}">
                <a16:creationId xmlns:a16="http://schemas.microsoft.com/office/drawing/2014/main" id="{7448678D-45C5-481E-9280-40D2F8160D89}"/>
              </a:ext>
            </a:extLst>
          </p:cNvPr>
          <p:cNvSpPr/>
          <p:nvPr/>
        </p:nvSpPr>
        <p:spPr>
          <a:xfrm>
            <a:off x="8204200" y="533400"/>
            <a:ext cx="1905000" cy="396239"/>
          </a:xfrm>
          <a:prstGeom prst="roundRect">
            <a:avLst/>
          </a:prstGeom>
          <a:ln>
            <a:solidFill>
              <a:srgbClr val="FFC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>
                <a:solidFill>
                  <a:schemeClr val="tx1"/>
                </a:solidFill>
              </a:rPr>
              <a:t>daňové</a:t>
            </a:r>
          </a:p>
        </p:txBody>
      </p:sp>
      <p:sp>
        <p:nvSpPr>
          <p:cNvPr id="13" name="Šipka: čtyřstranná 12">
            <a:extLst>
              <a:ext uri="{FF2B5EF4-FFF2-40B4-BE49-F238E27FC236}">
                <a16:creationId xmlns:a16="http://schemas.microsoft.com/office/drawing/2014/main" id="{818911A8-D94C-4E2D-88BE-E3D3229C6543}"/>
              </a:ext>
            </a:extLst>
          </p:cNvPr>
          <p:cNvSpPr/>
          <p:nvPr/>
        </p:nvSpPr>
        <p:spPr>
          <a:xfrm rot="2693405">
            <a:off x="5707731" y="3144279"/>
            <a:ext cx="1185650" cy="1239368"/>
          </a:xfrm>
          <a:prstGeom prst="quadArrow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2900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pPr algn="ctr"/>
            <a:r>
              <a:rPr lang="cs-CZ" sz="3600" b="1" dirty="0" smtClean="0"/>
              <a:t>Daňové odpisy</a:t>
            </a:r>
            <a:r>
              <a:rPr lang="cs-CZ" sz="3600" dirty="0" smtClean="0"/>
              <a:t/>
            </a:r>
            <a:br>
              <a:rPr lang="cs-CZ" sz="3600" dirty="0" smtClean="0"/>
            </a:br>
            <a:r>
              <a:rPr lang="cs-CZ" sz="3600" b="1" u="sng" dirty="0" smtClean="0">
                <a:solidFill>
                  <a:schemeClr val="accent6">
                    <a:lumMod val="75000"/>
                  </a:schemeClr>
                </a:solidFill>
              </a:rPr>
              <a:t>2 metody odpisování </a:t>
            </a:r>
            <a:br>
              <a:rPr lang="cs-CZ" sz="3600" b="1" u="sng" dirty="0" smtClean="0">
                <a:solidFill>
                  <a:schemeClr val="accent6">
                    <a:lumMod val="75000"/>
                  </a:schemeClr>
                </a:solidFill>
              </a:rPr>
            </a:br>
            <a:r>
              <a:rPr lang="cs-CZ" sz="3600" dirty="0" smtClean="0"/>
              <a:t>(zvolený způsob již nelze dodatečně změnit)</a:t>
            </a:r>
            <a:r>
              <a:rPr lang="cs-CZ" sz="3600" b="1" dirty="0" smtClean="0"/>
              <a:t>: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scene3d>
            <a:camera prst="orthographicFront"/>
            <a:lightRig rig="threePt" dir="t"/>
          </a:scene3d>
          <a:sp3d>
            <a:bevelB w="12700"/>
          </a:sp3d>
        </p:spPr>
        <p:txBody>
          <a:bodyPr>
            <a:normAutofit fontScale="92500"/>
          </a:bodyPr>
          <a:lstStyle/>
          <a:p>
            <a:r>
              <a:rPr lang="cs-CZ" altLang="cs-CZ" dirty="0"/>
              <a:t>metoda </a:t>
            </a:r>
            <a:r>
              <a:rPr lang="cs-CZ" altLang="cs-CZ" b="1" dirty="0">
                <a:solidFill>
                  <a:schemeClr val="accent6">
                    <a:lumMod val="75000"/>
                  </a:schemeClr>
                </a:solidFill>
              </a:rPr>
              <a:t>lineárního</a:t>
            </a:r>
            <a:r>
              <a:rPr lang="cs-CZ" altLang="cs-CZ" dirty="0"/>
              <a:t> odpisování,</a:t>
            </a:r>
          </a:p>
          <a:p>
            <a:r>
              <a:rPr lang="cs-CZ" altLang="cs-CZ" dirty="0"/>
              <a:t>metoda </a:t>
            </a:r>
            <a:r>
              <a:rPr lang="cs-CZ" altLang="cs-CZ" b="1" dirty="0">
                <a:solidFill>
                  <a:schemeClr val="accent6">
                    <a:lumMod val="75000"/>
                  </a:schemeClr>
                </a:solidFill>
              </a:rPr>
              <a:t>zrychleného</a:t>
            </a:r>
            <a:r>
              <a:rPr lang="cs-CZ" altLang="cs-CZ" dirty="0"/>
              <a:t> odpisování.</a:t>
            </a:r>
          </a:p>
          <a:p>
            <a:endParaRPr lang="cs-CZ" altLang="cs-CZ" dirty="0"/>
          </a:p>
          <a:p>
            <a:pPr algn="ctr">
              <a:buNone/>
            </a:pPr>
            <a:r>
              <a:rPr lang="cs-CZ" altLang="cs-CZ" sz="3900" b="1" i="1" dirty="0" smtClean="0">
                <a:solidFill>
                  <a:srgbClr val="990033"/>
                </a:solidFill>
                <a:latin typeface="Monotype Corsiva" panose="03010101010201010101" pitchFamily="66" charset="0"/>
              </a:rPr>
              <a:t>Daňové odpisování  </a:t>
            </a:r>
            <a:r>
              <a:rPr lang="cs-CZ" altLang="cs-CZ" sz="3900" b="1" i="1" dirty="0" smtClean="0">
                <a:solidFill>
                  <a:srgbClr val="99003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cs-CZ" altLang="cs-CZ" sz="3900" b="1" i="1" dirty="0" smtClean="0">
                <a:solidFill>
                  <a:srgbClr val="990033"/>
                </a:solidFill>
                <a:latin typeface="Monotype Corsiva" panose="03010101010201010101" pitchFamily="66" charset="0"/>
              </a:rPr>
              <a:t>právo, nikoliv povinnost poplatníka</a:t>
            </a:r>
            <a:r>
              <a:rPr lang="cs-CZ" altLang="cs-CZ" sz="3900" dirty="0"/>
              <a:t> </a:t>
            </a:r>
          </a:p>
          <a:p>
            <a:endParaRPr lang="cs-CZ" altLang="cs-CZ" dirty="0" smtClean="0"/>
          </a:p>
          <a:p>
            <a:pPr marL="0" indent="0">
              <a:buNone/>
            </a:pPr>
            <a:r>
              <a:rPr lang="cs-CZ" altLang="cs-CZ" dirty="0" smtClean="0"/>
              <a:t>Lze </a:t>
            </a:r>
            <a:r>
              <a:rPr lang="cs-CZ" altLang="cs-CZ" dirty="0"/>
              <a:t>přerušit (důvodem - daňová ztráta, odčitatelné položky, slevy na dani ….)</a:t>
            </a:r>
          </a:p>
          <a:p>
            <a:endParaRPr lang="cs-CZ" altLang="cs-CZ" dirty="0"/>
          </a:p>
          <a:p>
            <a:pPr marL="0" indent="0">
              <a:buNone/>
            </a:pPr>
            <a:r>
              <a:rPr lang="cs-CZ" altLang="cs-CZ" dirty="0"/>
              <a:t>V dalších letech pak lze pokračovat v odpisování, jako kdyby k přerušení nedošlo.</a:t>
            </a:r>
          </a:p>
          <a:p>
            <a:endParaRPr lang="cs-CZ" dirty="0"/>
          </a:p>
        </p:txBody>
      </p:sp>
      <p:pic>
        <p:nvPicPr>
          <p:cNvPr id="5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98322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accent6">
                    <a:lumMod val="75000"/>
                  </a:schemeClr>
                </a:solidFill>
              </a:rPr>
              <a:t>Způsob daňového odepisování majetku</a:t>
            </a:r>
            <a:endParaRPr lang="cs-CZ" dirty="0">
              <a:solidFill>
                <a:schemeClr val="accent6">
                  <a:lumMod val="75000"/>
                </a:schemeClr>
              </a:solidFill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/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Obrázek 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39646" y="6214187"/>
            <a:ext cx="511175" cy="47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7431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1295</Words>
  <Application>Microsoft Office PowerPoint</Application>
  <PresentationFormat>Širokoúhlá obrazovka</PresentationFormat>
  <Paragraphs>192</Paragraphs>
  <Slides>23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Monotype Corsiva</vt:lpstr>
      <vt:lpstr>Symbol</vt:lpstr>
      <vt:lpstr>Times New Roman</vt:lpstr>
      <vt:lpstr>Wingdings</vt:lpstr>
      <vt:lpstr>Motiv Office</vt:lpstr>
      <vt:lpstr>Prezentace aplikace PowerPoint</vt:lpstr>
      <vt:lpstr>Odepisování aktiv</vt:lpstr>
      <vt:lpstr>Rozdílné pojetí odpisů</vt:lpstr>
      <vt:lpstr>Odpisy ekonomické</vt:lpstr>
      <vt:lpstr>Prezentace aplikace PowerPoint</vt:lpstr>
      <vt:lpstr>Odpisy účetní</vt:lpstr>
      <vt:lpstr>Prezentace aplikace PowerPoint</vt:lpstr>
      <vt:lpstr>Daňové odpisy 2 metody odpisování  (zvolený způsob již nelze dodatečně změnit):</vt:lpstr>
      <vt:lpstr>Způsob daňového odepisování majetku</vt:lpstr>
      <vt:lpstr>Prezentace aplikace PowerPoint</vt:lpstr>
      <vt:lpstr>účetní odpisy  daňové odpisy</vt:lpstr>
      <vt:lpstr>Technické zhodnocení</vt:lpstr>
      <vt:lpstr>Rekonstrukce a modernizace majetku § 33 ZDP</vt:lpstr>
      <vt:lpstr>Změna doby odpisování </vt:lpstr>
      <vt:lpstr>Fyzická osoba po dobu, po kterou uplatňuje výdaje % z příjmů (tzv. paušálem)!!</vt:lpstr>
      <vt:lpstr>Prezentace aplikace PowerPoint</vt:lpstr>
      <vt:lpstr>Daňový balíček 2021 - změny v odpisování majetku</vt:lpstr>
      <vt:lpstr>Zvýšení daňové vstupní ceny hmotného majetku  ze 40 000 Kč → 80 000 Kč </vt:lpstr>
      <vt:lpstr>Mimořádné odpisy lze použít u hmotného majetku:</vt:lpstr>
      <vt:lpstr>Postup při odepisování:</vt:lpstr>
      <vt:lpstr>Technické zhodnocení (TZ) a mimořádné odpisy</vt:lpstr>
      <vt:lpstr>Mimořádné odpisy se týkají pouze odpisů daňových</vt:lpstr>
      <vt:lpstr>Zrušení daňové kategorie nehmotného majetku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user</cp:lastModifiedBy>
  <cp:revision>7</cp:revision>
  <dcterms:created xsi:type="dcterms:W3CDTF">2021-04-11T09:47:12Z</dcterms:created>
  <dcterms:modified xsi:type="dcterms:W3CDTF">2021-09-18T14:54:14Z</dcterms:modified>
</cp:coreProperties>
</file>