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2" d="100"/>
          <a:sy n="92" d="100"/>
        </p:scale>
        <p:origin x="336" y="-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naslamova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874D19-D665-4F42-8148-773E8B990A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Do práce připraven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7DDFA2-DF1D-44B5-9A66-98B1BD18FC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Bc. Hana slámová											14.10.2019</a:t>
            </a:r>
          </a:p>
        </p:txBody>
      </p:sp>
    </p:spTree>
    <p:extLst>
      <p:ext uri="{BB962C8B-B14F-4D97-AF65-F5344CB8AC3E}">
        <p14:creationId xmlns:p14="http://schemas.microsoft.com/office/powerpoint/2010/main" val="4185399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6A3FF8-FD7F-4AAB-8FB7-ED961EC0B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A551DA-F8DA-47FF-924F-FCFC67D01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jsem</a:t>
            </a:r>
          </a:p>
          <a:p>
            <a:r>
              <a:rPr lang="cs-CZ" dirty="0"/>
              <a:t>Jak začít podnikat</a:t>
            </a:r>
          </a:p>
          <a:p>
            <a:r>
              <a:rPr lang="cs-CZ" dirty="0"/>
              <a:t>Jak podnikat</a:t>
            </a:r>
          </a:p>
          <a:p>
            <a:r>
              <a:rPr lang="cs-CZ" dirty="0"/>
              <a:t>Shrnutí</a:t>
            </a:r>
          </a:p>
          <a:p>
            <a:r>
              <a:rPr lang="cs-CZ" dirty="0"/>
              <a:t>Cesta životem</a:t>
            </a:r>
          </a:p>
        </p:txBody>
      </p:sp>
    </p:spTree>
    <p:extLst>
      <p:ext uri="{BB962C8B-B14F-4D97-AF65-F5344CB8AC3E}">
        <p14:creationId xmlns:p14="http://schemas.microsoft.com/office/powerpoint/2010/main" val="74726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CECDD9-5EC9-4DF4-9F0D-1478CA589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Hana Slámová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FC170-401A-4F30-A652-2B3BE0B9D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Bankovní korporace 13 let</a:t>
            </a:r>
          </a:p>
          <a:p>
            <a:r>
              <a:rPr lang="cs-CZ" dirty="0"/>
              <a:t>Fa SLAMA GARDEN s.r.o.</a:t>
            </a:r>
          </a:p>
          <a:p>
            <a:r>
              <a:rPr lang="cs-CZ" dirty="0">
                <a:hlinkClick r:id="rId2"/>
              </a:rPr>
              <a:t>www.hanaslamova.cz</a:t>
            </a:r>
            <a:endParaRPr lang="cs-CZ" dirty="0"/>
          </a:p>
          <a:p>
            <a:r>
              <a:rPr lang="cs-CZ" dirty="0"/>
              <a:t>Kouč, mentor a lektor – Můj cíl je pomáhat lidem růst a cítit se spokojeně.</a:t>
            </a:r>
          </a:p>
          <a:p>
            <a:endParaRPr lang="cs-CZ" dirty="0"/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Dnešní cíl: INSPIROVAT VÁS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212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26F65-2272-4F24-94A4-32E080908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začít podnikat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FA850B-2DCD-45EB-95D5-2A405B397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Sám, ve skupině, MLM</a:t>
            </a:r>
          </a:p>
          <a:p>
            <a:r>
              <a:rPr lang="cs-CZ" dirty="0"/>
              <a:t>Zázemí a chuť</a:t>
            </a:r>
          </a:p>
          <a:p>
            <a:r>
              <a:rPr lang="cs-CZ" dirty="0"/>
              <a:t>Administrativa – účetní, coworking</a:t>
            </a:r>
          </a:p>
          <a:p>
            <a:r>
              <a:rPr lang="cs-CZ" dirty="0"/>
              <a:t>Cílový zákazník (parametr, výhoda a užitek) – myšlenková mapa</a:t>
            </a:r>
          </a:p>
          <a:p>
            <a:r>
              <a:rPr lang="cs-CZ" dirty="0"/>
              <a:t>Co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9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3F40D-8029-4B97-9055-F8DD245E8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podnikat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123A-D7D7-405F-8340-A8B17731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BÝT – DĚLAT – MÍT, ne mít – dělat – být</a:t>
            </a:r>
          </a:p>
          <a:p>
            <a:r>
              <a:rPr lang="cs-CZ" dirty="0"/>
              <a:t>Risk</a:t>
            </a:r>
          </a:p>
          <a:p>
            <a:r>
              <a:rPr lang="cs-CZ" dirty="0"/>
              <a:t>Vytrvat</a:t>
            </a:r>
          </a:p>
          <a:p>
            <a:r>
              <a:rPr lang="cs-CZ" dirty="0"/>
              <a:t>Opustit</a:t>
            </a:r>
          </a:p>
          <a:p>
            <a:r>
              <a:rPr lang="cs-CZ" dirty="0"/>
              <a:t>Podnikatelská křivka</a:t>
            </a:r>
          </a:p>
          <a:p>
            <a:r>
              <a:rPr lang="cs-CZ" dirty="0"/>
              <a:t>Start up</a:t>
            </a:r>
          </a:p>
          <a:p>
            <a:r>
              <a:rPr lang="cs-CZ" dirty="0"/>
              <a:t>Dotace</a:t>
            </a:r>
          </a:p>
          <a:p>
            <a:r>
              <a:rPr lang="cs-CZ" dirty="0"/>
              <a:t>Zaměstnanci</a:t>
            </a:r>
          </a:p>
        </p:txBody>
      </p:sp>
    </p:spTree>
    <p:extLst>
      <p:ext uri="{BB962C8B-B14F-4D97-AF65-F5344CB8AC3E}">
        <p14:creationId xmlns:p14="http://schemas.microsoft.com/office/powerpoint/2010/main" val="4135920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567B7-E82F-42C4-B5D9-F071EB145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0BFF3E-10F4-4CEC-B7E3-FA7B92DFA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Chuť a vytrvalost</a:t>
            </a:r>
          </a:p>
          <a:p>
            <a:r>
              <a:rPr lang="cs-CZ" dirty="0"/>
              <a:t>Lidské hodnoty</a:t>
            </a:r>
          </a:p>
          <a:p>
            <a:r>
              <a:rPr lang="cs-CZ" dirty="0"/>
              <a:t>Nebojím se zeptat</a:t>
            </a:r>
          </a:p>
          <a:p>
            <a:r>
              <a:rPr lang="cs-CZ" dirty="0"/>
              <a:t>Lepší je si to </a:t>
            </a:r>
            <a:r>
              <a:rPr lang="cs-CZ" dirty="0" err="1"/>
              <a:t>pos</a:t>
            </a:r>
            <a:r>
              <a:rPr lang="cs-CZ" dirty="0"/>
              <a:t>… podle svého než podle toho jak ti radí druzí.</a:t>
            </a:r>
          </a:p>
          <a:p>
            <a:r>
              <a:rPr lang="cs-CZ" dirty="0"/>
              <a:t>Nejhorší je litovat toho co jsem neudělal</a:t>
            </a:r>
          </a:p>
        </p:txBody>
      </p:sp>
    </p:spTree>
    <p:extLst>
      <p:ext uri="{BB962C8B-B14F-4D97-AF65-F5344CB8AC3E}">
        <p14:creationId xmlns:p14="http://schemas.microsoft.com/office/powerpoint/2010/main" val="839874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F8C09E-F8CE-4D5B-A1A0-67B6AECDF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životem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B0FA25-6041-4865-89C4-50FE95DC5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3543299"/>
            <a:ext cx="8825659" cy="3115195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Nakreslete – napište – nejdůležitější milníky ve vaše životě (co vás nejvíce ovlivnilo) od narození po současnost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3 věci které se ti nejvíce povedly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3 </a:t>
            </a:r>
            <a:r>
              <a:rPr lang="cs-CZ" dirty="0" err="1"/>
              <a:t>vlastosti</a:t>
            </a:r>
            <a:r>
              <a:rPr lang="cs-CZ" dirty="0"/>
              <a:t>, které ti pomohli ty věci dokázat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 err="1"/>
              <a:t>Nejcenější</a:t>
            </a:r>
            <a:r>
              <a:rPr lang="cs-CZ" dirty="0"/>
              <a:t> neúspěch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Kde by jsi chtěl být za 5 let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dirty="0"/>
              <a:t>Každý má recept na svůj úspěch.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4751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Zasedací síň</Template>
  <TotalTime>30</TotalTime>
  <Words>199</Words>
  <Application>Microsoft Office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Ion Boardroom</vt:lpstr>
      <vt:lpstr>Do práce připraven</vt:lpstr>
      <vt:lpstr>Obsah</vt:lpstr>
      <vt:lpstr>Hana Slámová</vt:lpstr>
      <vt:lpstr>Jak začít podnikat</vt:lpstr>
      <vt:lpstr>Jak podnikat</vt:lpstr>
      <vt:lpstr>Shrnutí</vt:lpstr>
      <vt:lpstr>Cesta životem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práce připraven</dc:title>
  <dc:creator>Hana</dc:creator>
  <cp:lastModifiedBy>Hana</cp:lastModifiedBy>
  <cp:revision>4</cp:revision>
  <dcterms:created xsi:type="dcterms:W3CDTF">2019-10-11T12:17:41Z</dcterms:created>
  <dcterms:modified xsi:type="dcterms:W3CDTF">2019-10-11T12:48:06Z</dcterms:modified>
</cp:coreProperties>
</file>