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58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15" d="100"/>
          <a:sy n="115" d="100"/>
        </p:scale>
        <p:origin x="63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el molnar" userId="df5a7da8c47dd597" providerId="LiveId" clId="{98127127-E09A-4E56-AF09-91CC2CB5FB6A}"/>
    <pc:docChg chg="undo custSel addSld delSld modSld">
      <pc:chgData name="marcel molnar" userId="df5a7da8c47dd597" providerId="LiveId" clId="{98127127-E09A-4E56-AF09-91CC2CB5FB6A}" dt="2017-08-27T22:06:06.776" v="944"/>
      <pc:docMkLst>
        <pc:docMk/>
      </pc:docMkLst>
      <pc:sldChg chg="modSp">
        <pc:chgData name="marcel molnar" userId="df5a7da8c47dd597" providerId="LiveId" clId="{98127127-E09A-4E56-AF09-91CC2CB5FB6A}" dt="2017-08-27T21:30:02.737" v="51" actId="255"/>
        <pc:sldMkLst>
          <pc:docMk/>
          <pc:sldMk cId="2997543792" sldId="257"/>
        </pc:sldMkLst>
        <pc:spChg chg="mod">
          <ac:chgData name="marcel molnar" userId="df5a7da8c47dd597" providerId="LiveId" clId="{98127127-E09A-4E56-AF09-91CC2CB5FB6A}" dt="2017-08-27T21:30:02.737" v="51" actId="255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29:40.385" v="48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30:24.111" v="55"/>
        <pc:sldMkLst>
          <pc:docMk/>
          <pc:sldMk cId="3521136607" sldId="259"/>
        </pc:sldMkLst>
        <pc:spChg chg="mod">
          <ac:chgData name="marcel molnar" userId="df5a7da8c47dd597" providerId="LiveId" clId="{98127127-E09A-4E56-AF09-91CC2CB5FB6A}" dt="2017-08-27T21:30:24.111" v="55"/>
          <ac:spMkLst>
            <pc:docMk/>
            <pc:sldMk cId="3521136607" sldId="259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0:15.346" v="54" actId="20577"/>
          <ac:spMkLst>
            <pc:docMk/>
            <pc:sldMk cId="3521136607" sldId="259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31:06.977" v="83" actId="255"/>
        <pc:sldMkLst>
          <pc:docMk/>
          <pc:sldMk cId="636662982" sldId="260"/>
        </pc:sldMkLst>
        <pc:spChg chg="mod">
          <ac:chgData name="marcel molnar" userId="df5a7da8c47dd597" providerId="LiveId" clId="{98127127-E09A-4E56-AF09-91CC2CB5FB6A}" dt="2017-08-27T21:31:06.977" v="83" actId="255"/>
          <ac:spMkLst>
            <pc:docMk/>
            <pc:sldMk cId="636662982" sldId="260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0:35.470" v="77" actId="20577"/>
          <ac:spMkLst>
            <pc:docMk/>
            <pc:sldMk cId="636662982" sldId="260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32:08.876" v="128" actId="20577"/>
        <pc:sldMkLst>
          <pc:docMk/>
          <pc:sldMk cId="2525102879" sldId="261"/>
        </pc:sldMkLst>
        <pc:spChg chg="mod">
          <ac:chgData name="marcel molnar" userId="df5a7da8c47dd597" providerId="LiveId" clId="{98127127-E09A-4E56-AF09-91CC2CB5FB6A}" dt="2017-08-27T21:31:57.164" v="120" actId="255"/>
          <ac:spMkLst>
            <pc:docMk/>
            <pc:sldMk cId="2525102879" sldId="261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2:08.876" v="128" actId="20577"/>
          <ac:spMkLst>
            <pc:docMk/>
            <pc:sldMk cId="2525102879" sldId="261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32:35.053" v="145" actId="255"/>
        <pc:sldMkLst>
          <pc:docMk/>
          <pc:sldMk cId="524786482" sldId="262"/>
        </pc:sldMkLst>
        <pc:spChg chg="mod">
          <ac:chgData name="marcel molnar" userId="df5a7da8c47dd597" providerId="LiveId" clId="{98127127-E09A-4E56-AF09-91CC2CB5FB6A}" dt="2017-08-27T21:32:35.053" v="145" actId="255"/>
          <ac:spMkLst>
            <pc:docMk/>
            <pc:sldMk cId="524786482" sldId="262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2:19.158" v="142" actId="20577"/>
          <ac:spMkLst>
            <pc:docMk/>
            <pc:sldMk cId="524786482" sldId="262"/>
            <ac:spMk id="6" creationId="{00000000-0000-0000-0000-000000000000}"/>
          </ac:spMkLst>
        </pc:spChg>
      </pc:sldChg>
      <pc:sldChg chg="addSp delSp modSp add">
        <pc:chgData name="marcel molnar" userId="df5a7da8c47dd597" providerId="LiveId" clId="{98127127-E09A-4E56-AF09-91CC2CB5FB6A}" dt="2017-08-27T21:33:08.384" v="194"/>
        <pc:sldMkLst>
          <pc:docMk/>
          <pc:sldMk cId="1898373196" sldId="263"/>
        </pc:sldMkLst>
        <pc:spChg chg="del">
          <ac:chgData name="marcel molnar" userId="df5a7da8c47dd597" providerId="LiveId" clId="{98127127-E09A-4E56-AF09-91CC2CB5FB6A}" dt="2017-08-27T21:32:57.843" v="188"/>
          <ac:spMkLst>
            <pc:docMk/>
            <pc:sldMk cId="1898373196" sldId="263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2:54.581" v="187" actId="20577"/>
          <ac:spMkLst>
            <pc:docMk/>
            <pc:sldMk cId="1898373196" sldId="263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1:33:08.384" v="194"/>
          <ac:picMkLst>
            <pc:docMk/>
            <pc:sldMk cId="1898373196" sldId="263"/>
            <ac:picMk id="5" creationId="{260D32DD-26A5-44E8-A5D9-43FC13E0790F}"/>
          </ac:picMkLst>
        </pc:picChg>
      </pc:sldChg>
      <pc:sldChg chg="addSp delSp modSp add">
        <pc:chgData name="marcel molnar" userId="df5a7da8c47dd597" providerId="LiveId" clId="{98127127-E09A-4E56-AF09-91CC2CB5FB6A}" dt="2017-08-27T21:33:51.857" v="238"/>
        <pc:sldMkLst>
          <pc:docMk/>
          <pc:sldMk cId="4133925925" sldId="264"/>
        </pc:sldMkLst>
        <pc:spChg chg="del">
          <ac:chgData name="marcel molnar" userId="df5a7da8c47dd597" providerId="LiveId" clId="{98127127-E09A-4E56-AF09-91CC2CB5FB6A}" dt="2017-08-27T21:33:28.227" v="228"/>
          <ac:spMkLst>
            <pc:docMk/>
            <pc:sldMk cId="4133925925" sldId="264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3:21.974" v="227" actId="20577"/>
          <ac:spMkLst>
            <pc:docMk/>
            <pc:sldMk cId="4133925925" sldId="264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1:33:51.857" v="238"/>
          <ac:picMkLst>
            <pc:docMk/>
            <pc:sldMk cId="4133925925" sldId="264"/>
            <ac:picMk id="5" creationId="{F1D57DD0-BE3D-42D1-B832-969FC20D77F4}"/>
          </ac:picMkLst>
        </pc:picChg>
      </pc:sldChg>
      <pc:sldChg chg="modSp add">
        <pc:chgData name="marcel molnar" userId="df5a7da8c47dd597" providerId="LiveId" clId="{98127127-E09A-4E56-AF09-91CC2CB5FB6A}" dt="2017-08-27T21:34:37.298" v="273" actId="255"/>
        <pc:sldMkLst>
          <pc:docMk/>
          <pc:sldMk cId="3455778263" sldId="265"/>
        </pc:sldMkLst>
        <pc:spChg chg="mod">
          <ac:chgData name="marcel molnar" userId="df5a7da8c47dd597" providerId="LiveId" clId="{98127127-E09A-4E56-AF09-91CC2CB5FB6A}" dt="2017-08-27T21:34:37.298" v="273" actId="255"/>
          <ac:spMkLst>
            <pc:docMk/>
            <pc:sldMk cId="3455778263" sldId="265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4:06.295" v="270" actId="20577"/>
          <ac:spMkLst>
            <pc:docMk/>
            <pc:sldMk cId="3455778263" sldId="265"/>
            <ac:spMk id="6" creationId="{00000000-0000-0000-0000-000000000000}"/>
          </ac:spMkLst>
        </pc:spChg>
      </pc:sldChg>
      <pc:sldChg chg="addSp delSp modSp add">
        <pc:chgData name="marcel molnar" userId="df5a7da8c47dd597" providerId="LiveId" clId="{98127127-E09A-4E56-AF09-91CC2CB5FB6A}" dt="2017-08-27T21:35:45.991" v="314"/>
        <pc:sldMkLst>
          <pc:docMk/>
          <pc:sldMk cId="4061522574" sldId="266"/>
        </pc:sldMkLst>
        <pc:spChg chg="mod">
          <ac:chgData name="marcel molnar" userId="df5a7da8c47dd597" providerId="LiveId" clId="{98127127-E09A-4E56-AF09-91CC2CB5FB6A}" dt="2017-08-27T21:35:12.152" v="303"/>
          <ac:spMkLst>
            <pc:docMk/>
            <pc:sldMk cId="4061522574" sldId="266"/>
            <ac:spMk id="3" creationId="{00000000-0000-0000-0000-000000000000}"/>
          </ac:spMkLst>
        </pc:spChg>
        <pc:spChg chg="add del">
          <ac:chgData name="marcel molnar" userId="df5a7da8c47dd597" providerId="LiveId" clId="{98127127-E09A-4E56-AF09-91CC2CB5FB6A}" dt="2017-08-27T21:35:22.119" v="305"/>
          <ac:spMkLst>
            <pc:docMk/>
            <pc:sldMk cId="4061522574" sldId="266"/>
            <ac:spMk id="5" creationId="{E5823BC0-293E-4D7B-9C0D-A3AC6638BFCA}"/>
          </ac:spMkLst>
        </pc:spChg>
        <pc:spChg chg="mod">
          <ac:chgData name="marcel molnar" userId="df5a7da8c47dd597" providerId="LiveId" clId="{98127127-E09A-4E56-AF09-91CC2CB5FB6A}" dt="2017-08-27T21:34:50.266" v="302" actId="20577"/>
          <ac:spMkLst>
            <pc:docMk/>
            <pc:sldMk cId="4061522574" sldId="266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1:35:45.991" v="314"/>
          <ac:picMkLst>
            <pc:docMk/>
            <pc:sldMk cId="4061522574" sldId="266"/>
            <ac:picMk id="7" creationId="{3E38866B-0F21-46D5-8647-BB7524848684}"/>
          </ac:picMkLst>
        </pc:picChg>
      </pc:sldChg>
      <pc:sldChg chg="addSp delSp modSp add">
        <pc:chgData name="marcel molnar" userId="df5a7da8c47dd597" providerId="LiveId" clId="{98127127-E09A-4E56-AF09-91CC2CB5FB6A}" dt="2017-08-27T21:38:26.472" v="345"/>
        <pc:sldMkLst>
          <pc:docMk/>
          <pc:sldMk cId="1620295102" sldId="267"/>
        </pc:sldMkLst>
        <pc:spChg chg="del">
          <ac:chgData name="marcel molnar" userId="df5a7da8c47dd597" providerId="LiveId" clId="{98127127-E09A-4E56-AF09-91CC2CB5FB6A}" dt="2017-08-27T21:36:31.415" v="342"/>
          <ac:spMkLst>
            <pc:docMk/>
            <pc:sldMk cId="1620295102" sldId="267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6:03.195" v="341" actId="20577"/>
          <ac:spMkLst>
            <pc:docMk/>
            <pc:sldMk cId="1620295102" sldId="267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1:38:26.472" v="345"/>
          <ac:picMkLst>
            <pc:docMk/>
            <pc:sldMk cId="1620295102" sldId="267"/>
            <ac:picMk id="5" creationId="{99D882FC-5195-4FA3-B15D-2F5F557FE642}"/>
          </ac:picMkLst>
        </pc:picChg>
      </pc:sldChg>
      <pc:sldChg chg="modSp add">
        <pc:chgData name="marcel molnar" userId="df5a7da8c47dd597" providerId="LiveId" clId="{98127127-E09A-4E56-AF09-91CC2CB5FB6A}" dt="2017-08-27T21:39:13.607" v="400" actId="255"/>
        <pc:sldMkLst>
          <pc:docMk/>
          <pc:sldMk cId="2424193625" sldId="268"/>
        </pc:sldMkLst>
        <pc:spChg chg="mod">
          <ac:chgData name="marcel molnar" userId="df5a7da8c47dd597" providerId="LiveId" clId="{98127127-E09A-4E56-AF09-91CC2CB5FB6A}" dt="2017-08-27T21:39:13.607" v="400" actId="255"/>
          <ac:spMkLst>
            <pc:docMk/>
            <pc:sldMk cId="2424193625" sldId="268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8:56.500" v="397" actId="20577"/>
          <ac:spMkLst>
            <pc:docMk/>
            <pc:sldMk cId="2424193625" sldId="268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40:45.058" v="432" actId="255"/>
        <pc:sldMkLst>
          <pc:docMk/>
          <pc:sldMk cId="992967889" sldId="269"/>
        </pc:sldMkLst>
        <pc:spChg chg="mod">
          <ac:chgData name="marcel molnar" userId="df5a7da8c47dd597" providerId="LiveId" clId="{98127127-E09A-4E56-AF09-91CC2CB5FB6A}" dt="2017-08-27T21:40:45.058" v="432" actId="255"/>
          <ac:spMkLst>
            <pc:docMk/>
            <pc:sldMk cId="992967889" sldId="269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0:19.922" v="429" actId="20577"/>
          <ac:spMkLst>
            <pc:docMk/>
            <pc:sldMk cId="992967889" sldId="269"/>
            <ac:spMk id="6" creationId="{00000000-0000-0000-0000-000000000000}"/>
          </ac:spMkLst>
        </pc:spChg>
      </pc:sldChg>
      <pc:sldChg chg="addSp delSp modSp add">
        <pc:chgData name="marcel molnar" userId="df5a7da8c47dd597" providerId="LiveId" clId="{98127127-E09A-4E56-AF09-91CC2CB5FB6A}" dt="2017-08-27T21:41:39.935" v="456"/>
        <pc:sldMkLst>
          <pc:docMk/>
          <pc:sldMk cId="1758008060" sldId="270"/>
        </pc:sldMkLst>
        <pc:spChg chg="del">
          <ac:chgData name="marcel molnar" userId="df5a7da8c47dd597" providerId="LiveId" clId="{98127127-E09A-4E56-AF09-91CC2CB5FB6A}" dt="2017-08-27T21:41:16.687" v="444"/>
          <ac:spMkLst>
            <pc:docMk/>
            <pc:sldMk cId="1758008060" sldId="270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1:04.899" v="441" actId="20577"/>
          <ac:spMkLst>
            <pc:docMk/>
            <pc:sldMk cId="1758008060" sldId="270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1:41:39.935" v="456"/>
          <ac:picMkLst>
            <pc:docMk/>
            <pc:sldMk cId="1758008060" sldId="270"/>
            <ac:picMk id="5" creationId="{4D78F607-6318-4CA1-BA30-C29B0B1906CB}"/>
          </ac:picMkLst>
        </pc:picChg>
      </pc:sldChg>
      <pc:sldChg chg="modSp add">
        <pc:chgData name="marcel molnar" userId="df5a7da8c47dd597" providerId="LiveId" clId="{98127127-E09A-4E56-AF09-91CC2CB5FB6A}" dt="2017-08-27T21:42:09.705" v="472" actId="255"/>
        <pc:sldMkLst>
          <pc:docMk/>
          <pc:sldMk cId="1953841312" sldId="271"/>
        </pc:sldMkLst>
        <pc:spChg chg="mod">
          <ac:chgData name="marcel molnar" userId="df5a7da8c47dd597" providerId="LiveId" clId="{98127127-E09A-4E56-AF09-91CC2CB5FB6A}" dt="2017-08-27T21:42:09.705" v="472" actId="255"/>
          <ac:spMkLst>
            <pc:docMk/>
            <pc:sldMk cId="1953841312" sldId="271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1:50.796" v="467" actId="20577"/>
          <ac:spMkLst>
            <pc:docMk/>
            <pc:sldMk cId="1953841312" sldId="271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42:54.351" v="518" actId="20577"/>
        <pc:sldMkLst>
          <pc:docMk/>
          <pc:sldMk cId="1396064719" sldId="272"/>
        </pc:sldMkLst>
        <pc:spChg chg="mod">
          <ac:chgData name="marcel molnar" userId="df5a7da8c47dd597" providerId="LiveId" clId="{98127127-E09A-4E56-AF09-91CC2CB5FB6A}" dt="2017-08-27T21:42:45.200" v="506" actId="255"/>
          <ac:spMkLst>
            <pc:docMk/>
            <pc:sldMk cId="1396064719" sldId="272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2:54.351" v="518" actId="20577"/>
          <ac:spMkLst>
            <pc:docMk/>
            <pc:sldMk cId="1396064719" sldId="272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43:44.072" v="549" actId="255"/>
        <pc:sldMkLst>
          <pc:docMk/>
          <pc:sldMk cId="3960232490" sldId="273"/>
        </pc:sldMkLst>
        <pc:spChg chg="mod">
          <ac:chgData name="marcel molnar" userId="df5a7da8c47dd597" providerId="LiveId" clId="{98127127-E09A-4E56-AF09-91CC2CB5FB6A}" dt="2017-08-27T21:43:44.072" v="549" actId="255"/>
          <ac:spMkLst>
            <pc:docMk/>
            <pc:sldMk cId="3960232490" sldId="273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3:11.890" v="540" actId="20577"/>
          <ac:spMkLst>
            <pc:docMk/>
            <pc:sldMk cId="3960232490" sldId="273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44:33.497" v="560" actId="255"/>
        <pc:sldMkLst>
          <pc:docMk/>
          <pc:sldMk cId="1538825049" sldId="274"/>
        </pc:sldMkLst>
        <pc:spChg chg="mod">
          <ac:chgData name="marcel molnar" userId="df5a7da8c47dd597" providerId="LiveId" clId="{98127127-E09A-4E56-AF09-91CC2CB5FB6A}" dt="2017-08-27T21:44:33.497" v="560" actId="255"/>
          <ac:spMkLst>
            <pc:docMk/>
            <pc:sldMk cId="1538825049" sldId="274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3:56.538" v="552" actId="20577"/>
          <ac:spMkLst>
            <pc:docMk/>
            <pc:sldMk cId="1538825049" sldId="274"/>
            <ac:spMk id="6" creationId="{00000000-0000-0000-0000-000000000000}"/>
          </ac:spMkLst>
        </pc:spChg>
      </pc:sldChg>
      <pc:sldChg chg="add del">
        <pc:chgData name="marcel molnar" userId="df5a7da8c47dd597" providerId="LiveId" clId="{98127127-E09A-4E56-AF09-91CC2CB5FB6A}" dt="2017-08-27T21:49:58.600" v="618" actId="2696"/>
        <pc:sldMkLst>
          <pc:docMk/>
          <pc:sldMk cId="4143545705" sldId="275"/>
        </pc:sldMkLst>
      </pc:sldChg>
      <pc:sldChg chg="modSp add">
        <pc:chgData name="marcel molnar" userId="df5a7da8c47dd597" providerId="LiveId" clId="{98127127-E09A-4E56-AF09-91CC2CB5FB6A}" dt="2017-08-27T21:45:02.715" v="584" actId="255"/>
        <pc:sldMkLst>
          <pc:docMk/>
          <pc:sldMk cId="200158026" sldId="276"/>
        </pc:sldMkLst>
        <pc:spChg chg="mod">
          <ac:chgData name="marcel molnar" userId="df5a7da8c47dd597" providerId="LiveId" clId="{98127127-E09A-4E56-AF09-91CC2CB5FB6A}" dt="2017-08-27T21:45:02.715" v="584" actId="255"/>
          <ac:spMkLst>
            <pc:docMk/>
            <pc:sldMk cId="200158026" sldId="276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4:50.259" v="581" actId="20577"/>
          <ac:spMkLst>
            <pc:docMk/>
            <pc:sldMk cId="200158026" sldId="276"/>
            <ac:spMk id="6" creationId="{00000000-0000-0000-0000-000000000000}"/>
          </ac:spMkLst>
        </pc:spChg>
      </pc:sldChg>
      <pc:sldChg chg="addSp delSp modSp add modAnim">
        <pc:chgData name="marcel molnar" userId="df5a7da8c47dd597" providerId="LiveId" clId="{98127127-E09A-4E56-AF09-91CC2CB5FB6A}" dt="2017-08-27T21:51:29.372" v="634" actId="14100"/>
        <pc:sldMkLst>
          <pc:docMk/>
          <pc:sldMk cId="1506923588" sldId="277"/>
        </pc:sldMkLst>
        <pc:spChg chg="del">
          <ac:chgData name="marcel molnar" userId="df5a7da8c47dd597" providerId="LiveId" clId="{98127127-E09A-4E56-AF09-91CC2CB5FB6A}" dt="2017-08-27T21:51:02.850" v="629"/>
          <ac:spMkLst>
            <pc:docMk/>
            <pc:sldMk cId="1506923588" sldId="277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5:16.194" v="610" actId="20577"/>
          <ac:spMkLst>
            <pc:docMk/>
            <pc:sldMk cId="1506923588" sldId="277"/>
            <ac:spMk id="6" creationId="{00000000-0000-0000-0000-000000000000}"/>
          </ac:spMkLst>
        </pc:spChg>
        <pc:spChg chg="add mod">
          <ac:chgData name="marcel molnar" userId="df5a7da8c47dd597" providerId="LiveId" clId="{98127127-E09A-4E56-AF09-91CC2CB5FB6A}" dt="2017-08-27T21:51:29.372" v="634" actId="14100"/>
          <ac:spMkLst>
            <pc:docMk/>
            <pc:sldMk cId="1506923588" sldId="277"/>
            <ac:spMk id="11" creationId="{97401247-1A9D-44DE-939F-84571468A20C}"/>
          </ac:spMkLst>
        </pc:spChg>
        <pc:picChg chg="add del mod">
          <ac:chgData name="marcel molnar" userId="df5a7da8c47dd597" providerId="LiveId" clId="{98127127-E09A-4E56-AF09-91CC2CB5FB6A}" dt="2017-08-27T21:49:06.270" v="615" actId="478"/>
          <ac:picMkLst>
            <pc:docMk/>
            <pc:sldMk cId="1506923588" sldId="277"/>
            <ac:picMk id="5" creationId="{DF5FCC8D-8D08-4DC2-8A81-E6093400489B}"/>
          </ac:picMkLst>
        </pc:picChg>
        <pc:picChg chg="add del mod">
          <ac:chgData name="marcel molnar" userId="df5a7da8c47dd597" providerId="LiveId" clId="{98127127-E09A-4E56-AF09-91CC2CB5FB6A}" dt="2017-08-27T21:50:54.223" v="625" actId="478"/>
          <ac:picMkLst>
            <pc:docMk/>
            <pc:sldMk cId="1506923588" sldId="277"/>
            <ac:picMk id="7" creationId="{5B7954EE-7C35-4E47-A315-05DAC3C98ED1}"/>
          </ac:picMkLst>
        </pc:picChg>
        <pc:picChg chg="add del mod">
          <ac:chgData name="marcel molnar" userId="df5a7da8c47dd597" providerId="LiveId" clId="{98127127-E09A-4E56-AF09-91CC2CB5FB6A}" dt="2017-08-27T21:50:53.523" v="624" actId="478"/>
          <ac:picMkLst>
            <pc:docMk/>
            <pc:sldMk cId="1506923588" sldId="277"/>
            <ac:picMk id="8" creationId="{EAA67836-8001-4029-976C-2F18169F9DD2}"/>
          </ac:picMkLst>
        </pc:picChg>
        <pc:picChg chg="add mod">
          <ac:chgData name="marcel molnar" userId="df5a7da8c47dd597" providerId="LiveId" clId="{98127127-E09A-4E56-AF09-91CC2CB5FB6A}" dt="2017-08-27T21:51:07.944" v="631"/>
          <ac:picMkLst>
            <pc:docMk/>
            <pc:sldMk cId="1506923588" sldId="277"/>
            <ac:picMk id="9" creationId="{6B59E2E2-B3B6-4EFB-9D3A-57A42C0D2F31}"/>
          </ac:picMkLst>
        </pc:picChg>
      </pc:sldChg>
      <pc:sldChg chg="modSp add">
        <pc:chgData name="marcel molnar" userId="df5a7da8c47dd597" providerId="LiveId" clId="{98127127-E09A-4E56-AF09-91CC2CB5FB6A}" dt="2017-08-27T21:52:13.278" v="696"/>
        <pc:sldMkLst>
          <pc:docMk/>
          <pc:sldMk cId="2794724154" sldId="278"/>
        </pc:sldMkLst>
        <pc:spChg chg="mod">
          <ac:chgData name="marcel molnar" userId="df5a7da8c47dd597" providerId="LiveId" clId="{98127127-E09A-4E56-AF09-91CC2CB5FB6A}" dt="2017-08-27T21:52:13.278" v="696"/>
          <ac:spMkLst>
            <pc:docMk/>
            <pc:sldMk cId="2794724154" sldId="278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52:06.416" v="695" actId="20577"/>
          <ac:spMkLst>
            <pc:docMk/>
            <pc:sldMk cId="2794724154" sldId="278"/>
            <ac:spMk id="6" creationId="{00000000-0000-0000-0000-000000000000}"/>
          </ac:spMkLst>
        </pc:spChg>
      </pc:sldChg>
      <pc:sldChg chg="addSp delSp modSp add modAnim">
        <pc:chgData name="marcel molnar" userId="df5a7da8c47dd597" providerId="LiveId" clId="{98127127-E09A-4E56-AF09-91CC2CB5FB6A}" dt="2017-08-27T21:56:57.429" v="751"/>
        <pc:sldMkLst>
          <pc:docMk/>
          <pc:sldMk cId="3680044237" sldId="279"/>
        </pc:sldMkLst>
        <pc:spChg chg="del">
          <ac:chgData name="marcel molnar" userId="df5a7da8c47dd597" providerId="LiveId" clId="{98127127-E09A-4E56-AF09-91CC2CB5FB6A}" dt="2017-08-27T21:52:19.845" v="697"/>
          <ac:spMkLst>
            <pc:docMk/>
            <pc:sldMk cId="3680044237" sldId="279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52:28.322" v="723" actId="20577"/>
          <ac:spMkLst>
            <pc:docMk/>
            <pc:sldMk cId="3680044237" sldId="279"/>
            <ac:spMk id="6" creationId="{00000000-0000-0000-0000-000000000000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8" creationId="{EE8B2E55-35E5-407F-B80E-D717C99B04A2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9" creationId="{C882FF4E-04EF-4061-A0EC-44941582DE13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0" creationId="{7BB8C3EF-106F-43AF-8F94-3D3E07AA1F24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1" creationId="{96987B48-92F8-4897-82C5-011ED2C2B8D7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3" creationId="{1361EFC2-B897-4925-BD25-D4F779FD551E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4" creationId="{90EF1D5D-DCE0-46C0-A778-05E49EAA8EB9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5" creationId="{E4561746-C68C-4D4C-94F9-AB7EAF1BB199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6" creationId="{7A8BD89F-CF79-46C2-820F-A7D08439B8BB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7" creationId="{5D50F2A7-F182-4280-B421-BA5F0FDC0CF3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8" creationId="{E3474923-8A71-4A30-9F00-2ED001A70EEF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9" creationId="{331C0C34-0852-4B55-82A1-D3D33CFF9F89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20" creationId="{2B87857C-F4C8-4C44-A763-545623A375B3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21" creationId="{D0E9CD4F-2FCA-4EF6-8B3D-6267B97FBBBD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22" creationId="{6A47A119-5BAF-476F-9CF5-D51D228741FA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23" creationId="{420ED157-B0C5-4369-B634-6B4C4BCD1FE9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24" creationId="{F963D12B-5BB1-4A46-B866-1C6BDEAC792A}"/>
          </ac:spMkLst>
        </pc:spChg>
        <pc:picChg chg="add del mod">
          <ac:chgData name="marcel molnar" userId="df5a7da8c47dd597" providerId="LiveId" clId="{98127127-E09A-4E56-AF09-91CC2CB5FB6A}" dt="2017-08-27T21:55:58.791" v="737" actId="478"/>
          <ac:picMkLst>
            <pc:docMk/>
            <pc:sldMk cId="3680044237" sldId="279"/>
            <ac:picMk id="5" creationId="{2EBF2321-88D0-4CE3-91A1-FAB626D90EA6}"/>
          </ac:picMkLst>
        </pc:picChg>
        <pc:picChg chg="add del mod">
          <ac:chgData name="marcel molnar" userId="df5a7da8c47dd597" providerId="LiveId" clId="{98127127-E09A-4E56-AF09-91CC2CB5FB6A}" dt="2017-08-27T21:55:29.882" v="731" actId="478"/>
          <ac:picMkLst>
            <pc:docMk/>
            <pc:sldMk cId="3680044237" sldId="279"/>
            <ac:picMk id="7" creationId="{45320192-930E-4031-AF4C-D54A41008C7C}"/>
          </ac:picMkLst>
        </pc:picChg>
        <pc:picChg chg="add del mod">
          <ac:chgData name="marcel molnar" userId="df5a7da8c47dd597" providerId="LiveId" clId="{98127127-E09A-4E56-AF09-91CC2CB5FB6A}" dt="2017-08-27T21:55:57.917" v="736" actId="478"/>
          <ac:picMkLst>
            <pc:docMk/>
            <pc:sldMk cId="3680044237" sldId="279"/>
            <ac:picMk id="25" creationId="{A9EA5070-0781-49AF-B6DD-4D684BC54501}"/>
          </ac:picMkLst>
        </pc:picChg>
        <pc:picChg chg="add del mod">
          <ac:chgData name="marcel molnar" userId="df5a7da8c47dd597" providerId="LiveId" clId="{98127127-E09A-4E56-AF09-91CC2CB5FB6A}" dt="2017-08-27T21:56:35.563" v="743" actId="478"/>
          <ac:picMkLst>
            <pc:docMk/>
            <pc:sldMk cId="3680044237" sldId="279"/>
            <ac:picMk id="26" creationId="{C6992292-B47F-4569-B286-C74CC5B7CCD6}"/>
          </ac:picMkLst>
        </pc:picChg>
        <pc:picChg chg="add del mod">
          <ac:chgData name="marcel molnar" userId="df5a7da8c47dd597" providerId="LiveId" clId="{98127127-E09A-4E56-AF09-91CC2CB5FB6A}" dt="2017-08-27T21:56:42.137" v="745" actId="478"/>
          <ac:picMkLst>
            <pc:docMk/>
            <pc:sldMk cId="3680044237" sldId="279"/>
            <ac:picMk id="27" creationId="{C803BFF8-DA6B-4013-84C1-79DD835C5B9F}"/>
          </ac:picMkLst>
        </pc:picChg>
        <pc:picChg chg="add mod">
          <ac:chgData name="marcel molnar" userId="df5a7da8c47dd597" providerId="LiveId" clId="{98127127-E09A-4E56-AF09-91CC2CB5FB6A}" dt="2017-08-27T21:56:57.429" v="751"/>
          <ac:picMkLst>
            <pc:docMk/>
            <pc:sldMk cId="3680044237" sldId="279"/>
            <ac:picMk id="28" creationId="{16210EEE-3532-4A1D-B373-0E83B0F1FA2B}"/>
          </ac:picMkLst>
        </pc:picChg>
      </pc:sldChg>
      <pc:sldChg chg="modSp add">
        <pc:chgData name="marcel molnar" userId="df5a7da8c47dd597" providerId="LiveId" clId="{98127127-E09A-4E56-AF09-91CC2CB5FB6A}" dt="2017-08-27T21:58:29.313" v="808"/>
        <pc:sldMkLst>
          <pc:docMk/>
          <pc:sldMk cId="1930499060" sldId="280"/>
        </pc:sldMkLst>
        <pc:spChg chg="mod">
          <ac:chgData name="marcel molnar" userId="df5a7da8c47dd597" providerId="LiveId" clId="{98127127-E09A-4E56-AF09-91CC2CB5FB6A}" dt="2017-08-27T21:58:29.313" v="808"/>
          <ac:spMkLst>
            <pc:docMk/>
            <pc:sldMk cId="1930499060" sldId="280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58:20.127" v="807" actId="20577"/>
          <ac:spMkLst>
            <pc:docMk/>
            <pc:sldMk cId="1930499060" sldId="280"/>
            <ac:spMk id="6" creationId="{00000000-0000-0000-0000-000000000000}"/>
          </ac:spMkLst>
        </pc:spChg>
      </pc:sldChg>
      <pc:sldChg chg="addSp delSp modSp add">
        <pc:chgData name="marcel molnar" userId="df5a7da8c47dd597" providerId="LiveId" clId="{98127127-E09A-4E56-AF09-91CC2CB5FB6A}" dt="2017-08-27T22:00:55.788" v="842"/>
        <pc:sldMkLst>
          <pc:docMk/>
          <pc:sldMk cId="1199942555" sldId="281"/>
        </pc:sldMkLst>
        <pc:spChg chg="del">
          <ac:chgData name="marcel molnar" userId="df5a7da8c47dd597" providerId="LiveId" clId="{98127127-E09A-4E56-AF09-91CC2CB5FB6A}" dt="2017-08-27T22:00:50.430" v="839"/>
          <ac:spMkLst>
            <pc:docMk/>
            <pc:sldMk cId="1199942555" sldId="281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2:00:41.316" v="836" actId="20577"/>
          <ac:spMkLst>
            <pc:docMk/>
            <pc:sldMk cId="1199942555" sldId="281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2:00:55.788" v="842"/>
          <ac:picMkLst>
            <pc:docMk/>
            <pc:sldMk cId="1199942555" sldId="281"/>
            <ac:picMk id="5" creationId="{7D9DC340-A32E-446A-B00A-81B5550C7FF3}"/>
          </ac:picMkLst>
        </pc:picChg>
      </pc:sldChg>
      <pc:sldChg chg="modSp add">
        <pc:chgData name="marcel molnar" userId="df5a7da8c47dd597" providerId="LiveId" clId="{98127127-E09A-4E56-AF09-91CC2CB5FB6A}" dt="2017-08-27T22:02:04.272" v="870" actId="255"/>
        <pc:sldMkLst>
          <pc:docMk/>
          <pc:sldMk cId="2822453309" sldId="282"/>
        </pc:sldMkLst>
        <pc:spChg chg="mod">
          <ac:chgData name="marcel molnar" userId="df5a7da8c47dd597" providerId="LiveId" clId="{98127127-E09A-4E56-AF09-91CC2CB5FB6A}" dt="2017-08-27T22:02:04.272" v="870" actId="255"/>
          <ac:spMkLst>
            <pc:docMk/>
            <pc:sldMk cId="2822453309" sldId="282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2:01:08.005" v="857" actId="20577"/>
          <ac:spMkLst>
            <pc:docMk/>
            <pc:sldMk cId="2822453309" sldId="282"/>
            <ac:spMk id="6" creationId="{00000000-0000-0000-0000-000000000000}"/>
          </ac:spMkLst>
        </pc:spChg>
      </pc:sldChg>
      <pc:sldChg chg="addSp delSp modSp add">
        <pc:chgData name="marcel molnar" userId="df5a7da8c47dd597" providerId="LiveId" clId="{98127127-E09A-4E56-AF09-91CC2CB5FB6A}" dt="2017-08-27T22:02:50.532" v="875"/>
        <pc:sldMkLst>
          <pc:docMk/>
          <pc:sldMk cId="2857448322" sldId="283"/>
        </pc:sldMkLst>
        <pc:spChg chg="del">
          <ac:chgData name="marcel molnar" userId="df5a7da8c47dd597" providerId="LiveId" clId="{98127127-E09A-4E56-AF09-91CC2CB5FB6A}" dt="2017-08-27T22:02:42.797" v="873"/>
          <ac:spMkLst>
            <pc:docMk/>
            <pc:sldMk cId="2857448322" sldId="283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2:02:35.915" v="872"/>
          <ac:spMkLst>
            <pc:docMk/>
            <pc:sldMk cId="2857448322" sldId="283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2:02:50.532" v="875"/>
          <ac:picMkLst>
            <pc:docMk/>
            <pc:sldMk cId="2857448322" sldId="283"/>
            <ac:picMk id="5" creationId="{351D692D-9A87-4EB7-9FC0-4E47DB4133CF}"/>
          </ac:picMkLst>
        </pc:picChg>
      </pc:sldChg>
      <pc:sldChg chg="addSp delSp modSp add">
        <pc:chgData name="marcel molnar" userId="df5a7da8c47dd597" providerId="LiveId" clId="{98127127-E09A-4E56-AF09-91CC2CB5FB6A}" dt="2017-08-27T22:04:30.348" v="919"/>
        <pc:sldMkLst>
          <pc:docMk/>
          <pc:sldMk cId="2076897138" sldId="284"/>
        </pc:sldMkLst>
        <pc:spChg chg="del">
          <ac:chgData name="marcel molnar" userId="df5a7da8c47dd597" providerId="LiveId" clId="{98127127-E09A-4E56-AF09-91CC2CB5FB6A}" dt="2017-08-27T22:03:09.867" v="905"/>
          <ac:spMkLst>
            <pc:docMk/>
            <pc:sldMk cId="2076897138" sldId="284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2:03:07.158" v="904" actId="20577"/>
          <ac:spMkLst>
            <pc:docMk/>
            <pc:sldMk cId="2076897138" sldId="284"/>
            <ac:spMk id="6" creationId="{00000000-0000-0000-0000-000000000000}"/>
          </ac:spMkLst>
        </pc:spChg>
        <pc:picChg chg="add del mod">
          <ac:chgData name="marcel molnar" userId="df5a7da8c47dd597" providerId="LiveId" clId="{98127127-E09A-4E56-AF09-91CC2CB5FB6A}" dt="2017-08-27T22:04:18.050" v="912" actId="478"/>
          <ac:picMkLst>
            <pc:docMk/>
            <pc:sldMk cId="2076897138" sldId="284"/>
            <ac:picMk id="5" creationId="{6564EF02-B383-43B0-90E7-333D188F2F1F}"/>
          </ac:picMkLst>
        </pc:picChg>
        <pc:picChg chg="add mod">
          <ac:chgData name="marcel molnar" userId="df5a7da8c47dd597" providerId="LiveId" clId="{98127127-E09A-4E56-AF09-91CC2CB5FB6A}" dt="2017-08-27T22:04:30.348" v="919"/>
          <ac:picMkLst>
            <pc:docMk/>
            <pc:sldMk cId="2076897138" sldId="284"/>
            <ac:picMk id="7" creationId="{9F2C443A-8DAE-4887-8D55-D73A9F090FB2}"/>
          </ac:picMkLst>
        </pc:picChg>
      </pc:sldChg>
      <pc:sldChg chg="modSp add">
        <pc:chgData name="marcel molnar" userId="df5a7da8c47dd597" providerId="LiveId" clId="{98127127-E09A-4E56-AF09-91CC2CB5FB6A}" dt="2017-08-27T22:05:41.096" v="932"/>
        <pc:sldMkLst>
          <pc:docMk/>
          <pc:sldMk cId="803113331" sldId="285"/>
        </pc:sldMkLst>
        <pc:spChg chg="mod">
          <ac:chgData name="marcel molnar" userId="df5a7da8c47dd597" providerId="LiveId" clId="{98127127-E09A-4E56-AF09-91CC2CB5FB6A}" dt="2017-08-27T22:05:41.096" v="932"/>
          <ac:spMkLst>
            <pc:docMk/>
            <pc:sldMk cId="803113331" sldId="285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2:05:32.979" v="931" actId="20577"/>
          <ac:spMkLst>
            <pc:docMk/>
            <pc:sldMk cId="803113331" sldId="285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2:06:06.776" v="944"/>
        <pc:sldMkLst>
          <pc:docMk/>
          <pc:sldMk cId="761240642" sldId="286"/>
        </pc:sldMkLst>
        <pc:spChg chg="mod">
          <ac:chgData name="marcel molnar" userId="df5a7da8c47dd597" providerId="LiveId" clId="{98127127-E09A-4E56-AF09-91CC2CB5FB6A}" dt="2017-08-27T22:06:06.776" v="944"/>
          <ac:spMkLst>
            <pc:docMk/>
            <pc:sldMk cId="761240642" sldId="286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2:05:57.340" v="943" actId="20577"/>
          <ac:spMkLst>
            <pc:docMk/>
            <pc:sldMk cId="761240642" sldId="286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13.09.2019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170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791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5369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1483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1207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46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2840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0006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8412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456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5826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9341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0692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21434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3176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8560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5650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1398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6923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32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738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3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2037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2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1636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432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6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iu.cms.opf.slu.c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123478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4896544" cy="2088232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Měnové deriváty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738005" y="3867894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Daniel Stavárek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/>
            <a:r>
              <a:rPr lang="cs-CZ" altLang="cs-CZ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http://fiu.cms.opf.slu.cz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252028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Expiry circle: March, June, September, December</a:t>
            </a:r>
          </a:p>
          <a:p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Delivery date: 3rd Wednesday of delivery month</a:t>
            </a:r>
          </a:p>
          <a:p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 trading day: the second business day preceding the delivery day</a:t>
            </a:r>
          </a:p>
          <a:p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Trading hours: 7:20 a.m. – 2:00 p.m. CST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Chicago </a:t>
            </a:r>
            <a:r>
              <a:rPr lang="cs-CZ" dirty="0" err="1">
                <a:solidFill>
                  <a:srgbClr val="000000"/>
                </a:solidFill>
              </a:rPr>
              <a:t>M</a:t>
            </a:r>
            <a:r>
              <a:rPr lang="cs-CZ" dirty="0" err="1" smtClean="0">
                <a:solidFill>
                  <a:srgbClr val="000000"/>
                </a:solidFill>
              </a:rPr>
              <a:t>ercantile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E</a:t>
            </a:r>
            <a:r>
              <a:rPr lang="cs-CZ" dirty="0" smtClean="0">
                <a:solidFill>
                  <a:srgbClr val="000000"/>
                </a:solidFill>
              </a:rPr>
              <a:t>xchange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9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894886"/>
              </p:ext>
            </p:extLst>
          </p:nvPr>
        </p:nvGraphicFramePr>
        <p:xfrm>
          <a:off x="2987205" y="1282887"/>
          <a:ext cx="6049291" cy="28615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9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2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15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currency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size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minimum price fluctuation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margin requirements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initial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maintenance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AUD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.0001 (USD 10)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1,890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1,400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BRR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.0001 (USD 10)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9,800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7,000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CAD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.0001 (USD 10)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1,316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  975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5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CHF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125,000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.0001 (USD 12.5)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2,700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2,000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5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GBP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62,500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.0002 (USD 12.5)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1,452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1,075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1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JPY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12,500,000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.000001 (USD 12.5)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2,700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2,000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03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MXP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500,000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.000025 (USD 12.5)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3,125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2,500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5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EUR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125,000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.0001 (USD 12.5)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USD 2,565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USD 1,900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52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Kurzovní lístek futures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00" b="5200"/>
          <a:stretch/>
        </p:blipFill>
        <p:spPr>
          <a:xfrm>
            <a:off x="395536" y="843558"/>
            <a:ext cx="7566880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29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Clearingové centrum na sebe přebírá úvěrové riziko všech obchodníků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nutnost zajištění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Členy clearingového centra se mohou stát jen vybraní obchodníci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Vysoké nároky na bonitu členů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prostřednictvím garančních fondů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záloh (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hlavní nástroj snížení úvěrového rizika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Zajištění clearingového centra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19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Všichni obchodníci musí před zahájením obchodování složit na maržové konto počáteční zálohu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Výše marže = pokrytí maximální možné ztráty </a:t>
            </a:r>
            <a:b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obchodování během jednoho dne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den se provádí ocenění otevřených pozic denní zúčtovací cenou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ocenění se započtou veškeré denní zisky a ztráty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market)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Zisky se připisují na maržová konta obchodníků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Ztráty se hradí z maržových kont obchodníků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poklesu zůstatku na maržovém kontě pod nutnou úroveň 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Prostředky přesahující povinnou úroveň lze z maržového konta převést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err="1">
                <a:solidFill>
                  <a:srgbClr val="000000"/>
                </a:solidFill>
              </a:rPr>
              <a:t>Marking</a:t>
            </a:r>
            <a:r>
              <a:rPr lang="cs-CZ" dirty="0">
                <a:solidFill>
                  <a:srgbClr val="000000"/>
                </a:solidFill>
              </a:rPr>
              <a:t>-to-market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6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err="1">
                <a:solidFill>
                  <a:srgbClr val="000000"/>
                </a:solidFill>
              </a:rPr>
              <a:t>Marking</a:t>
            </a:r>
            <a:r>
              <a:rPr lang="cs-CZ" dirty="0">
                <a:solidFill>
                  <a:srgbClr val="000000"/>
                </a:solidFill>
              </a:rPr>
              <a:t>-to-market příklad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D78F607-6318-4CA1-BA30-C29B0B1906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r="331" b="3974"/>
          <a:stretch/>
        </p:blipFill>
        <p:spPr>
          <a:xfrm>
            <a:off x="657650" y="1107313"/>
            <a:ext cx="7802782" cy="348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00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Zachovávají výhodu a eliminují nevýhodu futures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Umožňují omezit ztrátu z nepříznivého vývoje ceny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Umožňují také zisk z příznivého vývoje ceny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Opce se buďto uplatní nebo nechají vypršet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Měnová opce poprvé v roce 1983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Různé konstrukce opcí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Standardizované opce obchodované na burzách (Chicago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Board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Exchange)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Nestandardizované OTC opce vydávané přesně dle potřeb partnerů (banka – klient)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Měnové opce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84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uplatnění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excercise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price, strike price)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aktiva, pro níž je opce vypsána a při níž lze opci uplatnit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Opční prémie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Platí se vypisovateli a představuje hodnotu volby, kterou mohou držitelé opce uplatnit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Tržní cena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Stále se mění podle vývoje ceny podkladového aktiva a dalších faktorů (doba do splatnosti, potenciální variabilita podkladového aktiva)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Vypisovatel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writer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osoba vydávající opci a přijímající závazek plnit vůli držitele opce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Základní opční terminologie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06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Kupní opce (call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Dává majiteli právo koupit určité množství podkladového aktiva při dané ceně od vypisovatele opce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the call vs.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call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Prodejní opce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Dává majiteli právo prodat určité množství podkladového aktiva při dané ceně vypisovateli opce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the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opce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pční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lze uplatnit pouze k datu vypršení (splatnosti) opce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Americká opce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pční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lze využít kdykoliv až do datu splatnosti opce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Základní typy opcí (1)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23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Opce v penězích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cs-CZ" sz="1800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sz="18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Uplatnění opce přináší 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zisk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Kupní opce: 		cena uplatnění &lt; spot price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Prodejní opce: 	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uplatnění &gt; spot price</a:t>
            </a:r>
          </a:p>
          <a:p>
            <a:endParaRPr 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Opce mimo peníze (</a:t>
            </a:r>
            <a:r>
              <a:rPr lang="cs-CZ" sz="18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sz="18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money </a:t>
            </a:r>
            <a:r>
              <a:rPr lang="cs-CZ" sz="18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Uplatnění opce přináší ztrátu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Kupní opce: 		cena uplatnění &gt; spot price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Prodejní opce: 	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uplatnění &lt; spot price</a:t>
            </a:r>
          </a:p>
          <a:p>
            <a:endParaRPr 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Opce na penězích (</a:t>
            </a:r>
            <a:r>
              <a:rPr lang="cs-CZ" sz="18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18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money </a:t>
            </a:r>
            <a:r>
              <a:rPr lang="cs-CZ" sz="18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Uplatnění opce nepřináší ani zisk ani ztrátu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Základní typy opcí (2)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82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Obchodována na Chicago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Mercantile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Exchange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Britská libra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165 call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Opce na koupi 62.500 GBP v kurzu 1,65 USD/GBP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Opční prémie 2 centy na libru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Poplatek 30 USD na kontrakt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horního limitu (max. dolarové náklady na nákup GBP)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= poplatek + opční prémie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Prémie = 0,02 * 62.500 = 1.250 USD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= 30 + 1.250 = 1.280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Horní limit = cena uplatnění + náklady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Příklad na kupní opci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5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Důvody vzniku derivátů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Nestabilita a vysoká volatilita finančních trhů v 70. a 80. letech 20.století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Deriváty vznikly jako nástroj zajištění proti zvyšujícím se rizikům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Deriváty proto, že jsou odvozeny (derivovány) od pokladových aktiv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Podkladová aktiva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underlying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Cenné papíry, burzovní indexy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Měny, úrokové sazby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Drahé kovy, ropa, zemědělské komodity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Podstata derivátů (1)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Dlouhá pozice v kupní opci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683568" y="852741"/>
            <a:ext cx="8136903" cy="3650173"/>
            <a:chOff x="874713" y="1700213"/>
            <a:chExt cx="8739460" cy="4366017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1908175" y="3284538"/>
              <a:ext cx="2592388" cy="1152525"/>
            </a:xfrm>
            <a:custGeom>
              <a:avLst/>
              <a:gdLst>
                <a:gd name="T0" fmla="*/ 0 w 1633"/>
                <a:gd name="T1" fmla="*/ 0 h 726"/>
                <a:gd name="T2" fmla="*/ 0 w 1633"/>
                <a:gd name="T3" fmla="*/ 1152525 h 726"/>
                <a:gd name="T4" fmla="*/ 2592388 w 1633"/>
                <a:gd name="T5" fmla="*/ 1152525 h 726"/>
                <a:gd name="T6" fmla="*/ 2592388 w 1633"/>
                <a:gd name="T7" fmla="*/ 0 h 726"/>
                <a:gd name="T8" fmla="*/ 0 w 1633"/>
                <a:gd name="T9" fmla="*/ 0 h 7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33"/>
                <a:gd name="T16" fmla="*/ 0 h 726"/>
                <a:gd name="T17" fmla="*/ 1633 w 1633"/>
                <a:gd name="T18" fmla="*/ 726 h 7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33" h="726">
                  <a:moveTo>
                    <a:pt x="0" y="0"/>
                  </a:moveTo>
                  <a:lnTo>
                    <a:pt x="0" y="726"/>
                  </a:lnTo>
                  <a:lnTo>
                    <a:pt x="1633" y="726"/>
                  </a:lnTo>
                  <a:lnTo>
                    <a:pt x="16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CC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905000" y="2133600"/>
              <a:ext cx="3175" cy="3240088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1905000" y="3276600"/>
              <a:ext cx="6627813" cy="7938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1547813" y="3141663"/>
              <a:ext cx="5016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j-lt"/>
                </a:rPr>
                <a:t>0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6516688" y="3357563"/>
              <a:ext cx="2376487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500" b="1" i="0">
                  <a:latin typeface="+mj-lt"/>
                </a:rPr>
                <a:t>spot exchange rate $/£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874713" y="2133600"/>
              <a:ext cx="17526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 dirty="0">
                  <a:latin typeface="+mj-lt"/>
                </a:rPr>
                <a:t>profit $/£</a:t>
              </a:r>
              <a:endParaRPr lang="en-US" sz="1600" i="0" dirty="0">
                <a:latin typeface="+mj-lt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4495800" y="3124200"/>
              <a:ext cx="4763" cy="233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4211638" y="2781300"/>
              <a:ext cx="762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j-lt"/>
                </a:rPr>
                <a:t>1.65</a:t>
              </a:r>
              <a:endParaRPr lang="en-US" sz="1600" i="0">
                <a:latin typeface="+mj-lt"/>
              </a:endParaRP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1908175" y="4437063"/>
              <a:ext cx="2590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5364163" y="3357563"/>
              <a:ext cx="1219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j-lt"/>
                </a:rPr>
                <a:t>1.6705</a:t>
              </a: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2195513" y="3716338"/>
              <a:ext cx="207486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 dirty="0">
                  <a:latin typeface="+mj-lt"/>
                </a:rPr>
                <a:t>Out-of-the-Money</a:t>
              </a:r>
              <a:endParaRPr lang="en-US" sz="1600" i="0" dirty="0">
                <a:latin typeface="+mj-lt"/>
              </a:endParaRP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1042988" y="4244975"/>
              <a:ext cx="10445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j-lt"/>
                </a:rPr>
                <a:t>-0.0205</a:t>
              </a: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6372225" y="2420938"/>
              <a:ext cx="20574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j-lt"/>
                </a:rPr>
                <a:t>In-the-Money</a:t>
              </a:r>
              <a:endParaRPr lang="en-US" sz="1600" i="0">
                <a:latin typeface="+mj-lt"/>
              </a:endParaRPr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1019175" y="4868863"/>
              <a:ext cx="17526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j-lt"/>
                </a:rPr>
                <a:t>loss $/£</a:t>
              </a:r>
              <a:endParaRPr lang="en-US" sz="1600" i="0">
                <a:latin typeface="+mj-lt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4500563" y="3284538"/>
              <a:ext cx="0" cy="1152525"/>
            </a:xfrm>
            <a:prstGeom prst="line">
              <a:avLst/>
            </a:prstGeom>
            <a:noFill/>
            <a:ln w="15875">
              <a:solidFill>
                <a:schemeClr val="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4495800" y="3282950"/>
              <a:ext cx="1035050" cy="1130300"/>
            </a:xfrm>
            <a:custGeom>
              <a:avLst/>
              <a:gdLst>
                <a:gd name="T0" fmla="*/ 4762 w 652"/>
                <a:gd name="T1" fmla="*/ 1588 h 712"/>
                <a:gd name="T2" fmla="*/ 0 w 652"/>
                <a:gd name="T3" fmla="*/ 1130300 h 712"/>
                <a:gd name="T4" fmla="*/ 1035050 w 652"/>
                <a:gd name="T5" fmla="*/ 0 h 712"/>
                <a:gd name="T6" fmla="*/ 4762 w 652"/>
                <a:gd name="T7" fmla="*/ 1588 h 7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2"/>
                <a:gd name="T13" fmla="*/ 0 h 712"/>
                <a:gd name="T14" fmla="*/ 652 w 652"/>
                <a:gd name="T15" fmla="*/ 712 h 7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2" h="712">
                  <a:moveTo>
                    <a:pt x="3" y="1"/>
                  </a:moveTo>
                  <a:lnTo>
                    <a:pt x="0" y="712"/>
                  </a:lnTo>
                  <a:lnTo>
                    <a:pt x="65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FFCC99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2425698" y="4860587"/>
              <a:ext cx="7188475" cy="1205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l" eaLnBrk="0" hangingPunct="0">
                <a:lnSpc>
                  <a:spcPct val="100000"/>
                </a:lnSpc>
                <a:spcBef>
                  <a:spcPct val="50000"/>
                </a:spcBef>
                <a:buClr>
                  <a:schemeClr val="accent1"/>
                </a:buClr>
                <a:buSzPct val="65000"/>
              </a:pPr>
              <a:r>
                <a:rPr lang="en-US" sz="1700" b="1" i="0" dirty="0">
                  <a:latin typeface="+mj-lt"/>
                </a:rPr>
                <a:t>If the call is in-the-money, it is worth spot </a:t>
              </a:r>
              <a:r>
                <a:rPr lang="en-US" sz="1700" b="1" i="0" dirty="0" smtClean="0">
                  <a:latin typeface="+mj-lt"/>
                </a:rPr>
                <a:t>– </a:t>
              </a:r>
              <a:r>
                <a:rPr lang="cs-CZ" sz="1700" b="1" i="0" dirty="0" smtClean="0">
                  <a:latin typeface="+mj-lt"/>
                </a:rPr>
                <a:t>(</a:t>
              </a:r>
              <a:r>
                <a:rPr lang="en-US" sz="1700" b="1" i="0" dirty="0" smtClean="0">
                  <a:latin typeface="+mj-lt"/>
                </a:rPr>
                <a:t>exercise price</a:t>
              </a:r>
              <a:r>
                <a:rPr lang="cs-CZ" sz="1700" b="1" i="0" dirty="0" smtClean="0">
                  <a:latin typeface="+mj-lt"/>
                </a:rPr>
                <a:t>)</a:t>
              </a:r>
              <a:endParaRPr lang="en-US" sz="1700" b="1" i="0" dirty="0">
                <a:latin typeface="+mj-lt"/>
              </a:endParaRPr>
            </a:p>
            <a:p>
              <a:pPr algn="l" eaLnBrk="0" hangingPunct="0">
                <a:lnSpc>
                  <a:spcPct val="100000"/>
                </a:lnSpc>
                <a:spcBef>
                  <a:spcPct val="50000"/>
                </a:spcBef>
                <a:buClr>
                  <a:schemeClr val="accent1"/>
                </a:buClr>
                <a:buSzPct val="65000"/>
              </a:pPr>
              <a:r>
                <a:rPr lang="en-US" sz="1700" b="1" i="0" dirty="0">
                  <a:latin typeface="+mj-lt"/>
                </a:rPr>
                <a:t>If the call is out-of-the-money, it is worthless and the buyer of the call loses his entire investment of USD 1,280.</a:t>
              </a:r>
            </a:p>
          </p:txBody>
        </p:sp>
        <p:sp>
          <p:nvSpPr>
            <p:cNvPr id="28" name="Line 17"/>
            <p:cNvSpPr>
              <a:spLocks noChangeShapeType="1"/>
            </p:cNvSpPr>
            <p:nvPr/>
          </p:nvSpPr>
          <p:spPr bwMode="auto">
            <a:xfrm flipV="1">
              <a:off x="4500563" y="1700213"/>
              <a:ext cx="2519362" cy="273685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5594350" y="1700213"/>
              <a:ext cx="2938463" cy="1563687"/>
            </a:xfrm>
            <a:custGeom>
              <a:avLst/>
              <a:gdLst>
                <a:gd name="T0" fmla="*/ 1425575 w 1851"/>
                <a:gd name="T1" fmla="*/ 0 h 985"/>
                <a:gd name="T2" fmla="*/ 0 w 1851"/>
                <a:gd name="T3" fmla="*/ 1563687 h 985"/>
                <a:gd name="T4" fmla="*/ 2933701 w 1851"/>
                <a:gd name="T5" fmla="*/ 1563687 h 985"/>
                <a:gd name="T6" fmla="*/ 2938463 w 1851"/>
                <a:gd name="T7" fmla="*/ 0 h 985"/>
                <a:gd name="T8" fmla="*/ 1425575 w 1851"/>
                <a:gd name="T9" fmla="*/ 0 h 9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51"/>
                <a:gd name="T16" fmla="*/ 0 h 985"/>
                <a:gd name="T17" fmla="*/ 1851 w 1851"/>
                <a:gd name="T18" fmla="*/ 985 h 9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51" h="985">
                  <a:moveTo>
                    <a:pt x="898" y="0"/>
                  </a:moveTo>
                  <a:lnTo>
                    <a:pt x="0" y="985"/>
                  </a:lnTo>
                  <a:lnTo>
                    <a:pt x="1848" y="985"/>
                  </a:lnTo>
                  <a:lnTo>
                    <a:pt x="1851" y="0"/>
                  </a:lnTo>
                  <a:lnTo>
                    <a:pt x="898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69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Předpoklad: spot kurz v dubnu (F) = 1,69 USD/GBP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&gt;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1,69 – 1,65 = 0,04 USD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kontraktu: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0,04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62.500 = 2.500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Opční prémie:		         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- 1.250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Poplatky:			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- 30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Zisk:			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1.220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USD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Výpočet zisku z dlouhé pozice v kupní opci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72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Krátká pozice v kupní opci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467519" y="674107"/>
            <a:ext cx="8208962" cy="4057883"/>
            <a:chOff x="611188" y="1773238"/>
            <a:chExt cx="8208962" cy="4057883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5727700" y="3740150"/>
              <a:ext cx="2882900" cy="1619250"/>
            </a:xfrm>
            <a:custGeom>
              <a:avLst/>
              <a:gdLst>
                <a:gd name="T0" fmla="*/ 0 w 1816"/>
                <a:gd name="T1" fmla="*/ 0 h 1020"/>
                <a:gd name="T2" fmla="*/ 1651000 w 1816"/>
                <a:gd name="T3" fmla="*/ 1612900 h 1020"/>
                <a:gd name="T4" fmla="*/ 2838450 w 1816"/>
                <a:gd name="T5" fmla="*/ 1619250 h 1020"/>
                <a:gd name="T6" fmla="*/ 2882900 w 1816"/>
                <a:gd name="T7" fmla="*/ 0 h 1020"/>
                <a:gd name="T8" fmla="*/ 0 w 1816"/>
                <a:gd name="T9" fmla="*/ 0 h 10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16"/>
                <a:gd name="T16" fmla="*/ 0 h 1020"/>
                <a:gd name="T17" fmla="*/ 1816 w 1816"/>
                <a:gd name="T18" fmla="*/ 1020 h 10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16" h="1020">
                  <a:moveTo>
                    <a:pt x="0" y="0"/>
                  </a:moveTo>
                  <a:lnTo>
                    <a:pt x="1040" y="1016"/>
                  </a:lnTo>
                  <a:lnTo>
                    <a:pt x="1788" y="1020"/>
                  </a:lnTo>
                  <a:lnTo>
                    <a:pt x="18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CC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1908175" y="2565400"/>
              <a:ext cx="2592388" cy="1152525"/>
            </a:xfrm>
            <a:custGeom>
              <a:avLst/>
              <a:gdLst>
                <a:gd name="T0" fmla="*/ 0 w 1633"/>
                <a:gd name="T1" fmla="*/ 0 h 726"/>
                <a:gd name="T2" fmla="*/ 0 w 1633"/>
                <a:gd name="T3" fmla="*/ 1152525 h 726"/>
                <a:gd name="T4" fmla="*/ 2592388 w 1633"/>
                <a:gd name="T5" fmla="*/ 1152525 h 726"/>
                <a:gd name="T6" fmla="*/ 2592388 w 1633"/>
                <a:gd name="T7" fmla="*/ 0 h 726"/>
                <a:gd name="T8" fmla="*/ 0 w 1633"/>
                <a:gd name="T9" fmla="*/ 0 h 7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33"/>
                <a:gd name="T16" fmla="*/ 0 h 726"/>
                <a:gd name="T17" fmla="*/ 1633 w 1633"/>
                <a:gd name="T18" fmla="*/ 726 h 7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33" h="726">
                  <a:moveTo>
                    <a:pt x="0" y="0"/>
                  </a:moveTo>
                  <a:lnTo>
                    <a:pt x="0" y="726"/>
                  </a:lnTo>
                  <a:lnTo>
                    <a:pt x="1633" y="726"/>
                  </a:lnTo>
                  <a:lnTo>
                    <a:pt x="16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FF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1908175" y="1916113"/>
              <a:ext cx="0" cy="288131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905000" y="3716338"/>
              <a:ext cx="6627813" cy="7937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1547813" y="3524250"/>
              <a:ext cx="5016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0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6443663" y="3324225"/>
              <a:ext cx="2376487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500" b="1" i="0">
                  <a:latin typeface="+mn-lt"/>
                </a:rPr>
                <a:t>spot exchange rate $/£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874713" y="1773238"/>
              <a:ext cx="17526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profit $/£</a:t>
              </a:r>
              <a:endParaRPr lang="en-US" sz="1600" i="0">
                <a:latin typeface="+mn-lt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4495800" y="3573463"/>
              <a:ext cx="4763" cy="2333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211638" y="3813175"/>
              <a:ext cx="762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1.65</a:t>
              </a:r>
              <a:endParaRPr lang="en-US" sz="1600" i="0">
                <a:latin typeface="+mn-lt"/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1908175" y="2565400"/>
              <a:ext cx="2590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4500563" y="2565400"/>
              <a:ext cx="2879725" cy="280828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5580063" y="3357563"/>
              <a:ext cx="1219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1.6705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2195513" y="2947988"/>
              <a:ext cx="207486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Out-of-the-Money</a:t>
              </a:r>
              <a:endParaRPr lang="en-US" sz="1600" i="0">
                <a:latin typeface="+mn-lt"/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1295400" y="2371725"/>
              <a:ext cx="10445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0.02</a:t>
              </a: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6834188" y="4244975"/>
              <a:ext cx="16256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In-the-Money</a:t>
              </a:r>
              <a:endParaRPr lang="en-US" sz="1600" i="0">
                <a:latin typeface="+mn-lt"/>
              </a:endParaRP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1019175" y="4387850"/>
              <a:ext cx="17526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loss $/£</a:t>
              </a:r>
              <a:endParaRPr lang="en-US" sz="1600" i="0">
                <a:latin typeface="+mn-lt"/>
              </a:endParaRPr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4500563" y="2565400"/>
              <a:ext cx="0" cy="1152525"/>
            </a:xfrm>
            <a:prstGeom prst="line">
              <a:avLst/>
            </a:prstGeom>
            <a:noFill/>
            <a:ln w="15875">
              <a:solidFill>
                <a:schemeClr val="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4502150" y="2597150"/>
              <a:ext cx="1155700" cy="1123950"/>
            </a:xfrm>
            <a:custGeom>
              <a:avLst/>
              <a:gdLst>
                <a:gd name="T0" fmla="*/ 0 w 728"/>
                <a:gd name="T1" fmla="*/ 1112838 h 708"/>
                <a:gd name="T2" fmla="*/ 1155700 w 728"/>
                <a:gd name="T3" fmla="*/ 1123950 h 708"/>
                <a:gd name="T4" fmla="*/ 6350 w 728"/>
                <a:gd name="T5" fmla="*/ 0 h 708"/>
                <a:gd name="T6" fmla="*/ 0 w 728"/>
                <a:gd name="T7" fmla="*/ 1112838 h 7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8"/>
                <a:gd name="T13" fmla="*/ 0 h 708"/>
                <a:gd name="T14" fmla="*/ 728 w 728"/>
                <a:gd name="T15" fmla="*/ 708 h 7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8" h="708">
                  <a:moveTo>
                    <a:pt x="0" y="701"/>
                  </a:moveTo>
                  <a:lnTo>
                    <a:pt x="728" y="708"/>
                  </a:lnTo>
                  <a:lnTo>
                    <a:pt x="4" y="0"/>
                  </a:lnTo>
                  <a:lnTo>
                    <a:pt x="0" y="701"/>
                  </a:lnTo>
                  <a:close/>
                </a:path>
              </a:pathLst>
            </a:custGeom>
            <a:solidFill>
              <a:srgbClr val="FFCC99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611188" y="5084763"/>
              <a:ext cx="6840537" cy="746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lnSpc>
                  <a:spcPct val="100000"/>
                </a:lnSpc>
                <a:spcBef>
                  <a:spcPct val="50000"/>
                </a:spcBef>
                <a:buClr>
                  <a:schemeClr val="accent1"/>
                </a:buClr>
                <a:buSzPct val="65000"/>
              </a:pPr>
              <a:r>
                <a:rPr lang="en-US" sz="1700" b="1" i="0" dirty="0"/>
                <a:t>If the call is in-the-money, the writer loses spot - exercise price </a:t>
              </a:r>
            </a:p>
            <a:p>
              <a:pPr algn="l" eaLnBrk="0" hangingPunct="0">
                <a:lnSpc>
                  <a:spcPct val="100000"/>
                </a:lnSpc>
                <a:spcBef>
                  <a:spcPct val="50000"/>
                </a:spcBef>
                <a:buClr>
                  <a:schemeClr val="accent1"/>
                </a:buClr>
                <a:buSzPct val="65000"/>
              </a:pPr>
              <a:r>
                <a:rPr lang="en-US" sz="1700" b="1" i="0" dirty="0"/>
                <a:t>If the call is out-of-the-money, the writer keeps the option premium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00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Předpoklad: spot kurz v dubnu (F) = 1,69 USD/GBP</a:t>
            </a:r>
          </a:p>
          <a:p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F: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1,65 – 1,69 =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-0,04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USD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kontraktu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-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0,04 * 62.500 = -2.500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Opční prémie:	                          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1.250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Ztráta:			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-1.250 USD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Výpočet ztráty z krátké pozice v kupní opci	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49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Shrnutí zisků a ztrát z opcí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57200" y="987574"/>
            <a:ext cx="8229600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i="1" u="sng" dirty="0"/>
              <a:t>call option	        buyer profit/loss	             writer profit/loss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premium	         pays			 receives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maximum loss	         premium and fees paid	 unlimited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maximum profit	         unlimited			 premium received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i="1" u="sng" dirty="0"/>
              <a:t>put option	        buyer profit/loss	             writer profit/loss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premium	         pays		</a:t>
            </a:r>
            <a:r>
              <a:rPr lang="cs-CZ" sz="2000" dirty="0" smtClean="0"/>
              <a:t>	</a:t>
            </a:r>
            <a:r>
              <a:rPr lang="en-US" sz="2000" dirty="0" smtClean="0"/>
              <a:t>receives</a:t>
            </a: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maximum loss	         premium and fees </a:t>
            </a:r>
            <a:r>
              <a:rPr lang="en-US" sz="2000" dirty="0" smtClean="0"/>
              <a:t>paid</a:t>
            </a:r>
            <a:r>
              <a:rPr lang="cs-CZ" sz="2000" dirty="0" smtClean="0"/>
              <a:t>	</a:t>
            </a:r>
            <a:r>
              <a:rPr lang="en-US" sz="2000" dirty="0" smtClean="0"/>
              <a:t>unlimited</a:t>
            </a: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maximum profit	         exercise price minus         </a:t>
            </a:r>
            <a:r>
              <a:rPr lang="cs-CZ" sz="2000" dirty="0" smtClean="0"/>
              <a:t>	</a:t>
            </a:r>
            <a:r>
              <a:rPr lang="en-US" sz="2000" dirty="0" smtClean="0"/>
              <a:t>premium </a:t>
            </a:r>
            <a:r>
              <a:rPr lang="en-US" sz="2000" dirty="0"/>
              <a:t>received 	                       premium and fees paid</a:t>
            </a:r>
            <a:endParaRPr lang="cs-CZ" sz="2000" dirty="0"/>
          </a:p>
          <a:p>
            <a:pPr>
              <a:spcBef>
                <a:spcPct val="20000"/>
              </a:spcBef>
              <a:buClr>
                <a:srgbClr val="B32C16"/>
              </a:buClr>
              <a:buSzPct val="95000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9994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9397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Nominální (nocionální) hodnota (face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Objem kontraktu , nemá žádnou důležitou funkci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Tržní hodnota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hodnota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intristic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okamžitého uplatnění opce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opce mimo peníze je nulová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Časová hodnota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Platí pro opce mimo peníze , vyjádření pravděpodobnosti přechodu na opci v penězích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Hodnota opce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45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Hodnota opce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51D692D-9A87-4EB7-9FC0-4E47DB413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06" y="987574"/>
            <a:ext cx="8449788" cy="35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44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Kurzovní lístek měnových opcí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35508" y="774700"/>
            <a:ext cx="9145128" cy="3949699"/>
            <a:chOff x="35385" y="1643063"/>
            <a:chExt cx="9145128" cy="3949699"/>
          </a:xfrm>
        </p:grpSpPr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188" y="1643063"/>
              <a:ext cx="5976937" cy="3087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508625" y="2133600"/>
              <a:ext cx="1008063" cy="431800"/>
            </a:xfrm>
            <a:prstGeom prst="ellipse">
              <a:avLst/>
            </a:prstGeom>
            <a:noFill/>
            <a:ln w="25400">
              <a:solidFill>
                <a:srgbClr val="3078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900113" y="2997200"/>
              <a:ext cx="792162" cy="360363"/>
            </a:xfrm>
            <a:prstGeom prst="ellipse">
              <a:avLst/>
            </a:prstGeom>
            <a:noFill/>
            <a:ln w="25400">
              <a:solidFill>
                <a:srgbClr val="3078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763713" y="2997200"/>
              <a:ext cx="792162" cy="360363"/>
            </a:xfrm>
            <a:prstGeom prst="ellipse">
              <a:avLst/>
            </a:prstGeom>
            <a:noFill/>
            <a:ln w="25400">
              <a:solidFill>
                <a:srgbClr val="3078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5508625" y="2997200"/>
              <a:ext cx="792163" cy="360363"/>
            </a:xfrm>
            <a:prstGeom prst="ellipse">
              <a:avLst/>
            </a:prstGeom>
            <a:noFill/>
            <a:ln w="25400">
              <a:solidFill>
                <a:srgbClr val="3078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4643438" y="2997200"/>
              <a:ext cx="792162" cy="360363"/>
            </a:xfrm>
            <a:prstGeom prst="ellipse">
              <a:avLst/>
            </a:prstGeom>
            <a:noFill/>
            <a:ln w="25400">
              <a:solidFill>
                <a:srgbClr val="3078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2843213" y="2708275"/>
              <a:ext cx="792162" cy="360363"/>
            </a:xfrm>
            <a:prstGeom prst="ellipse">
              <a:avLst/>
            </a:prstGeom>
            <a:noFill/>
            <a:ln w="25400">
              <a:solidFill>
                <a:srgbClr val="3078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5385" y="5241924"/>
              <a:ext cx="3671887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exercise price = 1.04 USD/EUR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1366838" y="4779763"/>
              <a:ext cx="1728788" cy="350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expiration date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3455193" y="5032772"/>
              <a:ext cx="2449513" cy="350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no call option traded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6180262" y="5068093"/>
              <a:ext cx="2663825" cy="350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90 put options traded</a:t>
              </a: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1044575" y="3305175"/>
              <a:ext cx="69850" cy="1893888"/>
            </a:xfrm>
            <a:custGeom>
              <a:avLst/>
              <a:gdLst>
                <a:gd name="T0" fmla="*/ 3175 w 2"/>
                <a:gd name="T1" fmla="*/ 0 h 1484"/>
                <a:gd name="T2" fmla="*/ 0 w 2"/>
                <a:gd name="T3" fmla="*/ 2355850 h 1484"/>
                <a:gd name="T4" fmla="*/ 0 60000 65536"/>
                <a:gd name="T5" fmla="*/ 0 60000 65536"/>
                <a:gd name="T6" fmla="*/ 0 w 2"/>
                <a:gd name="T7" fmla="*/ 0 h 1484"/>
                <a:gd name="T8" fmla="*/ 2 w 2"/>
                <a:gd name="T9" fmla="*/ 1484 h 148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1484">
                  <a:moveTo>
                    <a:pt x="2" y="0"/>
                  </a:moveTo>
                  <a:lnTo>
                    <a:pt x="0" y="1484"/>
                  </a:lnTo>
                </a:path>
              </a:pathLst>
            </a:custGeom>
            <a:noFill/>
            <a:ln w="25400">
              <a:solidFill>
                <a:srgbClr val="30787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1905000" y="3305176"/>
              <a:ext cx="45719" cy="1497086"/>
            </a:xfrm>
            <a:custGeom>
              <a:avLst/>
              <a:gdLst>
                <a:gd name="T0" fmla="*/ 0 w 3"/>
                <a:gd name="T1" fmla="*/ 0 h 1031"/>
                <a:gd name="T2" fmla="*/ 4763 w 3"/>
                <a:gd name="T3" fmla="*/ 1636713 h 1031"/>
                <a:gd name="T4" fmla="*/ 0 60000 65536"/>
                <a:gd name="T5" fmla="*/ 0 60000 65536"/>
                <a:gd name="T6" fmla="*/ 0 w 3"/>
                <a:gd name="T7" fmla="*/ 0 h 1031"/>
                <a:gd name="T8" fmla="*/ 3 w 3"/>
                <a:gd name="T9" fmla="*/ 1031 h 103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" h="1031">
                  <a:moveTo>
                    <a:pt x="0" y="0"/>
                  </a:moveTo>
                  <a:lnTo>
                    <a:pt x="3" y="1031"/>
                  </a:lnTo>
                </a:path>
              </a:pathLst>
            </a:custGeom>
            <a:noFill/>
            <a:ln w="25400">
              <a:solidFill>
                <a:srgbClr val="30787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3348038" y="3068639"/>
              <a:ext cx="608012" cy="1997422"/>
            </a:xfrm>
            <a:custGeom>
              <a:avLst/>
              <a:gdLst>
                <a:gd name="T0" fmla="*/ 0 w 384"/>
                <a:gd name="T1" fmla="*/ 0 h 1342"/>
                <a:gd name="T2" fmla="*/ 609600 w 384"/>
                <a:gd name="T3" fmla="*/ 2130425 h 1342"/>
                <a:gd name="T4" fmla="*/ 0 60000 65536"/>
                <a:gd name="T5" fmla="*/ 0 60000 65536"/>
                <a:gd name="T6" fmla="*/ 0 w 384"/>
                <a:gd name="T7" fmla="*/ 0 h 1342"/>
                <a:gd name="T8" fmla="*/ 384 w 384"/>
                <a:gd name="T9" fmla="*/ 1342 h 134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84" h="1342">
                  <a:moveTo>
                    <a:pt x="0" y="0"/>
                  </a:moveTo>
                  <a:lnTo>
                    <a:pt x="384" y="1342"/>
                  </a:lnTo>
                </a:path>
              </a:pathLst>
            </a:custGeom>
            <a:noFill/>
            <a:ln w="25400">
              <a:solidFill>
                <a:srgbClr val="30787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6523038" y="2333625"/>
              <a:ext cx="723900" cy="258763"/>
            </a:xfrm>
            <a:custGeom>
              <a:avLst/>
              <a:gdLst>
                <a:gd name="T0" fmla="*/ 0 w 456"/>
                <a:gd name="T1" fmla="*/ 0 h 163"/>
                <a:gd name="T2" fmla="*/ 723900 w 456"/>
                <a:gd name="T3" fmla="*/ 258763 h 163"/>
                <a:gd name="T4" fmla="*/ 0 60000 65536"/>
                <a:gd name="T5" fmla="*/ 0 60000 65536"/>
                <a:gd name="T6" fmla="*/ 0 w 456"/>
                <a:gd name="T7" fmla="*/ 0 h 163"/>
                <a:gd name="T8" fmla="*/ 456 w 456"/>
                <a:gd name="T9" fmla="*/ 163 h 1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6" h="163">
                  <a:moveTo>
                    <a:pt x="0" y="0"/>
                  </a:moveTo>
                  <a:lnTo>
                    <a:pt x="456" y="163"/>
                  </a:lnTo>
                </a:path>
              </a:pathLst>
            </a:custGeom>
            <a:noFill/>
            <a:ln w="25400">
              <a:solidFill>
                <a:srgbClr val="30787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6296025" y="3160713"/>
              <a:ext cx="1060450" cy="414337"/>
            </a:xfrm>
            <a:custGeom>
              <a:avLst/>
              <a:gdLst>
                <a:gd name="T0" fmla="*/ 0 w 668"/>
                <a:gd name="T1" fmla="*/ 0 h 261"/>
                <a:gd name="T2" fmla="*/ 1060450 w 668"/>
                <a:gd name="T3" fmla="*/ 414337 h 261"/>
                <a:gd name="T4" fmla="*/ 0 60000 65536"/>
                <a:gd name="T5" fmla="*/ 0 60000 65536"/>
                <a:gd name="T6" fmla="*/ 0 w 668"/>
                <a:gd name="T7" fmla="*/ 0 h 261"/>
                <a:gd name="T8" fmla="*/ 668 w 668"/>
                <a:gd name="T9" fmla="*/ 261 h 26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68" h="261">
                  <a:moveTo>
                    <a:pt x="0" y="0"/>
                  </a:moveTo>
                  <a:lnTo>
                    <a:pt x="668" y="261"/>
                  </a:lnTo>
                </a:path>
              </a:pathLst>
            </a:custGeom>
            <a:noFill/>
            <a:ln w="25400">
              <a:solidFill>
                <a:srgbClr val="30787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5359401" y="3284538"/>
              <a:ext cx="1517650" cy="1808162"/>
            </a:xfrm>
            <a:custGeom>
              <a:avLst/>
              <a:gdLst>
                <a:gd name="T0" fmla="*/ 0 w 1086"/>
                <a:gd name="T1" fmla="*/ 0 h 1275"/>
                <a:gd name="T2" fmla="*/ 1724025 w 1086"/>
                <a:gd name="T3" fmla="*/ 2024062 h 1275"/>
                <a:gd name="T4" fmla="*/ 0 60000 65536"/>
                <a:gd name="T5" fmla="*/ 0 60000 65536"/>
                <a:gd name="T6" fmla="*/ 0 w 1086"/>
                <a:gd name="T7" fmla="*/ 0 h 1275"/>
                <a:gd name="T8" fmla="*/ 1086 w 1086"/>
                <a:gd name="T9" fmla="*/ 1275 h 127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86" h="1275">
                  <a:moveTo>
                    <a:pt x="0" y="0"/>
                  </a:moveTo>
                  <a:lnTo>
                    <a:pt x="1086" y="1275"/>
                  </a:lnTo>
                </a:path>
              </a:pathLst>
            </a:custGeom>
            <a:noFill/>
            <a:ln w="25400">
              <a:solidFill>
                <a:srgbClr val="30787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26" name="Text Box 16"/>
            <p:cNvSpPr txBox="1">
              <a:spLocks noChangeArrowheads="1"/>
            </p:cNvSpPr>
            <p:nvPr/>
          </p:nvSpPr>
          <p:spPr bwMode="auto">
            <a:xfrm>
              <a:off x="6804025" y="2587625"/>
              <a:ext cx="2160588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spot exchange rate</a:t>
              </a:r>
              <a:br>
                <a:rPr lang="en-US" sz="1700" b="1" i="0" dirty="0">
                  <a:solidFill>
                    <a:srgbClr val="307871"/>
                  </a:solidFill>
                  <a:latin typeface="+mn-lt"/>
                </a:rPr>
              </a:b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1.0554 USD/EUR</a:t>
              </a:r>
            </a:p>
          </p:txBody>
        </p:sp>
        <p:sp>
          <p:nvSpPr>
            <p:cNvPr id="27" name="Text Box 19"/>
            <p:cNvSpPr txBox="1">
              <a:spLocks noChangeArrowheads="1"/>
            </p:cNvSpPr>
            <p:nvPr/>
          </p:nvSpPr>
          <p:spPr bwMode="auto">
            <a:xfrm>
              <a:off x="6877050" y="3573463"/>
              <a:ext cx="2303463" cy="877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value of the EUR 104 put option for September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689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Synchronní nákup a prodej stejného množství měny ve dvou rozdílných datech oproti jiné měně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 výpůjčky, kdy jednu měnu si vypůjčujeme a druhou zároveň zapůjčujeme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swapu vyplývají z rozdílů úrokových sazeb na měny obsažené ve swapu a odvíjejí se od doby splatnosti swapu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Měnový swap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11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 disponuje 500 tis EUR a potřebuje na tři měsíce investovat USD, poté zase bude potřebovat EUR, nechce přijmout žádné kurzové riziko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spotové straně swapu dojde k prodeji 500 tis EUR bance v aktuálním kurzu 1,3 USD/EUR, tzn. nákupu 650 tis.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Zároveň bude na termínové straně uzavřen nákup 500 tis EUR od banky při swapovém kurzu -64, což dává termínový kurz 1,2936 USD/EUR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nákupu 500 tis EUR bude stačit 646 800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Zisk 3250 USD je způsoben rozdílem úrokových sazeb: 4% p.a. na EUR a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p.a. na USD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Měnový swap - příklad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4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Deriváty = instrumenty založené na jisté formě termínového obchodu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Časový nesoulad mezi uzavřením obchodu a jeho plněním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uzavření obchodu pevně sjednány podmínky </a:t>
            </a:r>
            <a:b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(cena, objem, termín dodání podkladového aktiva)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době splatnosti dodání aktiv a zaplacení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Podstata derivátů (2)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1366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7" y="1347614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>  KONEC PŘEDNÁŠKY</a:t>
            </a:r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>DĚKUJI 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18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Futures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tandardizovaná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burzovní obdoba termínových operací</a:t>
            </a:r>
          </a:p>
          <a:p>
            <a:pPr lvl="1"/>
            <a:endParaRPr 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ermínové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kontrakty přinášející majiteli právo, nikoliv však povinnost tento kontrakt využít</a:t>
            </a:r>
          </a:p>
          <a:p>
            <a:endParaRPr 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Swapy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asově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limitovaná směna úrokových závazků, popřípadě kapitálu, mezi dvěma či více subjekty</a:t>
            </a:r>
          </a:p>
          <a:p>
            <a:endParaRPr 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Kombinace derivátů</a:t>
            </a:r>
          </a:p>
          <a:p>
            <a:pPr lvl="1"/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wapce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forwardové swapy, opce na futures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Základní typy derivátů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662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hedging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derivátů lze fixovat cenu určitého instrumentu ke sjednanému datu v budoucnosti → určitá otevřená pozice </a:t>
            </a:r>
            <a:b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daném aktivu se vyrovná opačnou pozicí v derivátu</a:t>
            </a:r>
          </a:p>
          <a:p>
            <a:pPr lvl="1"/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Spekulace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Dochází k otevření pozice na termínovém trhu s cílem nevyrovnávat pozici z promptního trhu ale profitovat na cenovém vývoji</a:t>
            </a:r>
          </a:p>
          <a:p>
            <a:pPr lvl="1"/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Arbitráž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cenových diferencí z hlediska teritoriálního (rozdíly mezi místy) a časového (rozdíly na termínovém trhu oproti teoretickým předpokladům)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Základní možnosti využití derivátů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102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Standardizované burzovní termínové obchody představující pevnou dohodu mezi dvěma partnery, která jim dává právo a současně povinnost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Koupit (dlouhá pozice = long position) resp. prodat (krátká pozice =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position)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standardizovanému datu v budoucnosti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Standardizované množství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Určité měny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předem sjednanou termínovou cenu (termínový devizový kurz „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price“)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Měnové futures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7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Zisk a ztráta při splatnosti futures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60D32DD-26A5-44E8-A5D9-43FC13E079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0370" y="842965"/>
            <a:ext cx="5283261" cy="374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37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Porovnání termínových operací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023661"/>
              </p:ext>
            </p:extLst>
          </p:nvPr>
        </p:nvGraphicFramePr>
        <p:xfrm>
          <a:off x="323528" y="744756"/>
          <a:ext cx="8568951" cy="419415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815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6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6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16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1300" spc="-30" dirty="0">
                          <a:effectLst/>
                        </a:rPr>
                        <a:t> 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Forwardy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Futures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6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Místo uzavření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Banka, mezibankovní trh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Burza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Termín realizace (plnění, doručení)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Smluvní (obvykle 1 týden – 10 let)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Standardizován (např. třetí středa vypořádacích měsíců)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Velikost kontraktu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Smluvní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Standardizována (např. 125.000 EUR, 62.500 GBP, 100.000 CAD)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Poplatky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Vyplývající z rozpětí </a:t>
                      </a:r>
                      <a:r>
                        <a:rPr lang="cs-CZ" sz="1300" spc="-30" dirty="0" err="1">
                          <a:effectLst/>
                        </a:rPr>
                        <a:t>bid</a:t>
                      </a:r>
                      <a:r>
                        <a:rPr lang="cs-CZ" sz="1300" spc="-30" dirty="0">
                          <a:effectLst/>
                        </a:rPr>
                        <a:t> – </a:t>
                      </a:r>
                      <a:r>
                        <a:rPr lang="cs-CZ" sz="1300" spc="-30" dirty="0" err="1">
                          <a:effectLst/>
                        </a:rPr>
                        <a:t>ask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Poplatky dle ceníku burzy (např. 30 USD za kontrakt)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3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Protistrana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Banka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Vypořádací (clearingové) centrum burzy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Anonymita partnerů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Neexistuje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Zaručena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48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Kolaterál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Smluvní, odvíjející se od rizikovosti klienta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Počáteční marže splacená obchodníkem, denní vyrovnávání zisků a ztrát, systém průběžné udržovací marže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Plnění (doručení měny)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Prakticky vždy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Méně než 3 % kontraktů končí fyzickým doručením měny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3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Garance plnění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Neexistuje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Vypořádací (clearingové) centrum burzy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48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Obchodní hodiny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Non-stop (odpovídá fungování devizového trhu)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Dle pravidel burzy, některé burzy umožňují elektronické obchodování mimo oficiální otevírací dobu burzy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6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Uzavření kontraktu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Přímo mezi partnery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Přes člena burzy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925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73572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 termínu splatnosti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Čtyři termíny v roce (např. třetí pátek března, června, září a prosince)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 měn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Futures pouze na nejlikvidnější měny (měnové páry)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 objemu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měna má standardní výši pro jeden kontakt (125 tis. EUR, 62,5 tis. GBP, 100 tis. CAD)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 minimálních cenových pohybů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 posledního dne obchodování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 mechanismu obchodování a vypořádání obchodů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Standardizace měnových futures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77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3933</TotalTime>
  <Words>1612</Words>
  <Application>Microsoft Office PowerPoint</Application>
  <PresentationFormat>Předvádění na obrazovce (16:9)</PresentationFormat>
  <Paragraphs>446</Paragraphs>
  <Slides>30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Wingdings</vt:lpstr>
      <vt:lpstr>SLU</vt:lpstr>
      <vt:lpstr>Měnové deriváty</vt:lpstr>
      <vt:lpstr>Podstata derivátů (1)</vt:lpstr>
      <vt:lpstr>Podstata derivátů (2)</vt:lpstr>
      <vt:lpstr>Základní typy derivátů</vt:lpstr>
      <vt:lpstr>Základní možnosti využití derivátů</vt:lpstr>
      <vt:lpstr>Měnové futures</vt:lpstr>
      <vt:lpstr>Zisk a ztráta při splatnosti futures</vt:lpstr>
      <vt:lpstr>Porovnání termínových operací</vt:lpstr>
      <vt:lpstr>Standardizace měnových futures</vt:lpstr>
      <vt:lpstr>Chicago Mercantile Exchange</vt:lpstr>
      <vt:lpstr>Kurzovní lístek futures</vt:lpstr>
      <vt:lpstr>Zajištění clearingového centra</vt:lpstr>
      <vt:lpstr>Marking-to-market</vt:lpstr>
      <vt:lpstr>Marking-to-market příklad</vt:lpstr>
      <vt:lpstr>Měnové opce</vt:lpstr>
      <vt:lpstr>Základní opční terminologie</vt:lpstr>
      <vt:lpstr>Základní typy opcí (1)</vt:lpstr>
      <vt:lpstr>Základní typy opcí (2)</vt:lpstr>
      <vt:lpstr>Příklad na kupní opci</vt:lpstr>
      <vt:lpstr>Dlouhá pozice v kupní opci</vt:lpstr>
      <vt:lpstr>Výpočet zisku z dlouhé pozice v kupní opci</vt:lpstr>
      <vt:lpstr>Krátká pozice v kupní opci</vt:lpstr>
      <vt:lpstr>Výpočet ztráty z krátké pozice v kupní opci </vt:lpstr>
      <vt:lpstr>Shrnutí zisků a ztrát z opcí</vt:lpstr>
      <vt:lpstr>Hodnota opce</vt:lpstr>
      <vt:lpstr>Hodnota opce</vt:lpstr>
      <vt:lpstr>Kurzovní lístek měnových opcí</vt:lpstr>
      <vt:lpstr>Měnový swap</vt:lpstr>
      <vt:lpstr>Měnový swap - příklad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Stavárek</cp:lastModifiedBy>
  <cp:revision>89</cp:revision>
  <dcterms:created xsi:type="dcterms:W3CDTF">2016-07-06T15:42:34Z</dcterms:created>
  <dcterms:modified xsi:type="dcterms:W3CDTF">2019-09-13T06:56:38Z</dcterms:modified>
</cp:coreProperties>
</file>