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98" r:id="rId4"/>
    <p:sldId id="364" r:id="rId5"/>
    <p:sldId id="338" r:id="rId6"/>
    <p:sldId id="339" r:id="rId7"/>
    <p:sldId id="340" r:id="rId8"/>
    <p:sldId id="359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65" r:id="rId22"/>
    <p:sldId id="353" r:id="rId23"/>
    <p:sldId id="354" r:id="rId24"/>
    <p:sldId id="355" r:id="rId25"/>
    <p:sldId id="356" r:id="rId26"/>
    <p:sldId id="357" r:id="rId27"/>
    <p:sldId id="358" r:id="rId28"/>
    <p:sldId id="360" r:id="rId29"/>
    <p:sldId id="361" r:id="rId30"/>
    <p:sldId id="362" r:id="rId31"/>
    <p:sldId id="363" r:id="rId32"/>
    <p:sldId id="26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AND ITS ASPECTS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456086" y="5205197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IV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GB" altLang="cs-CZ" sz="1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Wave of Globalization: 1870–1914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in tariff barriers &amp; new technologies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Declining transportation costs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from sail to steamships; Railways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 by European and American businesses and individuals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149" y="3997234"/>
            <a:ext cx="4099274" cy="21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Wave of Globalization: 1870–1914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 as a share of world income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doubled to 8%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capita incomes increased 1.3% per year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50 years: 0.5% per year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that actively participated in globalization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the richest countries in the world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to an end by World War I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12222" b="13873"/>
          <a:stretch/>
        </p:blipFill>
        <p:spPr>
          <a:xfrm>
            <a:off x="7450183" y="3431176"/>
            <a:ext cx="4399174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Depression of the 1930s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– protectionism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 on imports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shift demand into domestic markets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sales for domestic companies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jobs for domestic workers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 as a share of national income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 to 5%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883" y="1572237"/>
            <a:ext cx="4729567" cy="47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Wave of Globalization: 1945–1980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Horrors of the retreat into nationalism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transportation costs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previously established trade barriers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liberalization – discrimination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countries participated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products were included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55" y="2473617"/>
            <a:ext cx="4612549" cy="3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liberalization – discrimination 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countries, manufactured goods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Largely freed of barriers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increased the exchange of manufactured goods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 the incomes of developed countries  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barriers only for those agricultural products that did not compete with agriculture in developed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goods - sizable barriers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Wave of Globalization: 1945–1980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kind of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country specialization in manufacturing niches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Gained productivity through agglomeration economies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 clustered together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clusters produced the same product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were connected by vertical linkages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Agglomeration economies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those in the clusters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news for those who are left out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381" y="3437980"/>
            <a:ext cx="3905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Wave of Globalization: 1945–1980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developing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participate in the growth of global trade in manufacturing and services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trade barriers in developed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Unfavorable investment climates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Antitrade policies in developing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on agricultural and natural-resource products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41" y="3232528"/>
            <a:ext cx="3811905" cy="2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Wave of Globalization: 1945–1980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per capita incomes within the developed countries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as a group were being left behind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inequality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03" y="3114806"/>
            <a:ext cx="4127669" cy="29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Wave of Globalization, began in 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number of developing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 India, and Brazil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 into the world markets for manufacturers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developing countries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marginalized in the world economy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incomes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poverty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international capital movements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05" y="2412274"/>
            <a:ext cx="3683726" cy="29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0946" y="1284854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Wave of Globalization, began in 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developing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in labor-intensive manufacturing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Bangladesh, Malaysia, Turkey, Mexico, Hungary, Indonesia, Sri Lanka, Thailand, and the Philippines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 cuts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barriers to foreign investment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progress in transportation and communications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Protectionist policies in developed countries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861" y="43619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642189"/>
            <a:ext cx="8280920" cy="27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57942" y="185000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Globalization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Waves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Globalization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Globalization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Microeconomic</a:t>
            </a:r>
            <a:r>
              <a:rPr lang="cs-CZ" dirty="0" smtClean="0"/>
              <a:t>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Globalizaion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44820" y="137194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Wave of Globalization, began in 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globalized - international trade, capital flows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globalization - labor flows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outsourcing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aspects of a product’s manufacture are performed in more than one country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- moved to wherever costs were the lowest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losses for blue-collar workers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Cries for the passage of laws to restrict outsourcing</a:t>
            </a:r>
          </a:p>
        </p:txBody>
      </p:sp>
    </p:spTree>
    <p:extLst>
      <p:ext uri="{BB962C8B-B14F-4D97-AF65-F5344CB8AC3E}">
        <p14:creationId xmlns:p14="http://schemas.microsoft.com/office/powerpoint/2010/main" val="1406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61074" y="987768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 -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Tarrifs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70" y="1572237"/>
            <a:ext cx="80962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Wave of Globalization, began in 1980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2000s, foreign outsourcing of white-collar work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Age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Digitization, Internet, and high-speed data networks around the world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Sending upscale jobs offshore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chip design, engineering, basic research, and financial analysis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outsourcing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costs of a given service: 30 to 50%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37" y="4345727"/>
            <a:ext cx="1797713" cy="17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WAVES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5" y="1956506"/>
            <a:ext cx="9949406" cy="30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WHY IS GLOBALIZATION IMPORTANT?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comparative advantage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 of each nation can gain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 more of their time and resources doing those things in which they have a relative advantage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good or service can be obtained more economically through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for it instead of producing it domestically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available resources can be used to obtain each good at the lowest possible cost</a:t>
            </a:r>
          </a:p>
        </p:txBody>
      </p:sp>
    </p:spTree>
    <p:extLst>
      <p:ext uri="{BB962C8B-B14F-4D97-AF65-F5344CB8AC3E}">
        <p14:creationId xmlns:p14="http://schemas.microsoft.com/office/powerpoint/2010/main" val="17366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WHY IS GLOBALIZATION IMPORTANT?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economies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 larger joint output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- essential to both innovation and efficient production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competition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producers - strong incentive to improve the quality of their products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Weakens monopolies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352" y="4035335"/>
            <a:ext cx="1838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WHY IS GLOBALIZATION IMPORTANT?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	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growth in some countries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demand for commodities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Crude oil, cooper, steel - higher prices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supply of substitutes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Biodiesel, ethanol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economy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Vulnerable to disturbances initiated overseas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competition from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07" y="1828800"/>
            <a:ext cx="3604804" cy="36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WHY IS GLOBALIZATION IMPORTANT?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63353" y="1062325"/>
            <a:ext cx="7175715" cy="358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Advantages and disadvantages of globalization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89" y="1572236"/>
            <a:ext cx="7218242" cy="47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MICROECONOMIC ASPECTS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globalization on the business sector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various forms of international companies and multinational corporations that become the ground of the whole structure of the globalized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lobalization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reduces the success-chances of small and medium-sized 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not able, from a cost perspective, compete these large transnational corporations</a:t>
            </a:r>
          </a:p>
          <a:p>
            <a:pPr algn="just"/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ransnational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person or entity without legal personality, which is made up of parent companies and their foreign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affiliates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ultinational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company that is composed of companies that operate in at least two countries</a:t>
            </a:r>
          </a:p>
        </p:txBody>
      </p:sp>
    </p:spTree>
    <p:extLst>
      <p:ext uri="{BB962C8B-B14F-4D97-AF65-F5344CB8AC3E}">
        <p14:creationId xmlns:p14="http://schemas.microsoft.com/office/powerpoint/2010/main" val="3368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MICROECONOMIC ASPECTS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transnational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economy: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ltinational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fusion of two or more firms from different countries</a:t>
            </a:r>
          </a:p>
          <a:p>
            <a:pPr algn="just"/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ansnational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allocation of a company's capital to other countries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which a company, allocated in one country obtain ownership interests in other states: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business in the host country from the ground up (Hyundai)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an existing company, or part of it (Mittal Steel)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28" y="4031384"/>
            <a:ext cx="2450646" cy="20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lobalization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one of the dominant features of the world economy in the last millennium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ssential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for the development of globalization:</a:t>
            </a: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iversity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 and social forms, which are implemented by processes of globalization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production and development of information and communication technologies to make material assumptions and tools of globalization</a:t>
            </a:r>
          </a:p>
          <a:p>
            <a:pPr algn="just"/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obalization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development of international economic relations, which leads to a deepening of the interconnectedness and interdependence of national economies</a:t>
            </a:r>
            <a:endParaRPr lang="en-US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MICROECONOMIC ASPECTS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7403" y="1143259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ositive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multinational companies: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fund the research and development at an appropriate level 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bility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rapidly and widely spread the innovations across the world,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possibility of limiting the current form of political and economic sovereignty of the state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and growth of multinational companies can be measured by the volume of turnover, its profits or number of employees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74" y="3831770"/>
            <a:ext cx="3913793" cy="23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MICROECONOMIC ASPECTS OF GLOBALIZATION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958" t="8834" r="32236" b="10026"/>
          <a:stretch/>
        </p:blipFill>
        <p:spPr>
          <a:xfrm>
            <a:off x="2519772" y="957040"/>
            <a:ext cx="5720216" cy="53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WORLD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2566" y="3208475"/>
            <a:ext cx="450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</a:t>
            </a:r>
            <a:r>
              <a:rPr lang="cs-CZ" sz="2800" dirty="0" err="1" smtClean="0"/>
              <a:t>hank</a:t>
            </a:r>
            <a:r>
              <a:rPr lang="en-GB" sz="2800" dirty="0" smtClean="0"/>
              <a:t> </a:t>
            </a:r>
            <a:r>
              <a:rPr lang="cs-CZ" sz="2800" dirty="0" err="1" smtClean="0"/>
              <a:t>you</a:t>
            </a:r>
            <a:r>
              <a:rPr lang="en-GB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Attention</a:t>
            </a:r>
            <a:r>
              <a:rPr lang="cs-CZ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1187886"/>
            <a:ext cx="6759349" cy="4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degree of economic interdependence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nation exists in economic isolation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aspects of a nation’s economy are linked to the economies of its trading partners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historical evolution of the world’s economic and political order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and its effects uneven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84" y="4169601"/>
            <a:ext cx="3839119" cy="16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degree of economic interdependence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toward international cooperation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Mutually advantageous for trading nations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Specialization, efficiencies of large scale production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Wider variety of products at lower cost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Protectionist pressures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nations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Liberalized trading system - serves to keep the developing nations in poverty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interdependence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and their citizens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flows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and services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equipment, factories, stocks, bonds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Non-economic elements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and the environment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1585497"/>
            <a:ext cx="713903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PRINCIPLE OF GLOBALIZATION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forces are driving globalization?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change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Multilateral trade negotiations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liberalization of trade and investment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Widespread liberalization of investment transactions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international financial markets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567" y="363528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1301</Words>
  <Application>Microsoft Office PowerPoint</Application>
  <PresentationFormat>Širokoúhlá obrazovka</PresentationFormat>
  <Paragraphs>213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GLOBALIZATION AND ITS ASPECTS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132</cp:revision>
  <dcterms:created xsi:type="dcterms:W3CDTF">2016-11-25T20:36:16Z</dcterms:created>
  <dcterms:modified xsi:type="dcterms:W3CDTF">2020-01-21T20:11:18Z</dcterms:modified>
</cp:coreProperties>
</file>