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9" r:id="rId4"/>
    <p:sldId id="283" r:id="rId5"/>
    <p:sldId id="292" r:id="rId6"/>
    <p:sldId id="293" r:id="rId7"/>
    <p:sldId id="296" r:id="rId8"/>
    <p:sldId id="281" r:id="rId9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semináře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Ing. Eva Kotlánová, Ph.D.</a:t>
            </a:r>
            <a:r>
              <a:rPr lang="cs-CZ" sz="3200" dirty="0" smtClean="0">
                <a:solidFill>
                  <a:schemeClr val="tx1"/>
                </a:solidFill>
              </a:rPr>
              <a:t>        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990600"/>
            <a:ext cx="8286808" cy="5715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Doc. Ing. Marian </a:t>
            </a:r>
            <a:r>
              <a:rPr lang="cs-CZ" dirty="0" err="1" smtClean="0"/>
              <a:t>Lebiedzik</a:t>
            </a:r>
            <a:r>
              <a:rPr lang="cs-CZ" dirty="0" smtClean="0"/>
              <a:t>, Ph.D.</a:t>
            </a:r>
          </a:p>
          <a:p>
            <a:pPr>
              <a:buNone/>
            </a:pPr>
            <a:r>
              <a:rPr lang="cs-CZ" b="1" i="1" dirty="0" smtClean="0"/>
              <a:t>VEDOUCÍ </a:t>
            </a:r>
            <a:r>
              <a:rPr lang="cs-CZ" b="1" i="1" dirty="0" smtClean="0"/>
              <a:t>SEMINÁŘE</a:t>
            </a:r>
            <a:endParaRPr lang="cs-CZ" b="1" i="1" dirty="0" smtClean="0"/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Eva Kotlánová, </a:t>
            </a:r>
            <a:r>
              <a:rPr lang="cs-CZ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kotlanova@opf.slu.cz</a:t>
            </a:r>
            <a:endParaRPr lang="cs-CZ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u="sng" dirty="0" err="1" smtClean="0"/>
              <a:t>Konz</a:t>
            </a:r>
            <a:r>
              <a:rPr lang="cs-CZ" u="sng" dirty="0" smtClean="0"/>
              <a:t>. h.</a:t>
            </a:r>
            <a:r>
              <a:rPr lang="cs-CZ" dirty="0" smtClean="0"/>
              <a:t>:  </a:t>
            </a:r>
            <a:r>
              <a:rPr lang="cs-CZ" b="1" dirty="0"/>
              <a:t>PO </a:t>
            </a:r>
            <a:r>
              <a:rPr lang="cs-CZ" b="1" dirty="0" smtClean="0"/>
              <a:t>11.30 </a:t>
            </a:r>
            <a:r>
              <a:rPr lang="cs-CZ" b="1" dirty="0"/>
              <a:t>–  </a:t>
            </a:r>
            <a:r>
              <a:rPr lang="cs-CZ" b="1" dirty="0" smtClean="0"/>
              <a:t>12.30</a:t>
            </a:r>
            <a:r>
              <a:rPr lang="cs-CZ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b="1" dirty="0"/>
              <a:t>		 </a:t>
            </a:r>
            <a:r>
              <a:rPr lang="cs-CZ" b="1" dirty="0" smtClean="0"/>
              <a:t>                  ČT  </a:t>
            </a:r>
            <a:r>
              <a:rPr lang="cs-CZ" b="1" dirty="0"/>
              <a:t> </a:t>
            </a:r>
            <a:r>
              <a:rPr lang="cs-CZ" b="1" dirty="0" smtClean="0"/>
              <a:t> 8.30 </a:t>
            </a:r>
            <a:r>
              <a:rPr lang="cs-CZ" b="1" dirty="0"/>
              <a:t>– </a:t>
            </a:r>
            <a:r>
              <a:rPr lang="cs-CZ" b="1" dirty="0" smtClean="0"/>
              <a:t>   9.30 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2020/2021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– obor </a:t>
            </a:r>
            <a:r>
              <a:rPr lang="cs-CZ" sz="2800" dirty="0" smtClean="0"/>
              <a:t>CRT, FU </a:t>
            </a:r>
            <a:r>
              <a:rPr lang="cs-CZ" sz="2800" dirty="0" err="1" smtClean="0"/>
              <a:t>FINp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15 bodů </a:t>
            </a:r>
            <a:r>
              <a:rPr lang="cs-CZ" sz="2600" dirty="0" smtClean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25 bodů </a:t>
            </a:r>
            <a:r>
              <a:rPr lang="cs-CZ" sz="2600" dirty="0" smtClean="0"/>
              <a:t>-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písemná zkouška (teorie, grafy)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62484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Semináře budou zatím probíhat prezenční formou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Veškeré podklady pro semináře budou umístěny v IS SU ve složce předmětu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 smtClean="0"/>
              <a:t>materiály_Semináře</a:t>
            </a:r>
            <a:r>
              <a:rPr lang="cs-CZ" sz="2600" dirty="0" smtClean="0"/>
              <a:t> Kotlánová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Dle nařízení děkana není účast na seminářích povinná, v případě, že se student nebude seminářů účastnit, bude pracovat doma a výsledky zašle vedoucímu semináře v podobě a čase, který určí vedoucí semináře (body viz další </a:t>
            </a:r>
            <a:r>
              <a:rPr lang="cs-CZ" sz="2600" dirty="0" smtClean="0"/>
              <a:t>odrážka)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Studenti budou za svou aktivitu na seminářích bodováni</a:t>
            </a: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 případě přechodu na online formu seminářů budou studenti část příkladů řešit sami a výsledky zasílat </a:t>
            </a:r>
            <a:r>
              <a:rPr lang="cs-CZ" sz="2600" dirty="0"/>
              <a:t>vedoucímu semináře v podobě a čase, který určí vedoucí </a:t>
            </a:r>
            <a:r>
              <a:rPr lang="cs-CZ" sz="2600" dirty="0" smtClean="0"/>
              <a:t>semináře, za tuto samostatnou práci pak obdrží bodové hodnocení za aktivitu v seminářích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i="1" u="sng" dirty="0" smtClean="0"/>
              <a:t>1 průběžný test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 smtClean="0"/>
              <a:t>za 25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</a:t>
            </a:r>
            <a:r>
              <a:rPr lang="cs-CZ" sz="2600" dirty="0" smtClean="0"/>
              <a:t>růběžný test je nepovinný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Termín průběžného testu – </a:t>
            </a:r>
            <a:r>
              <a:rPr lang="cs-CZ" sz="2600" b="1" dirty="0" smtClean="0"/>
              <a:t>čtvrtek 26.11. </a:t>
            </a:r>
            <a:r>
              <a:rPr lang="cs-CZ" sz="2600" dirty="0" smtClean="0"/>
              <a:t>v době přednášky </a:t>
            </a:r>
            <a:r>
              <a:rPr lang="cs-CZ" sz="2600" b="1" dirty="0" smtClean="0"/>
              <a:t>ONLINE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Zadání příkladů, které bude průběžně vkládáno do IS SU, složka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/>
              <a:t>materiály_Semináře</a:t>
            </a:r>
            <a:r>
              <a:rPr lang="cs-CZ" sz="2600" dirty="0"/>
              <a:t> </a:t>
            </a:r>
            <a:r>
              <a:rPr lang="cs-CZ" sz="2600" dirty="0" smtClean="0"/>
              <a:t>Kotlánová </a:t>
            </a:r>
            <a:r>
              <a:rPr lang="cs-CZ" sz="2600" dirty="0" smtClean="0"/>
              <a:t>(prosím </a:t>
            </a:r>
            <a:r>
              <a:rPr lang="cs-CZ" sz="2600" dirty="0" smtClean="0"/>
              <a:t>ujistěte se, kdo je vedoucím Vašeho semináře)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Harmonogram seminářů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4590733"/>
              </p:ext>
            </p:extLst>
          </p:nvPr>
        </p:nvGraphicFramePr>
        <p:xfrm>
          <a:off x="304800" y="641875"/>
          <a:ext cx="8305800" cy="5767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95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– 25.9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Úvodní týden – semináře se nekonají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28.</a:t>
                      </a:r>
                      <a:r>
                        <a:rPr lang="cs-CZ" sz="1600" baseline="0" dirty="0" smtClean="0">
                          <a:effectLst/>
                        </a:rPr>
                        <a:t>9. - 2</a:t>
                      </a:r>
                      <a:r>
                        <a:rPr lang="cs-CZ" sz="1600" dirty="0" smtClean="0">
                          <a:effectLst/>
                        </a:rPr>
                        <a:t>. 10.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 do mikroekonomie </a:t>
                      </a:r>
                      <a:r>
                        <a:rPr lang="cs-CZ" sz="1600" dirty="0" smtClean="0">
                          <a:effectLst/>
                        </a:rPr>
                        <a:t>– základní pojmy</a:t>
                      </a:r>
                      <a:r>
                        <a:rPr lang="cs-CZ" sz="1600" baseline="0" dirty="0" smtClean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Seminář 28. 9.</a:t>
                      </a:r>
                      <a:r>
                        <a:rPr lang="cs-CZ" sz="1600" b="1" baseline="0" dirty="0" smtClean="0">
                          <a:effectLst/>
                        </a:rPr>
                        <a:t> odpadá – státní svátek</a:t>
                      </a: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5. </a:t>
                      </a:r>
                      <a:r>
                        <a:rPr lang="cs-CZ" sz="1600" dirty="0">
                          <a:effectLst/>
                        </a:rPr>
                        <a:t>10</a:t>
                      </a:r>
                      <a:r>
                        <a:rPr lang="cs-CZ" sz="16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Úvod do mikroekonomie – základní pojmy</a:t>
                      </a:r>
                      <a:r>
                        <a:rPr lang="cs-CZ" sz="1600" baseline="0" dirty="0" smtClean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03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a 8.10.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7113"/>
                  </a:ext>
                </a:extLst>
              </a:tr>
              <a:tr h="3561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Prvky trhu, tržní</a:t>
                      </a:r>
                      <a:r>
                        <a:rPr lang="cs-CZ" sz="1600" baseline="0" dirty="0" smtClean="0">
                          <a:effectLst/>
                        </a:rPr>
                        <a:t> rovnováha a její změna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50509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Prvky trhu, tržní</a:t>
                      </a:r>
                      <a:r>
                        <a:rPr lang="cs-CZ" sz="1600" baseline="0" dirty="0" smtClean="0">
                          <a:effectLst/>
                        </a:rPr>
                        <a:t> rovnováha a její změna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a 15.10.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Racionální</a:t>
                      </a:r>
                      <a:r>
                        <a:rPr lang="cs-CZ" sz="1600" dirty="0" smtClean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996788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Racionální</a:t>
                      </a:r>
                      <a:r>
                        <a:rPr lang="cs-CZ" sz="1600" dirty="0" smtClean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a 22.10.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99392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26.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a 29.10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ODPADÁ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Státní</a:t>
                      </a:r>
                      <a:r>
                        <a:rPr lang="cs-CZ" sz="1600" baseline="0" dirty="0" smtClean="0">
                          <a:effectLst/>
                        </a:rPr>
                        <a:t> svátek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10117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2. - 6.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 výroby, produkční funkce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9. - 13. </a:t>
                      </a:r>
                      <a:r>
                        <a:rPr lang="cs-CZ" sz="1600" dirty="0">
                          <a:effectLst/>
                        </a:rPr>
                        <a:t>11.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Příjmy, náklady, zisk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9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16. - 20.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Opakování k průběžnému testu</a:t>
                      </a:r>
                      <a:endParaRPr lang="cs-CZ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23. – 27.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Dokonalá </a:t>
                      </a:r>
                      <a:r>
                        <a:rPr lang="cs-CZ" sz="1600" dirty="0" smtClean="0">
                          <a:effectLst/>
                        </a:rPr>
                        <a:t>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30.11. -4. 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Nedokonalá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7. - 12. </a:t>
                      </a:r>
                      <a:r>
                        <a:rPr lang="cs-CZ" sz="1600" dirty="0">
                          <a:effectLst/>
                        </a:rPr>
                        <a:t>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14. – 18.12.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Semináře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zrušeny – </a:t>
                      </a:r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předtermín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 zkoušku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228600" y="6294438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50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881</TotalTime>
  <Words>666</Words>
  <Application>Microsoft Office PowerPoint</Application>
  <PresentationFormat>Předvádění na obrazovce (4:3)</PresentationFormat>
  <Paragraphs>114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Arkýř</vt:lpstr>
      <vt:lpstr>EKONOMIE  (BPEKO)  semináře Ing. Eva Kotlánová, Ph.D.          ZS 2020/2021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Harmonogram seminářů 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188</cp:revision>
  <dcterms:created xsi:type="dcterms:W3CDTF">2015-02-19T14:22:13Z</dcterms:created>
  <dcterms:modified xsi:type="dcterms:W3CDTF">2020-09-21T14:46:53Z</dcterms:modified>
</cp:coreProperties>
</file>