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66" r:id="rId4"/>
    <p:sldId id="281" r:id="rId5"/>
    <p:sldId id="280" r:id="rId6"/>
    <p:sldId id="282" r:id="rId7"/>
    <p:sldId id="283" r:id="rId8"/>
    <p:sldId id="269" r:id="rId9"/>
    <p:sldId id="270" r:id="rId10"/>
    <p:sldId id="267" r:id="rId11"/>
    <p:sldId id="271" r:id="rId12"/>
    <p:sldId id="272" r:id="rId13"/>
    <p:sldId id="273" r:id="rId14"/>
    <p:sldId id="276" r:id="rId15"/>
    <p:sldId id="275" r:id="rId16"/>
    <p:sldId id="277" r:id="rId17"/>
    <p:sldId id="274" r:id="rId18"/>
    <p:sldId id="278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66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255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2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2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910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45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16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6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7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91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6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2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0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sociálního státu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Dekomodifikace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představuje schopnost státu převzít odpovědnost za zajištění občana namísto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trhu</a:t>
            </a:r>
          </a:p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Defamilializaci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chápat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míru zapojení státu či trhu do vykonávání rodinných prací či péče o rodinné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příslušníky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Dekomodifikace </a:t>
            </a:r>
            <a:r>
              <a:rPr lang="cs-CZ" sz="3200" b="1" dirty="0"/>
              <a:t>a </a:t>
            </a:r>
            <a:r>
              <a:rPr lang="cs-CZ" sz="3200" b="1" dirty="0" smtClean="0"/>
              <a:t>defamilializace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66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intervence je v tomto modelu minimální, následuje až po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nedostačeném zajištění ze strany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trhu a rodiny.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orientován na lidi s nízkými příjmy.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Jeho základem jsou sociální dávky pro zajištění základních existenčních potřeb. </a:t>
            </a:r>
          </a:p>
          <a:p>
            <a:pPr marL="0" indent="0">
              <a:buNone/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Liberální sociální stát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903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zachovat statusové rozdíly - nízká míra redistribuce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Dávky jsou diferencovány podle principu zásluhovosti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Prvotní pomoc rodiny, stát zasahuje až poté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Typický je silný vliv profesních korporací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Konzervativní sociální stát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594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 na principu univerzalismu a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 odpovídá za blahobyt všech občanů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univerzální systém pojištění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Směřuje k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sektor veřejných služeb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Sociálnědemokratický sociální stát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694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 na principu univerzalismu a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 odpovídá za blahobyt všech občanů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univerzální systém pojištění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Směřuje k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sektor veřejných služeb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Sociálnědemokratický sociální stát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404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sociálního státu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22809"/>
            <a:ext cx="7062811" cy="39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4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se zde vyvinul později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jasně formulovaného sociálního minima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Značné nároky na péči zajišťované rodinou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Nízká ekonomická aktivita žen a výrazný konflikt rodiny a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 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Jihoevropský model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931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Dominantní role státu jaké patriarchálního společenství, které má kontrolu nad většinou zdrojů a přiděluje je podle svého uvážení. 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Typický model pro diktatury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Paternalistický model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60943"/>
            <a:ext cx="2829183" cy="17710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573819"/>
            <a:ext cx="3292125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Harold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Wilenski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Lebeaux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Richard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Titmuss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kteří definovali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tři základní typy sociálního státu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reziduální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(sociální je jen doplňkem trhu),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pracovně-výkonový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(založený na zásluhovém principu) a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(instituce sociální ochrany jsou nedílnou součástí společnosti).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Analogicky k těmto typům vymezil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Esping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-Andersen podobné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modely –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liberální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konzervativní a sociálnědemokratický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Shrnutí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cs-CZ" sz="2800" i="1" dirty="0">
                <a:solidFill>
                  <a:srgbClr val="307871"/>
                </a:solidFill>
              </a:rPr>
              <a:t>Vymezení základních pojmů souvisejících se sociálním </a:t>
            </a:r>
            <a:r>
              <a:rPr lang="cs-CZ" sz="2800" i="1" dirty="0" smtClean="0">
                <a:solidFill>
                  <a:srgbClr val="307871"/>
                </a:solidFill>
              </a:rPr>
              <a:t>státem</a:t>
            </a:r>
          </a:p>
          <a:p>
            <a:pPr lvl="0"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 lvl="0">
              <a:defRPr/>
            </a:pPr>
            <a:r>
              <a:rPr lang="cs-CZ" sz="2800" i="1" dirty="0">
                <a:solidFill>
                  <a:srgbClr val="307871"/>
                </a:solidFill>
              </a:rPr>
              <a:t>Charakteristika hlavních typologií sociálního státu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 smtClean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 použil poprvé londýnský arcibiskup jako označení západních demokracií v protikladu pro „státu války“ („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“)  nacistického Německa. 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tomto pojetí se pojem sociální stát vztahuje primárně na parlamentní demokracie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spojené s tržním hospodářstvím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 smtClean="0"/>
              <a:t>Welfare state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ktivní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veřejné moci 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rávní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nárok na zákonný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sociální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Klíčové charakteristiky sociálního státu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105" y="2139702"/>
            <a:ext cx="3333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této koncepce sociální stát představuje institucionální uspořádání, v jehož rámci jsou státní mocí rozdělovány finanční prostředky a služby</a:t>
            </a:r>
            <a:r>
              <a:rPr 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73063">
              <a:spcBef>
                <a:spcPts val="1200"/>
              </a:spcBef>
            </a:pPr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r>
              <a:rPr 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Tomuto pojetí je vytýkána přílišná </a:t>
            </a:r>
            <a:r>
              <a:rPr 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obecnost. </a:t>
            </a:r>
            <a:endParaRPr 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 smtClean="0"/>
              <a:t>Definice sociálního státu I - institucionální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717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definován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směřováním k politickému cíli, jímž je naplnění ideálu sociálního občanství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73063">
              <a:spcBef>
                <a:spcPts val="12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r>
              <a:rPr lang="cs-CZ" sz="2400" dirty="0" smtClean="0"/>
              <a:t>Slabinou </a:t>
            </a:r>
            <a:r>
              <a:rPr lang="cs-CZ" sz="2400" dirty="0"/>
              <a:t>této definice je přílišná vázanost na společenské, politické a ekonomické </a:t>
            </a:r>
            <a:r>
              <a:rPr lang="cs-CZ" sz="2400" dirty="0" smtClean="0"/>
              <a:t>charakteristiky </a:t>
            </a:r>
            <a:r>
              <a:rPr lang="cs-CZ" sz="2400" dirty="0"/>
              <a:t>typické pro západní země v moderním </a:t>
            </a:r>
            <a:r>
              <a:rPr lang="cs-CZ" sz="2400" dirty="0" smtClean="0"/>
              <a:t>období.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 smtClean="0"/>
              <a:t>Definice sociálního státu II - normativní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339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protikladu vůči normativní definici ji zformuloval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80. let 20. století švédský sociolog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Göran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Therborn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charakteristický znak sociálního státu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považoval nárůst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sociálních výdajů v rámci veřejných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rozpočtů – sociální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něj vzniká, když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výdaje převýší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ostatní výdaje z veřejných rozpočtů.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 smtClean="0"/>
              <a:t>Definice sociálního státu III - kvantitativní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588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Reziduální 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ochrana představuje jen doplněk trhu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 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instituce sociální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považovány za nedílnou součást společnosti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Pracovně-výkonový 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zdůrazňuje zásluhový princip, je založen na přispívání do systému sociálního pojištění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1296144"/>
          </a:xfrm>
        </p:spPr>
        <p:txBody>
          <a:bodyPr/>
          <a:lstStyle/>
          <a:p>
            <a:r>
              <a:rPr lang="cs-CZ" sz="2800" b="1" dirty="0"/>
              <a:t>Typologie sociálního státu I</a:t>
            </a:r>
            <a:br>
              <a:rPr lang="cs-CZ" sz="2800" b="1" dirty="0"/>
            </a:br>
            <a:r>
              <a:rPr lang="cs-CZ" dirty="0" smtClean="0"/>
              <a:t>(</a:t>
            </a:r>
            <a:r>
              <a:rPr lang="cs-CZ" dirty="0"/>
              <a:t>Harold </a:t>
            </a:r>
            <a:r>
              <a:rPr lang="cs-CZ" dirty="0" err="1"/>
              <a:t>Wilenski</a:t>
            </a:r>
            <a:r>
              <a:rPr lang="cs-CZ" dirty="0"/>
              <a:t>, Charles </a:t>
            </a:r>
            <a:r>
              <a:rPr lang="cs-CZ" dirty="0" err="1"/>
              <a:t>Lebeaux</a:t>
            </a:r>
            <a:r>
              <a:rPr lang="cs-CZ" dirty="0"/>
              <a:t>,  Richard </a:t>
            </a:r>
            <a:r>
              <a:rPr lang="cs-CZ" dirty="0" err="1"/>
              <a:t>Titmuss</a:t>
            </a:r>
            <a:r>
              <a:rPr lang="cs-CZ" dirty="0"/>
              <a:t>)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31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Liberální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Konzervativní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Sociálnědemokratický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1296144"/>
          </a:xfrm>
        </p:spPr>
        <p:txBody>
          <a:bodyPr/>
          <a:lstStyle/>
          <a:p>
            <a:r>
              <a:rPr lang="cs-CZ" sz="2800" b="1" dirty="0"/>
              <a:t>Typologie sociálního státu II</a:t>
            </a:r>
            <a:br>
              <a:rPr lang="cs-CZ" sz="2800" b="1" dirty="0"/>
            </a:br>
            <a:r>
              <a:rPr lang="cs-CZ" sz="2800" dirty="0" err="1"/>
              <a:t>Gosta</a:t>
            </a:r>
            <a:r>
              <a:rPr lang="cs-CZ" sz="2800" dirty="0"/>
              <a:t> </a:t>
            </a:r>
            <a:r>
              <a:rPr lang="cs-CZ" sz="2800" dirty="0" err="1"/>
              <a:t>Esping</a:t>
            </a:r>
            <a:r>
              <a:rPr lang="cs-CZ" sz="2800" dirty="0"/>
              <a:t>-Andersen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563638"/>
            <a:ext cx="2164268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610</Words>
  <Application>Microsoft Office PowerPoint</Application>
  <PresentationFormat>Předvádění na obrazovce (16:9)</PresentationFormat>
  <Paragraphs>115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SLU</vt:lpstr>
      <vt:lpstr> Teorie sociálního státu     </vt:lpstr>
      <vt:lpstr>Cíle přednášky</vt:lpstr>
      <vt:lpstr>Welfare state</vt:lpstr>
      <vt:lpstr>Klíčové charakteristiky sociálního státu</vt:lpstr>
      <vt:lpstr>Definice sociálního státu I - institucionální</vt:lpstr>
      <vt:lpstr>Definice sociálního státu II - normativní</vt:lpstr>
      <vt:lpstr>Definice sociálního státu III - kvantitativní</vt:lpstr>
      <vt:lpstr>Typologie sociálního státu I (Harold Wilenski, Charles Lebeaux,  Richard Titmuss) </vt:lpstr>
      <vt:lpstr>Typologie sociálního státu II Gosta Esping-Andersen  </vt:lpstr>
      <vt:lpstr>Dekomodifikace a defamilializace</vt:lpstr>
      <vt:lpstr>Liberální sociální stát  </vt:lpstr>
      <vt:lpstr>Konzervativní sociální stát  </vt:lpstr>
      <vt:lpstr>Sociálnědemokratický sociální stát  </vt:lpstr>
      <vt:lpstr>Sociálnědemokratický sociální stát  </vt:lpstr>
      <vt:lpstr>Typy sociálního státu</vt:lpstr>
      <vt:lpstr>Jihoevropský model  </vt:lpstr>
      <vt:lpstr>Paternalistický model  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nen0001</cp:lastModifiedBy>
  <cp:revision>63</cp:revision>
  <dcterms:created xsi:type="dcterms:W3CDTF">2016-07-06T15:42:34Z</dcterms:created>
  <dcterms:modified xsi:type="dcterms:W3CDTF">2020-10-12T13:20:33Z</dcterms:modified>
</cp:coreProperties>
</file>