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43"/>
  </p:notesMasterIdLst>
  <p:handoutMasterIdLst>
    <p:handoutMasterId r:id="rId44"/>
  </p:handoutMasterIdLst>
  <p:sldIdLst>
    <p:sldId id="401" r:id="rId2"/>
    <p:sldId id="406" r:id="rId3"/>
    <p:sldId id="407" r:id="rId4"/>
    <p:sldId id="331" r:id="rId5"/>
    <p:sldId id="419" r:id="rId6"/>
    <p:sldId id="410" r:id="rId7"/>
    <p:sldId id="412" r:id="rId8"/>
    <p:sldId id="413" r:id="rId9"/>
    <p:sldId id="415" r:id="rId10"/>
    <p:sldId id="416" r:id="rId11"/>
    <p:sldId id="417" r:id="rId12"/>
    <p:sldId id="418" r:id="rId13"/>
    <p:sldId id="259" r:id="rId14"/>
    <p:sldId id="420" r:id="rId15"/>
    <p:sldId id="369" r:id="rId16"/>
    <p:sldId id="381" r:id="rId17"/>
    <p:sldId id="261" r:id="rId18"/>
    <p:sldId id="342" r:id="rId19"/>
    <p:sldId id="286" r:id="rId20"/>
    <p:sldId id="429" r:id="rId21"/>
    <p:sldId id="306" r:id="rId22"/>
    <p:sldId id="421" r:id="rId23"/>
    <p:sldId id="399" r:id="rId24"/>
    <p:sldId id="268" r:id="rId25"/>
    <p:sldId id="431" r:id="rId26"/>
    <p:sldId id="430" r:id="rId27"/>
    <p:sldId id="269" r:id="rId28"/>
    <p:sldId id="336" r:id="rId29"/>
    <p:sldId id="384" r:id="rId30"/>
    <p:sldId id="402" r:id="rId31"/>
    <p:sldId id="403" r:id="rId32"/>
    <p:sldId id="319" r:id="rId33"/>
    <p:sldId id="432" r:id="rId34"/>
    <p:sldId id="391" r:id="rId35"/>
    <p:sldId id="292" r:id="rId36"/>
    <p:sldId id="404" r:id="rId37"/>
    <p:sldId id="426" r:id="rId38"/>
    <p:sldId id="394" r:id="rId39"/>
    <p:sldId id="427" r:id="rId40"/>
    <p:sldId id="428" r:id="rId41"/>
    <p:sldId id="386" r:id="rId42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C7B087"/>
    <a:srgbClr val="996633"/>
    <a:srgbClr val="737976"/>
    <a:srgbClr val="FAF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D8C24-74E4-4F03-AB77-DE4CA833E093}" v="89" dt="2020-11-02T17:35:40.255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20" autoAdjust="0"/>
    <p:restoredTop sz="91297" autoAdjust="0"/>
  </p:normalViewPr>
  <p:slideViewPr>
    <p:cSldViewPr>
      <p:cViewPr varScale="1">
        <p:scale>
          <a:sx n="75" d="100"/>
          <a:sy n="75" d="100"/>
        </p:scale>
        <p:origin x="20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a Szarowska" userId="3c7284c1ac5c9cd1" providerId="LiveId" clId="{2A5D8C24-74E4-4F03-AB77-DE4CA833E093}"/>
    <pc:docChg chg="undo custSel addSld delSld modSld sldOrd">
      <pc:chgData name="Irena Szarowska" userId="3c7284c1ac5c9cd1" providerId="LiveId" clId="{2A5D8C24-74E4-4F03-AB77-DE4CA833E093}" dt="2020-11-02T17:36:48.995" v="657" actId="2696"/>
      <pc:docMkLst>
        <pc:docMk/>
      </pc:docMkLst>
      <pc:sldChg chg="modSp">
        <pc:chgData name="Irena Szarowska" userId="3c7284c1ac5c9cd1" providerId="LiveId" clId="{2A5D8C24-74E4-4F03-AB77-DE4CA833E093}" dt="2020-11-02T16:17:23.318" v="30" actId="1076"/>
        <pc:sldMkLst>
          <pc:docMk/>
          <pc:sldMk cId="0" sldId="259"/>
        </pc:sldMkLst>
        <pc:spChg chg="mod">
          <ac:chgData name="Irena Szarowska" userId="3c7284c1ac5c9cd1" providerId="LiveId" clId="{2A5D8C24-74E4-4F03-AB77-DE4CA833E093}" dt="2020-11-02T16:17:23.318" v="30" actId="1076"/>
          <ac:spMkLst>
            <pc:docMk/>
            <pc:sldMk cId="0" sldId="259"/>
            <ac:spMk id="6148" creationId="{00000000-0000-0000-0000-000000000000}"/>
          </ac:spMkLst>
        </pc:spChg>
      </pc:sldChg>
      <pc:sldChg chg="modSp">
        <pc:chgData name="Irena Szarowska" userId="3c7284c1ac5c9cd1" providerId="LiveId" clId="{2A5D8C24-74E4-4F03-AB77-DE4CA833E093}" dt="2020-11-02T17:09:45.395" v="504" actId="255"/>
        <pc:sldMkLst>
          <pc:docMk/>
          <pc:sldMk cId="0" sldId="268"/>
        </pc:sldMkLst>
        <pc:spChg chg="mod">
          <ac:chgData name="Irena Szarowska" userId="3c7284c1ac5c9cd1" providerId="LiveId" clId="{2A5D8C24-74E4-4F03-AB77-DE4CA833E093}" dt="2020-11-02T17:09:45.395" v="504" actId="255"/>
          <ac:spMkLst>
            <pc:docMk/>
            <pc:sldMk cId="0" sldId="268"/>
            <ac:spMk id="18435" creationId="{00000000-0000-0000-0000-000000000000}"/>
          </ac:spMkLst>
        </pc:spChg>
      </pc:sldChg>
      <pc:sldChg chg="addSp delSp modSp">
        <pc:chgData name="Irena Szarowska" userId="3c7284c1ac5c9cd1" providerId="LiveId" clId="{2A5D8C24-74E4-4F03-AB77-DE4CA833E093}" dt="2020-11-02T17:13:23.902" v="523" actId="122"/>
        <pc:sldMkLst>
          <pc:docMk/>
          <pc:sldMk cId="0" sldId="269"/>
        </pc:sldMkLst>
        <pc:spChg chg="add mod">
          <ac:chgData name="Irena Szarowska" userId="3c7284c1ac5c9cd1" providerId="LiveId" clId="{2A5D8C24-74E4-4F03-AB77-DE4CA833E093}" dt="2020-11-02T17:13:23.902" v="523" actId="122"/>
          <ac:spMkLst>
            <pc:docMk/>
            <pc:sldMk cId="0" sldId="269"/>
            <ac:spMk id="8" creationId="{4D0388F8-0B75-4956-B03A-EB0264E6D1BB}"/>
          </ac:spMkLst>
        </pc:spChg>
        <pc:picChg chg="add del">
          <ac:chgData name="Irena Szarowska" userId="3c7284c1ac5c9cd1" providerId="LiveId" clId="{2A5D8C24-74E4-4F03-AB77-DE4CA833E093}" dt="2020-11-02T17:11:02.344" v="508" actId="478"/>
          <ac:picMkLst>
            <pc:docMk/>
            <pc:sldMk cId="0" sldId="269"/>
            <ac:picMk id="2" creationId="{00000000-0000-0000-0000-000000000000}"/>
          </ac:picMkLst>
        </pc:picChg>
        <pc:picChg chg="add mod">
          <ac:chgData name="Irena Szarowska" userId="3c7284c1ac5c9cd1" providerId="LiveId" clId="{2A5D8C24-74E4-4F03-AB77-DE4CA833E093}" dt="2020-11-02T17:12:43.538" v="513" actId="1076"/>
          <ac:picMkLst>
            <pc:docMk/>
            <pc:sldMk cId="0" sldId="269"/>
            <ac:picMk id="3" creationId="{585E5209-1670-47D8-9F5E-36E7D2B3E888}"/>
          </ac:picMkLst>
        </pc:picChg>
        <pc:picChg chg="add mod">
          <ac:chgData name="Irena Szarowska" userId="3c7284c1ac5c9cd1" providerId="LiveId" clId="{2A5D8C24-74E4-4F03-AB77-DE4CA833E093}" dt="2020-11-02T17:12:45.794" v="514" actId="1076"/>
          <ac:picMkLst>
            <pc:docMk/>
            <pc:sldMk cId="0" sldId="269"/>
            <ac:picMk id="4" creationId="{A9BED483-0DC4-47ED-9D90-6599150EFE67}"/>
          </ac:picMkLst>
        </pc:picChg>
        <pc:picChg chg="del">
          <ac:chgData name="Irena Szarowska" userId="3c7284c1ac5c9cd1" providerId="LiveId" clId="{2A5D8C24-74E4-4F03-AB77-DE4CA833E093}" dt="2020-11-02T17:10:56.189" v="505" actId="478"/>
          <ac:picMkLst>
            <pc:docMk/>
            <pc:sldMk cId="0" sldId="269"/>
            <ac:picMk id="5" creationId="{00000000-0000-0000-0000-000000000000}"/>
          </ac:picMkLst>
        </pc:picChg>
        <pc:picChg chg="del">
          <ac:chgData name="Irena Szarowska" userId="3c7284c1ac5c9cd1" providerId="LiveId" clId="{2A5D8C24-74E4-4F03-AB77-DE4CA833E093}" dt="2020-11-02T17:11:03.657" v="509" actId="478"/>
          <ac:picMkLst>
            <pc:docMk/>
            <pc:sldMk cId="0" sldId="269"/>
            <ac:picMk id="7" creationId="{00000000-0000-0000-0000-000000000000}"/>
          </ac:picMkLst>
        </pc:picChg>
      </pc:sldChg>
      <pc:sldChg chg="addSp delSp modSp ord">
        <pc:chgData name="Irena Szarowska" userId="3c7284c1ac5c9cd1" providerId="LiveId" clId="{2A5D8C24-74E4-4F03-AB77-DE4CA833E093}" dt="2020-11-02T16:51:10.730" v="368" actId="1076"/>
        <pc:sldMkLst>
          <pc:docMk/>
          <pc:sldMk cId="0" sldId="306"/>
        </pc:sldMkLst>
        <pc:spChg chg="mod">
          <ac:chgData name="Irena Szarowska" userId="3c7284c1ac5c9cd1" providerId="LiveId" clId="{2A5D8C24-74E4-4F03-AB77-DE4CA833E093}" dt="2020-11-02T16:41:25.459" v="325" actId="1076"/>
          <ac:spMkLst>
            <pc:docMk/>
            <pc:sldMk cId="0" sldId="306"/>
            <ac:spMk id="3" creationId="{00000000-0000-0000-0000-000000000000}"/>
          </ac:spMkLst>
        </pc:spChg>
        <pc:spChg chg="mod">
          <ac:chgData name="Irena Szarowska" userId="3c7284c1ac5c9cd1" providerId="LiveId" clId="{2A5D8C24-74E4-4F03-AB77-DE4CA833E093}" dt="2020-11-02T16:41:06.659" v="322" actId="108"/>
          <ac:spMkLst>
            <pc:docMk/>
            <pc:sldMk cId="0" sldId="306"/>
            <ac:spMk id="24579" creationId="{00000000-0000-0000-0000-000000000000}"/>
          </ac:spMkLst>
        </pc:spChg>
        <pc:picChg chg="del">
          <ac:chgData name="Irena Szarowska" userId="3c7284c1ac5c9cd1" providerId="LiveId" clId="{2A5D8C24-74E4-4F03-AB77-DE4CA833E093}" dt="2020-11-02T16:40:14.170" v="295" actId="478"/>
          <ac:picMkLst>
            <pc:docMk/>
            <pc:sldMk cId="0" sldId="306"/>
            <ac:picMk id="2" creationId="{00000000-0000-0000-0000-000000000000}"/>
          </ac:picMkLst>
        </pc:picChg>
        <pc:picChg chg="add mod">
          <ac:chgData name="Irena Szarowska" userId="3c7284c1ac5c9cd1" providerId="LiveId" clId="{2A5D8C24-74E4-4F03-AB77-DE4CA833E093}" dt="2020-11-02T16:51:10.730" v="368" actId="1076"/>
          <ac:picMkLst>
            <pc:docMk/>
            <pc:sldMk cId="0" sldId="306"/>
            <ac:picMk id="4" creationId="{C5CB5DE2-48D5-4F4C-8E8A-8838F184A3AB}"/>
          </ac:picMkLst>
        </pc:picChg>
      </pc:sldChg>
      <pc:sldChg chg="del">
        <pc:chgData name="Irena Szarowska" userId="3c7284c1ac5c9cd1" providerId="LiveId" clId="{2A5D8C24-74E4-4F03-AB77-DE4CA833E093}" dt="2020-11-02T17:36:48.995" v="657" actId="2696"/>
        <pc:sldMkLst>
          <pc:docMk/>
          <pc:sldMk cId="0" sldId="322"/>
        </pc:sldMkLst>
      </pc:sldChg>
      <pc:sldChg chg="delSp modSp">
        <pc:chgData name="Irena Szarowska" userId="3c7284c1ac5c9cd1" providerId="LiveId" clId="{2A5D8C24-74E4-4F03-AB77-DE4CA833E093}" dt="2020-11-02T16:12:53.225" v="3" actId="6549"/>
        <pc:sldMkLst>
          <pc:docMk/>
          <pc:sldMk cId="0" sldId="331"/>
        </pc:sldMkLst>
        <pc:spChg chg="mod">
          <ac:chgData name="Irena Szarowska" userId="3c7284c1ac5c9cd1" providerId="LiveId" clId="{2A5D8C24-74E4-4F03-AB77-DE4CA833E093}" dt="2020-11-02T16:12:53.225" v="3" actId="6549"/>
          <ac:spMkLst>
            <pc:docMk/>
            <pc:sldMk cId="0" sldId="331"/>
            <ac:spMk id="3" creationId="{00000000-0000-0000-0000-000000000000}"/>
          </ac:spMkLst>
        </pc:spChg>
        <pc:spChg chg="del">
          <ac:chgData name="Irena Szarowska" userId="3c7284c1ac5c9cd1" providerId="LiveId" clId="{2A5D8C24-74E4-4F03-AB77-DE4CA833E093}" dt="2020-11-02T16:12:12.739" v="0" actId="478"/>
          <ac:spMkLst>
            <pc:docMk/>
            <pc:sldMk cId="0" sldId="331"/>
            <ac:spMk id="9" creationId="{00000000-0000-0000-0000-000000000000}"/>
          </ac:spMkLst>
        </pc:spChg>
      </pc:sldChg>
      <pc:sldChg chg="addSp delSp modSp">
        <pc:chgData name="Irena Szarowska" userId="3c7284c1ac5c9cd1" providerId="LiveId" clId="{2A5D8C24-74E4-4F03-AB77-DE4CA833E093}" dt="2020-11-02T17:16:23.478" v="531" actId="1076"/>
        <pc:sldMkLst>
          <pc:docMk/>
          <pc:sldMk cId="0" sldId="336"/>
        </pc:sldMkLst>
        <pc:spChg chg="mod">
          <ac:chgData name="Irena Szarowska" userId="3c7284c1ac5c9cd1" providerId="LiveId" clId="{2A5D8C24-74E4-4F03-AB77-DE4CA833E093}" dt="2020-11-02T17:16:23.478" v="531" actId="1076"/>
          <ac:spMkLst>
            <pc:docMk/>
            <pc:sldMk cId="0" sldId="336"/>
            <ac:spMk id="2" creationId="{00000000-0000-0000-0000-000000000000}"/>
          </ac:spMkLst>
        </pc:spChg>
        <pc:picChg chg="del">
          <ac:chgData name="Irena Szarowska" userId="3c7284c1ac5c9cd1" providerId="LiveId" clId="{2A5D8C24-74E4-4F03-AB77-DE4CA833E093}" dt="2020-11-02T17:15:38.318" v="525" actId="478"/>
          <ac:picMkLst>
            <pc:docMk/>
            <pc:sldMk cId="0" sldId="336"/>
            <ac:picMk id="3" creationId="{00000000-0000-0000-0000-000000000000}"/>
          </ac:picMkLst>
        </pc:picChg>
        <pc:picChg chg="add mod">
          <ac:chgData name="Irena Szarowska" userId="3c7284c1ac5c9cd1" providerId="LiveId" clId="{2A5D8C24-74E4-4F03-AB77-DE4CA833E093}" dt="2020-11-02T17:16:07.464" v="528" actId="1076"/>
          <ac:picMkLst>
            <pc:docMk/>
            <pc:sldMk cId="0" sldId="336"/>
            <ac:picMk id="4" creationId="{F0F8BA35-7160-490D-A2AF-613F79329A6C}"/>
          </ac:picMkLst>
        </pc:picChg>
        <pc:picChg chg="del">
          <ac:chgData name="Irena Szarowska" userId="3c7284c1ac5c9cd1" providerId="LiveId" clId="{2A5D8C24-74E4-4F03-AB77-DE4CA833E093}" dt="2020-11-02T17:15:41.268" v="526" actId="478"/>
          <ac:picMkLst>
            <pc:docMk/>
            <pc:sldMk cId="0" sldId="336"/>
            <ac:picMk id="6" creationId="{00000000-0000-0000-0000-000000000000}"/>
          </ac:picMkLst>
        </pc:picChg>
      </pc:sldChg>
      <pc:sldChg chg="addSp delSp modSp">
        <pc:chgData name="Irena Szarowska" userId="3c7284c1ac5c9cd1" providerId="LiveId" clId="{2A5D8C24-74E4-4F03-AB77-DE4CA833E093}" dt="2020-11-02T16:31:49.892" v="259" actId="1076"/>
        <pc:sldMkLst>
          <pc:docMk/>
          <pc:sldMk cId="0" sldId="342"/>
        </pc:sldMkLst>
        <pc:spChg chg="add mod">
          <ac:chgData name="Irena Szarowska" userId="3c7284c1ac5c9cd1" providerId="LiveId" clId="{2A5D8C24-74E4-4F03-AB77-DE4CA833E093}" dt="2020-11-02T16:31:49.892" v="259" actId="1076"/>
          <ac:spMkLst>
            <pc:docMk/>
            <pc:sldMk cId="0" sldId="342"/>
            <ac:spMk id="4" creationId="{D0605A9E-9F5C-4C83-9384-A6D6997E2C2C}"/>
          </ac:spMkLst>
        </pc:spChg>
        <pc:spChg chg="mod">
          <ac:chgData name="Irena Szarowska" userId="3c7284c1ac5c9cd1" providerId="LiveId" clId="{2A5D8C24-74E4-4F03-AB77-DE4CA833E093}" dt="2020-11-02T16:30:59.696" v="251" actId="14100"/>
          <ac:spMkLst>
            <pc:docMk/>
            <pc:sldMk cId="0" sldId="342"/>
            <ac:spMk id="6" creationId="{00000000-0000-0000-0000-000000000000}"/>
          </ac:spMkLst>
        </pc:spChg>
        <pc:spChg chg="del mod">
          <ac:chgData name="Irena Szarowska" userId="3c7284c1ac5c9cd1" providerId="LiveId" clId="{2A5D8C24-74E4-4F03-AB77-DE4CA833E093}" dt="2020-11-02T16:31:16.453" v="255"/>
          <ac:spMkLst>
            <pc:docMk/>
            <pc:sldMk cId="0" sldId="342"/>
            <ac:spMk id="8195" creationId="{00000000-0000-0000-0000-000000000000}"/>
          </ac:spMkLst>
        </pc:spChg>
        <pc:picChg chg="add mod">
          <ac:chgData name="Irena Szarowska" userId="3c7284c1ac5c9cd1" providerId="LiveId" clId="{2A5D8C24-74E4-4F03-AB77-DE4CA833E093}" dt="2020-11-02T16:31:05.575" v="252" actId="1076"/>
          <ac:picMkLst>
            <pc:docMk/>
            <pc:sldMk cId="0" sldId="342"/>
            <ac:picMk id="2" creationId="{96E02E47-024E-4A33-AB54-86FA401EAC41}"/>
          </ac:picMkLst>
        </pc:picChg>
        <pc:picChg chg="del">
          <ac:chgData name="Irena Szarowska" userId="3c7284c1ac5c9cd1" providerId="LiveId" clId="{2A5D8C24-74E4-4F03-AB77-DE4CA833E093}" dt="2020-11-02T16:30:14.404" v="231" actId="478"/>
          <ac:picMkLst>
            <pc:docMk/>
            <pc:sldMk cId="0" sldId="342"/>
            <ac:picMk id="3" creationId="{00000000-0000-0000-0000-000000000000}"/>
          </ac:picMkLst>
        </pc:picChg>
      </pc:sldChg>
      <pc:sldChg chg="modSp">
        <pc:chgData name="Irena Szarowska" userId="3c7284c1ac5c9cd1" providerId="LiveId" clId="{2A5D8C24-74E4-4F03-AB77-DE4CA833E093}" dt="2020-11-02T16:54:31.335" v="446" actId="20577"/>
        <pc:sldMkLst>
          <pc:docMk/>
          <pc:sldMk cId="0" sldId="369"/>
        </pc:sldMkLst>
        <pc:spChg chg="mod">
          <ac:chgData name="Irena Szarowska" userId="3c7284c1ac5c9cd1" providerId="LiveId" clId="{2A5D8C24-74E4-4F03-AB77-DE4CA833E093}" dt="2020-11-02T16:54:31.335" v="446" actId="20577"/>
          <ac:spMkLst>
            <pc:docMk/>
            <pc:sldMk cId="0" sldId="369"/>
            <ac:spMk id="5123" creationId="{00000000-0000-0000-0000-000000000000}"/>
          </ac:spMkLst>
        </pc:spChg>
      </pc:sldChg>
      <pc:sldChg chg="del">
        <pc:chgData name="Irena Szarowska" userId="3c7284c1ac5c9cd1" providerId="LiveId" clId="{2A5D8C24-74E4-4F03-AB77-DE4CA833E093}" dt="2020-11-02T16:53:24.687" v="437" actId="2696"/>
        <pc:sldMkLst>
          <pc:docMk/>
          <pc:sldMk cId="0" sldId="375"/>
        </pc:sldMkLst>
      </pc:sldChg>
      <pc:sldChg chg="modSp del">
        <pc:chgData name="Irena Szarowska" userId="3c7284c1ac5c9cd1" providerId="LiveId" clId="{2A5D8C24-74E4-4F03-AB77-DE4CA833E093}" dt="2020-11-02T16:42:31.138" v="327" actId="2696"/>
        <pc:sldMkLst>
          <pc:docMk/>
          <pc:sldMk cId="0" sldId="380"/>
        </pc:sldMkLst>
        <pc:spChg chg="mod">
          <ac:chgData name="Irena Szarowska" userId="3c7284c1ac5c9cd1" providerId="LiveId" clId="{2A5D8C24-74E4-4F03-AB77-DE4CA833E093}" dt="2020-11-02T16:27:22.434" v="230" actId="20577"/>
          <ac:spMkLst>
            <pc:docMk/>
            <pc:sldMk cId="0" sldId="380"/>
            <ac:spMk id="16388" creationId="{00000000-0000-0000-0000-000000000000}"/>
          </ac:spMkLst>
        </pc:spChg>
      </pc:sldChg>
      <pc:sldChg chg="modSp ord">
        <pc:chgData name="Irena Szarowska" userId="3c7284c1ac5c9cd1" providerId="LiveId" clId="{2A5D8C24-74E4-4F03-AB77-DE4CA833E093}" dt="2020-11-02T16:54:27.384" v="445"/>
        <pc:sldMkLst>
          <pc:docMk/>
          <pc:sldMk cId="0" sldId="381"/>
        </pc:sldMkLst>
        <pc:spChg chg="mod">
          <ac:chgData name="Irena Szarowska" userId="3c7284c1ac5c9cd1" providerId="LiveId" clId="{2A5D8C24-74E4-4F03-AB77-DE4CA833E093}" dt="2020-11-02T16:53:44.638" v="444" actId="20577"/>
          <ac:spMkLst>
            <pc:docMk/>
            <pc:sldMk cId="0" sldId="381"/>
            <ac:spMk id="16387" creationId="{00000000-0000-0000-0000-000000000000}"/>
          </ac:spMkLst>
        </pc:spChg>
      </pc:sldChg>
      <pc:sldChg chg="del">
        <pc:chgData name="Irena Szarowska" userId="3c7284c1ac5c9cd1" providerId="LiveId" clId="{2A5D8C24-74E4-4F03-AB77-DE4CA833E093}" dt="2020-11-02T17:06:49.777" v="488" actId="2696"/>
        <pc:sldMkLst>
          <pc:docMk/>
          <pc:sldMk cId="0" sldId="383"/>
        </pc:sldMkLst>
      </pc:sldChg>
      <pc:sldChg chg="modSp">
        <pc:chgData name="Irena Szarowska" userId="3c7284c1ac5c9cd1" providerId="LiveId" clId="{2A5D8C24-74E4-4F03-AB77-DE4CA833E093}" dt="2020-11-02T17:35:40.249" v="651" actId="20577"/>
        <pc:sldMkLst>
          <pc:docMk/>
          <pc:sldMk cId="0" sldId="386"/>
        </pc:sldMkLst>
        <pc:spChg chg="mod">
          <ac:chgData name="Irena Szarowska" userId="3c7284c1ac5c9cd1" providerId="LiveId" clId="{2A5D8C24-74E4-4F03-AB77-DE4CA833E093}" dt="2020-11-02T17:35:40.249" v="651" actId="20577"/>
          <ac:spMkLst>
            <pc:docMk/>
            <pc:sldMk cId="0" sldId="386"/>
            <ac:spMk id="37892" creationId="{00000000-0000-0000-0000-000000000000}"/>
          </ac:spMkLst>
        </pc:spChg>
      </pc:sldChg>
      <pc:sldChg chg="del">
        <pc:chgData name="Irena Szarowska" userId="3c7284c1ac5c9cd1" providerId="LiveId" clId="{2A5D8C24-74E4-4F03-AB77-DE4CA833E093}" dt="2020-11-02T16:53:27.334" v="439" actId="2696"/>
        <pc:sldMkLst>
          <pc:docMk/>
          <pc:sldMk cId="3282139664" sldId="389"/>
        </pc:sldMkLst>
      </pc:sldChg>
      <pc:sldChg chg="addSp delSp modSp">
        <pc:chgData name="Irena Szarowska" userId="3c7284c1ac5c9cd1" providerId="LiveId" clId="{2A5D8C24-74E4-4F03-AB77-DE4CA833E093}" dt="2020-11-02T16:38:56.082" v="294" actId="20577"/>
        <pc:sldMkLst>
          <pc:docMk/>
          <pc:sldMk cId="2510773009" sldId="399"/>
        </pc:sldMkLst>
        <pc:spChg chg="mod">
          <ac:chgData name="Irena Szarowska" userId="3c7284c1ac5c9cd1" providerId="LiveId" clId="{2A5D8C24-74E4-4F03-AB77-DE4CA833E093}" dt="2020-11-02T16:38:56.082" v="294" actId="20577"/>
          <ac:spMkLst>
            <pc:docMk/>
            <pc:sldMk cId="2510773009" sldId="399"/>
            <ac:spMk id="5" creationId="{00000000-0000-0000-0000-000000000000}"/>
          </ac:spMkLst>
        </pc:spChg>
        <pc:picChg chg="del">
          <ac:chgData name="Irena Szarowska" userId="3c7284c1ac5c9cd1" providerId="LiveId" clId="{2A5D8C24-74E4-4F03-AB77-DE4CA833E093}" dt="2020-11-02T16:38:33.388" v="286" actId="478"/>
          <ac:picMkLst>
            <pc:docMk/>
            <pc:sldMk cId="2510773009" sldId="399"/>
            <ac:picMk id="3" creationId="{00000000-0000-0000-0000-000000000000}"/>
          </ac:picMkLst>
        </pc:picChg>
        <pc:picChg chg="add mod">
          <ac:chgData name="Irena Szarowska" userId="3c7284c1ac5c9cd1" providerId="LiveId" clId="{2A5D8C24-74E4-4F03-AB77-DE4CA833E093}" dt="2020-11-02T16:38:50.854" v="293" actId="1076"/>
          <ac:picMkLst>
            <pc:docMk/>
            <pc:sldMk cId="2510773009" sldId="399"/>
            <ac:picMk id="4" creationId="{B9FE30A9-A9D9-4190-B83E-EDFC4E6C5333}"/>
          </ac:picMkLst>
        </pc:picChg>
      </pc:sldChg>
      <pc:sldChg chg="addSp delSp modSp">
        <pc:chgData name="Irena Szarowska" userId="3c7284c1ac5c9cd1" providerId="LiveId" clId="{2A5D8C24-74E4-4F03-AB77-DE4CA833E093}" dt="2020-11-02T17:23:48.246" v="576" actId="14100"/>
        <pc:sldMkLst>
          <pc:docMk/>
          <pc:sldMk cId="4160151743" sldId="402"/>
        </pc:sldMkLst>
        <pc:spChg chg="mod">
          <ac:chgData name="Irena Szarowska" userId="3c7284c1ac5c9cd1" providerId="LiveId" clId="{2A5D8C24-74E4-4F03-AB77-DE4CA833E093}" dt="2020-11-02T17:23:39.662" v="575" actId="6549"/>
          <ac:spMkLst>
            <pc:docMk/>
            <pc:sldMk cId="4160151743" sldId="402"/>
            <ac:spMk id="4" creationId="{00000000-0000-0000-0000-000000000000}"/>
          </ac:spMkLst>
        </pc:spChg>
        <pc:picChg chg="add mod">
          <ac:chgData name="Irena Szarowska" userId="3c7284c1ac5c9cd1" providerId="LiveId" clId="{2A5D8C24-74E4-4F03-AB77-DE4CA833E093}" dt="2020-11-02T17:23:48.246" v="576" actId="14100"/>
          <ac:picMkLst>
            <pc:docMk/>
            <pc:sldMk cId="4160151743" sldId="402"/>
            <ac:picMk id="2" creationId="{C2122076-2F76-4E97-AC6C-2A1919488CAE}"/>
          </ac:picMkLst>
        </pc:picChg>
        <pc:picChg chg="del">
          <ac:chgData name="Irena Szarowska" userId="3c7284c1ac5c9cd1" providerId="LiveId" clId="{2A5D8C24-74E4-4F03-AB77-DE4CA833E093}" dt="2020-11-02T17:19:17.751" v="532" actId="478"/>
          <ac:picMkLst>
            <pc:docMk/>
            <pc:sldMk cId="4160151743" sldId="402"/>
            <ac:picMk id="6" creationId="{00000000-0000-0000-0000-000000000000}"/>
          </ac:picMkLst>
        </pc:picChg>
      </pc:sldChg>
      <pc:sldChg chg="addSp delSp modSp">
        <pc:chgData name="Irena Szarowska" userId="3c7284c1ac5c9cd1" providerId="LiveId" clId="{2A5D8C24-74E4-4F03-AB77-DE4CA833E093}" dt="2020-11-02T17:22:27.994" v="554" actId="1076"/>
        <pc:sldMkLst>
          <pc:docMk/>
          <pc:sldMk cId="2756176881" sldId="403"/>
        </pc:sldMkLst>
        <pc:spChg chg="mod">
          <ac:chgData name="Irena Szarowska" userId="3c7284c1ac5c9cd1" providerId="LiveId" clId="{2A5D8C24-74E4-4F03-AB77-DE4CA833E093}" dt="2020-11-02T17:22:24.820" v="553" actId="20577"/>
          <ac:spMkLst>
            <pc:docMk/>
            <pc:sldMk cId="2756176881" sldId="403"/>
            <ac:spMk id="4" creationId="{00000000-0000-0000-0000-000000000000}"/>
          </ac:spMkLst>
        </pc:spChg>
        <pc:picChg chg="del">
          <ac:chgData name="Irena Szarowska" userId="3c7284c1ac5c9cd1" providerId="LiveId" clId="{2A5D8C24-74E4-4F03-AB77-DE4CA833E093}" dt="2020-11-02T17:21:06.602" v="540" actId="478"/>
          <ac:picMkLst>
            <pc:docMk/>
            <pc:sldMk cId="2756176881" sldId="403"/>
            <ac:picMk id="2" creationId="{00000000-0000-0000-0000-000000000000}"/>
          </ac:picMkLst>
        </pc:picChg>
        <pc:picChg chg="add mod modCrop">
          <ac:chgData name="Irena Szarowska" userId="3c7284c1ac5c9cd1" providerId="LiveId" clId="{2A5D8C24-74E4-4F03-AB77-DE4CA833E093}" dt="2020-11-02T17:22:27.994" v="554" actId="1076"/>
          <ac:picMkLst>
            <pc:docMk/>
            <pc:sldMk cId="2756176881" sldId="403"/>
            <ac:picMk id="3" creationId="{E8F0FA0D-F329-44D5-98A4-E864622B1521}"/>
          </ac:picMkLst>
        </pc:picChg>
      </pc:sldChg>
      <pc:sldChg chg="addSp delSp modSp">
        <pc:chgData name="Irena Szarowska" userId="3c7284c1ac5c9cd1" providerId="LiveId" clId="{2A5D8C24-74E4-4F03-AB77-DE4CA833E093}" dt="2020-11-02T17:26:00.197" v="590" actId="20577"/>
        <pc:sldMkLst>
          <pc:docMk/>
          <pc:sldMk cId="3441678606" sldId="404"/>
        </pc:sldMkLst>
        <pc:spChg chg="mod">
          <ac:chgData name="Irena Szarowska" userId="3c7284c1ac5c9cd1" providerId="LiveId" clId="{2A5D8C24-74E4-4F03-AB77-DE4CA833E093}" dt="2020-11-02T17:26:00.197" v="590" actId="20577"/>
          <ac:spMkLst>
            <pc:docMk/>
            <pc:sldMk cId="3441678606" sldId="404"/>
            <ac:spMk id="3" creationId="{00000000-0000-0000-0000-000000000000}"/>
          </ac:spMkLst>
        </pc:spChg>
        <pc:picChg chg="del">
          <ac:chgData name="Irena Szarowska" userId="3c7284c1ac5c9cd1" providerId="LiveId" clId="{2A5D8C24-74E4-4F03-AB77-DE4CA833E093}" dt="2020-11-02T17:25:20.585" v="578" actId="478"/>
          <ac:picMkLst>
            <pc:docMk/>
            <pc:sldMk cId="3441678606" sldId="404"/>
            <ac:picMk id="2" creationId="{00000000-0000-0000-0000-000000000000}"/>
          </ac:picMkLst>
        </pc:picChg>
        <pc:picChg chg="add mod modCrop">
          <ac:chgData name="Irena Szarowska" userId="3c7284c1ac5c9cd1" providerId="LiveId" clId="{2A5D8C24-74E4-4F03-AB77-DE4CA833E093}" dt="2020-11-02T17:25:47.605" v="585" actId="1076"/>
          <ac:picMkLst>
            <pc:docMk/>
            <pc:sldMk cId="3441678606" sldId="404"/>
            <ac:picMk id="4" creationId="{157ADEA3-1C5B-483B-8A29-D15B85D0F06E}"/>
          </ac:picMkLst>
        </pc:picChg>
      </pc:sldChg>
      <pc:sldChg chg="modSp">
        <pc:chgData name="Irena Szarowska" userId="3c7284c1ac5c9cd1" providerId="LiveId" clId="{2A5D8C24-74E4-4F03-AB77-DE4CA833E093}" dt="2020-11-02T16:15:19.389" v="19" actId="20577"/>
        <pc:sldMkLst>
          <pc:docMk/>
          <pc:sldMk cId="782641110" sldId="410"/>
        </pc:sldMkLst>
        <pc:spChg chg="mod">
          <ac:chgData name="Irena Szarowska" userId="3c7284c1ac5c9cd1" providerId="LiveId" clId="{2A5D8C24-74E4-4F03-AB77-DE4CA833E093}" dt="2020-11-02T16:15:19.389" v="19" actId="20577"/>
          <ac:spMkLst>
            <pc:docMk/>
            <pc:sldMk cId="782641110" sldId="410"/>
            <ac:spMk id="10243" creationId="{00000000-0000-0000-0000-000000000000}"/>
          </ac:spMkLst>
        </pc:spChg>
      </pc:sldChg>
      <pc:sldChg chg="modSp">
        <pc:chgData name="Irena Szarowska" userId="3c7284c1ac5c9cd1" providerId="LiveId" clId="{2A5D8C24-74E4-4F03-AB77-DE4CA833E093}" dt="2020-11-02T16:15:12.904" v="14" actId="20577"/>
        <pc:sldMkLst>
          <pc:docMk/>
          <pc:sldMk cId="3949563505" sldId="413"/>
        </pc:sldMkLst>
        <pc:spChg chg="mod">
          <ac:chgData name="Irena Szarowska" userId="3c7284c1ac5c9cd1" providerId="LiveId" clId="{2A5D8C24-74E4-4F03-AB77-DE4CA833E093}" dt="2020-11-02T16:15:12.904" v="14" actId="20577"/>
          <ac:spMkLst>
            <pc:docMk/>
            <pc:sldMk cId="3949563505" sldId="413"/>
            <ac:spMk id="14340" creationId="{00000000-0000-0000-0000-000000000000}"/>
          </ac:spMkLst>
        </pc:spChg>
      </pc:sldChg>
      <pc:sldChg chg="addSp delSp modSp ord">
        <pc:chgData name="Irena Szarowska" userId="3c7284c1ac5c9cd1" providerId="LiveId" clId="{2A5D8C24-74E4-4F03-AB77-DE4CA833E093}" dt="2020-11-02T16:41:48.547" v="326"/>
        <pc:sldMkLst>
          <pc:docMk/>
          <pc:sldMk cId="1551587363" sldId="420"/>
        </pc:sldMkLst>
        <pc:spChg chg="mod">
          <ac:chgData name="Irena Szarowska" userId="3c7284c1ac5c9cd1" providerId="LiveId" clId="{2A5D8C24-74E4-4F03-AB77-DE4CA833E093}" dt="2020-11-02T16:23:39.464" v="77" actId="1076"/>
          <ac:spMkLst>
            <pc:docMk/>
            <pc:sldMk cId="1551587363" sldId="420"/>
            <ac:spMk id="4" creationId="{00000000-0000-0000-0000-000000000000}"/>
          </ac:spMkLst>
        </pc:spChg>
        <pc:spChg chg="mod">
          <ac:chgData name="Irena Szarowska" userId="3c7284c1ac5c9cd1" providerId="LiveId" clId="{2A5D8C24-74E4-4F03-AB77-DE4CA833E093}" dt="2020-11-02T16:23:23.477" v="73" actId="14100"/>
          <ac:spMkLst>
            <pc:docMk/>
            <pc:sldMk cId="1551587363" sldId="420"/>
            <ac:spMk id="5" creationId="{00000000-0000-0000-0000-000000000000}"/>
          </ac:spMkLst>
        </pc:spChg>
        <pc:picChg chg="del">
          <ac:chgData name="Irena Szarowska" userId="3c7284c1ac5c9cd1" providerId="LiveId" clId="{2A5D8C24-74E4-4F03-AB77-DE4CA833E093}" dt="2020-11-02T16:21:02.646" v="35" actId="478"/>
          <ac:picMkLst>
            <pc:docMk/>
            <pc:sldMk cId="1551587363" sldId="420"/>
            <ac:picMk id="2" creationId="{00000000-0000-0000-0000-000000000000}"/>
          </ac:picMkLst>
        </pc:picChg>
        <pc:picChg chg="del">
          <ac:chgData name="Irena Szarowska" userId="3c7284c1ac5c9cd1" providerId="LiveId" clId="{2A5D8C24-74E4-4F03-AB77-DE4CA833E093}" dt="2020-11-02T16:21:14.989" v="38" actId="478"/>
          <ac:picMkLst>
            <pc:docMk/>
            <pc:sldMk cId="1551587363" sldId="420"/>
            <ac:picMk id="3" creationId="{00000000-0000-0000-0000-000000000000}"/>
          </ac:picMkLst>
        </pc:picChg>
        <pc:picChg chg="add mod ord">
          <ac:chgData name="Irena Szarowska" userId="3c7284c1ac5c9cd1" providerId="LiveId" clId="{2A5D8C24-74E4-4F03-AB77-DE4CA833E093}" dt="2020-11-02T16:23:35.413" v="76" actId="1076"/>
          <ac:picMkLst>
            <pc:docMk/>
            <pc:sldMk cId="1551587363" sldId="420"/>
            <ac:picMk id="7" creationId="{1C1E2E89-B2C4-4D8B-9F91-AA659B1FAD4A}"/>
          </ac:picMkLst>
        </pc:picChg>
      </pc:sldChg>
      <pc:sldChg chg="modSp">
        <pc:chgData name="Irena Szarowska" userId="3c7284c1ac5c9cd1" providerId="LiveId" clId="{2A5D8C24-74E4-4F03-AB77-DE4CA833E093}" dt="2020-11-02T16:53:02.272" v="436" actId="255"/>
        <pc:sldMkLst>
          <pc:docMk/>
          <pc:sldMk cId="1045409424" sldId="421"/>
        </pc:sldMkLst>
        <pc:spChg chg="mod">
          <ac:chgData name="Irena Szarowska" userId="3c7284c1ac5c9cd1" providerId="LiveId" clId="{2A5D8C24-74E4-4F03-AB77-DE4CA833E093}" dt="2020-11-02T16:53:02.272" v="436" actId="255"/>
          <ac:spMkLst>
            <pc:docMk/>
            <pc:sldMk cId="1045409424" sldId="421"/>
            <ac:spMk id="8" creationId="{00000000-0000-0000-0000-000000000000}"/>
          </ac:spMkLst>
        </pc:spChg>
      </pc:sldChg>
      <pc:sldChg chg="del">
        <pc:chgData name="Irena Szarowska" userId="3c7284c1ac5c9cd1" providerId="LiveId" clId="{2A5D8C24-74E4-4F03-AB77-DE4CA833E093}" dt="2020-11-02T16:53:25.851" v="438" actId="2696"/>
        <pc:sldMkLst>
          <pc:docMk/>
          <pc:sldMk cId="1155680034" sldId="422"/>
        </pc:sldMkLst>
      </pc:sldChg>
      <pc:sldChg chg="del">
        <pc:chgData name="Irena Szarowska" userId="3c7284c1ac5c9cd1" providerId="LiveId" clId="{2A5D8C24-74E4-4F03-AB77-DE4CA833E093}" dt="2020-11-02T17:06:53.465" v="489" actId="2696"/>
        <pc:sldMkLst>
          <pc:docMk/>
          <pc:sldMk cId="1407985076" sldId="423"/>
        </pc:sldMkLst>
      </pc:sldChg>
      <pc:sldChg chg="del">
        <pc:chgData name="Irena Szarowska" userId="3c7284c1ac5c9cd1" providerId="LiveId" clId="{2A5D8C24-74E4-4F03-AB77-DE4CA833E093}" dt="2020-11-02T17:14:31.662" v="524" actId="2696"/>
        <pc:sldMkLst>
          <pc:docMk/>
          <pc:sldMk cId="401282442" sldId="424"/>
        </pc:sldMkLst>
      </pc:sldChg>
      <pc:sldChg chg="del">
        <pc:chgData name="Irena Szarowska" userId="3c7284c1ac5c9cd1" providerId="LiveId" clId="{2A5D8C24-74E4-4F03-AB77-DE4CA833E093}" dt="2020-11-02T17:24:19.157" v="577" actId="2696"/>
        <pc:sldMkLst>
          <pc:docMk/>
          <pc:sldMk cId="1654345156" sldId="425"/>
        </pc:sldMkLst>
      </pc:sldChg>
      <pc:sldChg chg="addSp delSp modSp">
        <pc:chgData name="Irena Szarowska" userId="3c7284c1ac5c9cd1" providerId="LiveId" clId="{2A5D8C24-74E4-4F03-AB77-DE4CA833E093}" dt="2020-11-02T17:28:57.566" v="598" actId="167"/>
        <pc:sldMkLst>
          <pc:docMk/>
          <pc:sldMk cId="3184479452" sldId="426"/>
        </pc:sldMkLst>
        <pc:picChg chg="add mod ord">
          <ac:chgData name="Irena Szarowska" userId="3c7284c1ac5c9cd1" providerId="LiveId" clId="{2A5D8C24-74E4-4F03-AB77-DE4CA833E093}" dt="2020-11-02T17:28:57.566" v="598" actId="167"/>
          <ac:picMkLst>
            <pc:docMk/>
            <pc:sldMk cId="3184479452" sldId="426"/>
            <ac:picMk id="3" creationId="{A8EC37CA-7D84-4060-A995-E6D19CC4E7C0}"/>
          </ac:picMkLst>
        </pc:picChg>
        <pc:picChg chg="del">
          <ac:chgData name="Irena Szarowska" userId="3c7284c1ac5c9cd1" providerId="LiveId" clId="{2A5D8C24-74E4-4F03-AB77-DE4CA833E093}" dt="2020-11-02T17:28:32.961" v="591" actId="478"/>
          <ac:picMkLst>
            <pc:docMk/>
            <pc:sldMk cId="3184479452" sldId="426"/>
            <ac:picMk id="7" creationId="{00000000-0000-0000-0000-000000000000}"/>
          </ac:picMkLst>
        </pc:picChg>
      </pc:sldChg>
      <pc:sldChg chg="addSp delSp modSp add del">
        <pc:chgData name="Irena Szarowska" userId="3c7284c1ac5c9cd1" providerId="LiveId" clId="{2A5D8C24-74E4-4F03-AB77-DE4CA833E093}" dt="2020-11-02T17:36:18.469" v="656" actId="1076"/>
        <pc:sldMkLst>
          <pc:docMk/>
          <pc:sldMk cId="2283947717" sldId="427"/>
        </pc:sldMkLst>
        <pc:spChg chg="mod">
          <ac:chgData name="Irena Szarowska" userId="3c7284c1ac5c9cd1" providerId="LiveId" clId="{2A5D8C24-74E4-4F03-AB77-DE4CA833E093}" dt="2020-11-02T17:32:12.635" v="614" actId="20577"/>
          <ac:spMkLst>
            <pc:docMk/>
            <pc:sldMk cId="2283947717" sldId="427"/>
            <ac:spMk id="5" creationId="{00000000-0000-0000-0000-000000000000}"/>
          </ac:spMkLst>
        </pc:spChg>
        <pc:picChg chg="add mod modCrop">
          <ac:chgData name="Irena Szarowska" userId="3c7284c1ac5c9cd1" providerId="LiveId" clId="{2A5D8C24-74E4-4F03-AB77-DE4CA833E093}" dt="2020-11-02T17:36:18.469" v="656" actId="1076"/>
          <ac:picMkLst>
            <pc:docMk/>
            <pc:sldMk cId="2283947717" sldId="427"/>
            <ac:picMk id="3" creationId="{63A45D79-224F-47E0-A2C2-0F48B64F8F79}"/>
          </ac:picMkLst>
        </pc:picChg>
        <pc:picChg chg="del">
          <ac:chgData name="Irena Szarowska" userId="3c7284c1ac5c9cd1" providerId="LiveId" clId="{2A5D8C24-74E4-4F03-AB77-DE4CA833E093}" dt="2020-11-02T17:31:49.203" v="607" actId="478"/>
          <ac:picMkLst>
            <pc:docMk/>
            <pc:sldMk cId="2283947717" sldId="427"/>
            <ac:picMk id="8" creationId="{00000000-0000-0000-0000-000000000000}"/>
          </ac:picMkLst>
        </pc:picChg>
      </pc:sldChg>
      <pc:sldChg chg="modSp">
        <pc:chgData name="Irena Szarowska" userId="3c7284c1ac5c9cd1" providerId="LiveId" clId="{2A5D8C24-74E4-4F03-AB77-DE4CA833E093}" dt="2020-11-02T17:34:59.374" v="639" actId="20577"/>
        <pc:sldMkLst>
          <pc:docMk/>
          <pc:sldMk cId="2600823028" sldId="428"/>
        </pc:sldMkLst>
        <pc:spChg chg="mod">
          <ac:chgData name="Irena Szarowska" userId="3c7284c1ac5c9cd1" providerId="LiveId" clId="{2A5D8C24-74E4-4F03-AB77-DE4CA833E093}" dt="2020-11-02T17:34:59.374" v="639" actId="20577"/>
          <ac:spMkLst>
            <pc:docMk/>
            <pc:sldMk cId="2600823028" sldId="428"/>
            <ac:spMk id="7" creationId="{00000000-0000-0000-0000-000000000000}"/>
          </ac:spMkLst>
        </pc:spChg>
      </pc:sldChg>
      <pc:sldChg chg="addSp delSp modSp add ord">
        <pc:chgData name="Irena Szarowska" userId="3c7284c1ac5c9cd1" providerId="LiveId" clId="{2A5D8C24-74E4-4F03-AB77-DE4CA833E093}" dt="2020-11-02T16:33:40.963" v="281"/>
        <pc:sldMkLst>
          <pc:docMk/>
          <pc:sldMk cId="4125881655" sldId="429"/>
        </pc:sldMkLst>
        <pc:spChg chg="mod">
          <ac:chgData name="Irena Szarowska" userId="3c7284c1ac5c9cd1" providerId="LiveId" clId="{2A5D8C24-74E4-4F03-AB77-DE4CA833E093}" dt="2020-11-02T16:33:28.176" v="279" actId="14100"/>
          <ac:spMkLst>
            <pc:docMk/>
            <pc:sldMk cId="4125881655" sldId="429"/>
            <ac:spMk id="6" creationId="{00000000-0000-0000-0000-000000000000}"/>
          </ac:spMkLst>
        </pc:spChg>
        <pc:picChg chg="del">
          <ac:chgData name="Irena Szarowska" userId="3c7284c1ac5c9cd1" providerId="LiveId" clId="{2A5D8C24-74E4-4F03-AB77-DE4CA833E093}" dt="2020-11-02T16:33:01.401" v="261" actId="478"/>
          <ac:picMkLst>
            <pc:docMk/>
            <pc:sldMk cId="4125881655" sldId="429"/>
            <ac:picMk id="2" creationId="{96E02E47-024E-4A33-AB54-86FA401EAC41}"/>
          </ac:picMkLst>
        </pc:picChg>
        <pc:picChg chg="add mod">
          <ac:chgData name="Irena Szarowska" userId="3c7284c1ac5c9cd1" providerId="LiveId" clId="{2A5D8C24-74E4-4F03-AB77-DE4CA833E093}" dt="2020-11-02T16:33:37.877" v="280" actId="1076"/>
          <ac:picMkLst>
            <pc:docMk/>
            <pc:sldMk cId="4125881655" sldId="429"/>
            <ac:picMk id="3" creationId="{1A3D2B26-F6CF-420C-B874-CBB6D74DBB66}"/>
          </ac:picMkLst>
        </pc:picChg>
      </pc:sldChg>
      <pc:sldChg chg="addSp delSp modSp add del">
        <pc:chgData name="Irena Szarowska" userId="3c7284c1ac5c9cd1" providerId="LiveId" clId="{2A5D8C24-74E4-4F03-AB77-DE4CA833E093}" dt="2020-11-02T16:46:36.567" v="354" actId="2696"/>
        <pc:sldMkLst>
          <pc:docMk/>
          <pc:sldMk cId="76922179" sldId="430"/>
        </pc:sldMkLst>
        <pc:picChg chg="add mod">
          <ac:chgData name="Irena Szarowska" userId="3c7284c1ac5c9cd1" providerId="LiveId" clId="{2A5D8C24-74E4-4F03-AB77-DE4CA833E093}" dt="2020-11-02T16:35:54.002" v="285" actId="1076"/>
          <ac:picMkLst>
            <pc:docMk/>
            <pc:sldMk cId="76922179" sldId="430"/>
            <ac:picMk id="2" creationId="{2DEED088-53DF-4262-BA86-6CAF5AFD7FE1}"/>
          </ac:picMkLst>
        </pc:picChg>
        <pc:picChg chg="del">
          <ac:chgData name="Irena Szarowska" userId="3c7284c1ac5c9cd1" providerId="LiveId" clId="{2A5D8C24-74E4-4F03-AB77-DE4CA833E093}" dt="2020-11-02T16:35:47.706" v="283" actId="478"/>
          <ac:picMkLst>
            <pc:docMk/>
            <pc:sldMk cId="76922179" sldId="430"/>
            <ac:picMk id="3" creationId="{1A3D2B26-F6CF-420C-B874-CBB6D74DBB66}"/>
          </ac:picMkLst>
        </pc:picChg>
      </pc:sldChg>
      <pc:sldChg chg="addSp delSp modSp add">
        <pc:chgData name="Irena Szarowska" userId="3c7284c1ac5c9cd1" providerId="LiveId" clId="{2A5D8C24-74E4-4F03-AB77-DE4CA833E093}" dt="2020-11-02T17:08:21.813" v="499" actId="1076"/>
        <pc:sldMkLst>
          <pc:docMk/>
          <pc:sldMk cId="2621790066" sldId="430"/>
        </pc:sldMkLst>
        <pc:spChg chg="add mod">
          <ac:chgData name="Irena Szarowska" userId="3c7284c1ac5c9cd1" providerId="LiveId" clId="{2A5D8C24-74E4-4F03-AB77-DE4CA833E093}" dt="2020-11-02T17:08:00.035" v="496" actId="20577"/>
          <ac:spMkLst>
            <pc:docMk/>
            <pc:sldMk cId="2621790066" sldId="430"/>
            <ac:spMk id="3" creationId="{4978BC50-5DA5-42CE-BC8E-948224D443D2}"/>
          </ac:spMkLst>
        </pc:spChg>
        <pc:spChg chg="mod">
          <ac:chgData name="Irena Szarowska" userId="3c7284c1ac5c9cd1" providerId="LiveId" clId="{2A5D8C24-74E4-4F03-AB77-DE4CA833E093}" dt="2020-11-02T17:02:09.851" v="458" actId="6549"/>
          <ac:spMkLst>
            <pc:docMk/>
            <pc:sldMk cId="2621790066" sldId="430"/>
            <ac:spMk id="5" creationId="{00000000-0000-0000-0000-000000000000}"/>
          </ac:spMkLst>
        </pc:spChg>
        <pc:spChg chg="mod">
          <ac:chgData name="Irena Szarowska" userId="3c7284c1ac5c9cd1" providerId="LiveId" clId="{2A5D8C24-74E4-4F03-AB77-DE4CA833E093}" dt="2020-11-02T17:08:21.813" v="499" actId="1076"/>
          <ac:spMkLst>
            <pc:docMk/>
            <pc:sldMk cId="2621790066" sldId="430"/>
            <ac:spMk id="8" creationId="{00000000-0000-0000-0000-000000000000}"/>
          </ac:spMkLst>
        </pc:spChg>
        <pc:spChg chg="del">
          <ac:chgData name="Irena Szarowska" userId="3c7284c1ac5c9cd1" providerId="LiveId" clId="{2A5D8C24-74E4-4F03-AB77-DE4CA833E093}" dt="2020-11-02T17:01:55.474" v="454" actId="478"/>
          <ac:spMkLst>
            <pc:docMk/>
            <pc:sldMk cId="2621790066" sldId="430"/>
            <ac:spMk id="18435" creationId="{00000000-0000-0000-0000-000000000000}"/>
          </ac:spMkLst>
        </pc:spChg>
        <pc:picChg chg="del">
          <ac:chgData name="Irena Szarowska" userId="3c7284c1ac5c9cd1" providerId="LiveId" clId="{2A5D8C24-74E4-4F03-AB77-DE4CA833E093}" dt="2020-11-02T17:01:56.949" v="455" actId="478"/>
          <ac:picMkLst>
            <pc:docMk/>
            <pc:sldMk cId="2621790066" sldId="430"/>
            <ac:picMk id="2" creationId="{00000000-0000-0000-0000-000000000000}"/>
          </ac:picMkLst>
        </pc:picChg>
        <pc:picChg chg="add">
          <ac:chgData name="Irena Szarowska" userId="3c7284c1ac5c9cd1" providerId="LiveId" clId="{2A5D8C24-74E4-4F03-AB77-DE4CA833E093}" dt="2020-11-02T17:03:30.956" v="460"/>
          <ac:picMkLst>
            <pc:docMk/>
            <pc:sldMk cId="2621790066" sldId="430"/>
            <ac:picMk id="4" creationId="{6C617DAB-3382-4CFA-BE30-157EB8D33472}"/>
          </ac:picMkLst>
        </pc:picChg>
      </pc:sldChg>
      <pc:sldChg chg="addSp delSp modSp add ord">
        <pc:chgData name="Irena Szarowska" userId="3c7284c1ac5c9cd1" providerId="LiveId" clId="{2A5D8C24-74E4-4F03-AB77-DE4CA833E093}" dt="2020-11-02T17:07:08.404" v="491" actId="1076"/>
        <pc:sldMkLst>
          <pc:docMk/>
          <pc:sldMk cId="2568130944" sldId="431"/>
        </pc:sldMkLst>
        <pc:spChg chg="mod">
          <ac:chgData name="Irena Szarowska" userId="3c7284c1ac5c9cd1" providerId="LiveId" clId="{2A5D8C24-74E4-4F03-AB77-DE4CA833E093}" dt="2020-11-02T17:07:08.404" v="491" actId="1076"/>
          <ac:spMkLst>
            <pc:docMk/>
            <pc:sldMk cId="2568130944" sldId="431"/>
            <ac:spMk id="8" creationId="{00000000-0000-0000-0000-000000000000}"/>
          </ac:spMkLst>
        </pc:spChg>
        <pc:spChg chg="add mod">
          <ac:chgData name="Irena Szarowska" userId="3c7284c1ac5c9cd1" providerId="LiveId" clId="{2A5D8C24-74E4-4F03-AB77-DE4CA833E093}" dt="2020-11-02T17:06:32.249" v="487" actId="20577"/>
          <ac:spMkLst>
            <pc:docMk/>
            <pc:sldMk cId="2568130944" sldId="431"/>
            <ac:spMk id="9" creationId="{DD37DBC1-281A-4D37-B9C4-F713696A2B89}"/>
          </ac:spMkLst>
        </pc:spChg>
        <pc:picChg chg="add mod modCrop">
          <ac:chgData name="Irena Szarowska" userId="3c7284c1ac5c9cd1" providerId="LiveId" clId="{2A5D8C24-74E4-4F03-AB77-DE4CA833E093}" dt="2020-11-02T17:05:45.158" v="469" actId="1076"/>
          <ac:picMkLst>
            <pc:docMk/>
            <pc:sldMk cId="2568130944" sldId="431"/>
            <ac:picMk id="2" creationId="{EB3B342C-7337-4888-A00C-B5F9315FE077}"/>
          </ac:picMkLst>
        </pc:picChg>
        <pc:picChg chg="del">
          <ac:chgData name="Irena Szarowska" userId="3c7284c1ac5c9cd1" providerId="LiveId" clId="{2A5D8C24-74E4-4F03-AB77-DE4CA833E093}" dt="2020-11-02T17:04:51.715" v="462" actId="478"/>
          <ac:picMkLst>
            <pc:docMk/>
            <pc:sldMk cId="2568130944" sldId="431"/>
            <ac:picMk id="4" creationId="{6C617DAB-3382-4CFA-BE30-157EB8D33472}"/>
          </ac:picMkLst>
        </pc:picChg>
        <pc:picChg chg="add mod">
          <ac:chgData name="Irena Szarowska" userId="3c7284c1ac5c9cd1" providerId="LiveId" clId="{2A5D8C24-74E4-4F03-AB77-DE4CA833E093}" dt="2020-11-02T17:05:48.206" v="470" actId="1076"/>
          <ac:picMkLst>
            <pc:docMk/>
            <pc:sldMk cId="2568130944" sldId="431"/>
            <ac:picMk id="6" creationId="{908920F1-AFB4-438B-90FC-915CD74C5B60}"/>
          </ac:picMkLst>
        </pc:picChg>
      </pc:sldChg>
      <pc:sldChg chg="addSp delSp modSp add">
        <pc:chgData name="Irena Szarowska" userId="3c7284c1ac5c9cd1" providerId="LiveId" clId="{2A5D8C24-74E4-4F03-AB77-DE4CA833E093}" dt="2020-11-02T17:30:26.788" v="606" actId="14100"/>
        <pc:sldMkLst>
          <pc:docMk/>
          <pc:sldMk cId="2687260322" sldId="432"/>
        </pc:sldMkLst>
        <pc:spChg chg="del mod">
          <ac:chgData name="Irena Szarowska" userId="3c7284c1ac5c9cd1" providerId="LiveId" clId="{2A5D8C24-74E4-4F03-AB77-DE4CA833E093}" dt="2020-11-02T17:30:12.803" v="601" actId="478"/>
          <ac:spMkLst>
            <pc:docMk/>
            <pc:sldMk cId="2687260322" sldId="432"/>
            <ac:spMk id="29699" creationId="{00000000-0000-0000-0000-000000000000}"/>
          </ac:spMkLst>
        </pc:spChg>
        <pc:picChg chg="add mod">
          <ac:chgData name="Irena Szarowska" userId="3c7284c1ac5c9cd1" providerId="LiveId" clId="{2A5D8C24-74E4-4F03-AB77-DE4CA833E093}" dt="2020-11-02T17:30:26.788" v="606" actId="14100"/>
          <ac:picMkLst>
            <pc:docMk/>
            <pc:sldMk cId="2687260322" sldId="432"/>
            <ac:picMk id="2" creationId="{0A75DE8B-C8D4-4ECC-ACDF-A32AC95BFDF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anose="02020603050405020304" pitchFamily="18" charset="0"/>
              </a:defRPr>
            </a:lvl1pPr>
          </a:lstStyle>
          <a:p>
            <a:fld id="{6B4923E9-D5EC-4B71-83B7-C6D4F56F68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028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anose="02020603050405020304" pitchFamily="18" charset="0"/>
              </a:defRPr>
            </a:lvl1pPr>
          </a:lstStyle>
          <a:p>
            <a:fld id="{CF985ABC-BADA-4C67-88DB-83F3E977D2A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65087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85ABC-BADA-4C67-88DB-83F3E977D2A7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495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85ABC-BADA-4C67-88DB-83F3E977D2A7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164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985ABC-BADA-4C67-88DB-83F3E977D2A7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160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107CE-455C-4443-ACD2-67F0ADC11E33}" type="datetime1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C6FCA-5BA6-4C91-91FC-82E6C816AA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7813312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086DA-D268-49D6-BDE8-0593E46EFA0F}" type="datetime1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C0009-61FB-48A1-B632-EA6342E0699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9236325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20BC-1948-4319-9913-6D9DC7B7DE5A}" type="datetime1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441EA-95D2-459E-85FA-62C436D4A4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8534463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85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3630-03A4-49AE-AF02-EB7372F721DD}" type="datetime1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2931C-2D81-4386-A087-987175387D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7787293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AAECD-9CA1-45EF-99CC-9B67A9D5F591}" type="datetime1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08D92-768B-4314-9CE4-9A85EA6539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2296636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6466-6C00-46AB-A85A-91CEDF0C6B45}" type="datetime1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5C52E-50E1-4B55-86A7-F583F31F454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509656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D4C6-42FC-4CEC-93F7-312F0A48961C}" type="datetime1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99ABF-6FB4-4703-9812-F94B206FFD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9515973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9097-6628-448B-9CFA-4212778F53FD}" type="datetime1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58A4-AC39-42E1-8FC9-D61B729EF9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30105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29AF-E6AE-43D0-A73C-7AFA3F0B8C83}" type="datetime1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FB0BE-7527-4CE0-8383-1C09FAD72B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6113928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A77D-9383-483E-97D0-1ADEB3E01891}" type="datetime1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215E8-0798-421D-AFAF-D3E675D08A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001281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F4B5-AC9D-428C-A60F-5EE9D74D7BAD}" type="datetime1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6F151-8B96-40C1-A43E-5D1F398D0A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6848680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C4EBD7-EE92-4E35-9FCD-F2CD52811E2D}" type="datetime1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Ing. Irena Szarowská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BB6A912-543B-4283-B6A4-6A4C474A6A1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ransition spd="slow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assets/cs/media/Zak_2019-355_Zakon-o-statnim-rozpoctu-Ceske-republiky-na-rok-2020.pdf" TargetMode="External"/><Relationship Id="rId2" Type="http://schemas.openxmlformats.org/officeDocument/2006/relationships/hyperlink" Target="https://www.mfcr.cz/cs/o-ministerstvu/vzdelavani/rozpocet-v-kostc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assets/cs/media/Zak_2019-355_Zakon-o-statnim-rozpoctu-Ceske-republiky-na-rok-2020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fcr.cz/assets/cs/media/Informacni-letak_2020_Statni-rozpocet-v-kostce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assets/cs/media/Informacni-letak_2020_Statni-rozpocet-v-kostc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onitor.statnipokladna.cz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onitor.statnipokladna.cz/statni-sprava/casove-rady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onitor.statnipokladna.cz/kapitola/397/prehled?rad=t&amp;obdobi=2008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fcr.cz/cs/verejny-sektor/statni-rozpocet/hospodareni-systemu-duchodoveho-pojiste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fcr.cz/cs/verejny-sektor/statni-rozpocet/hospodareni-systemu-duchodoveho-pojisten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tor.statnipokladna.cz/kapitola/396/prehled?rad=t&amp;obdobi=1912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fcr.cz/cs/verejny-sektor/statni-rozpocet/plneni-statniho-rozpoctu/2020/mesicni-pokladni-plneni-statniho-rozpoct-37413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cs/zahranicni-sektor/hospodareni-eu/pozice-cr-vuci-rozpoctu-eu" TargetMode="External"/><Relationship Id="rId2" Type="http://schemas.openxmlformats.org/officeDocument/2006/relationships/hyperlink" Target="http://www.mfcr.cz/cs/aktualne/tiskove-zpravy/2018/ceska-republika-ziskala-v-roce-2017-z-ro-309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cs/aktualne/tiskove-zpravy/2020/ceska-republika-ziskala-v-roce-2019-z-ro-37294" TargetMode="External"/><Relationship Id="rId2" Type="http://schemas.openxmlformats.org/officeDocument/2006/relationships/hyperlink" Target="http://www.mfcr.cz/cs/aktualne/tiskove-zpravy/2018/ceska-republika-ziskala-v-roce-2017-z-ro-309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skrblik.cz/pojisteni/zdravotni-pojisteni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cs/o-ministerstvu/vzdelavani/rozpocet-v-kostc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fcr.cz/cs/verejny-sektor/rozpoctove-ramce-statisticke-informace/verejny-sektor/sektor-vladnich-instituci/2020/seznam-vladnich-instituci-v-cr-rijen-20-39755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r.cz/assets/cs/media/Informacni-letak_2020_Statni-rozpocet-v-kostc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ds.mfcr.cz/cps/rde/xchg/SID-53EDF4E6-261BFB8E/cds/xsl/182_4026.html?year=" TargetMode="External"/><Relationship Id="rId5" Type="http://schemas.openxmlformats.org/officeDocument/2006/relationships/hyperlink" Target="http://cds.mfcr.cz/cps/rde/xchg/SID-53EDF4E6-261BFB8E/cds/xsl/182_4028.html?year=" TargetMode="External"/><Relationship Id="rId4" Type="http://schemas.openxmlformats.org/officeDocument/2006/relationships/hyperlink" Target="http://monitor.statnipokladna.c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cs/verejny-sektor/rozpoctove-ramce-statisticke-informace/verejny-sektor/sektor-vladnich-instituc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ds.mfcr.cz/cps/rde/xchg/SID-53EDF4E6-261BFB8E/cds/xsl/182_4026.html?year=" TargetMode="External"/><Relationship Id="rId2" Type="http://schemas.openxmlformats.org/officeDocument/2006/relationships/hyperlink" Target="http://cds.mfcr.cz/cps/rde/xchg/SID-53EDF4E6-261BFB8E/cds/xsl/182_4028.html?year=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fcr.cz/assets/cs/media/Zak_2019-355_Zakon-o-statnim-rozpoctu-Ceske-republiky-na-rok-2020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02-32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412776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112474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55679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Rozpočtová soustava </a:t>
            </a:r>
            <a:b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tátní rozpočet </a:t>
            </a:r>
            <a:b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(MBA)</a:t>
            </a:r>
            <a:endParaRPr lang="cs-CZ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00192" y="4365104"/>
            <a:ext cx="2672079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Irena Szarowská, Ph.D.</a:t>
            </a:r>
          </a:p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112649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634CBB1-206F-4593-89AC-4F2EB89073AC}" type="slidenum">
              <a:rPr lang="cs-CZ" altLang="cs-CZ"/>
              <a:pPr eaLnBrk="1" hangingPunct="1"/>
              <a:t>10</a:t>
            </a:fld>
            <a:endParaRPr lang="cs-CZ" altLang="cs-CZ"/>
          </a:p>
        </p:txBody>
      </p:sp>
      <p:grpSp>
        <p:nvGrpSpPr>
          <p:cNvPr id="16387" name="Group 9"/>
          <p:cNvGrpSpPr>
            <a:grpSpLocks/>
          </p:cNvGrpSpPr>
          <p:nvPr/>
        </p:nvGrpSpPr>
        <p:grpSpPr bwMode="auto">
          <a:xfrm>
            <a:off x="727907" y="1413487"/>
            <a:ext cx="7768393" cy="4616519"/>
            <a:chOff x="816" y="1380"/>
            <a:chExt cx="4649" cy="2744"/>
          </a:xfrm>
        </p:grpSpPr>
        <p:sp>
          <p:nvSpPr>
            <p:cNvPr id="18437" name="Text Box 3"/>
            <p:cNvSpPr txBox="1">
              <a:spLocks noChangeArrowheads="1"/>
            </p:cNvSpPr>
            <p:nvPr/>
          </p:nvSpPr>
          <p:spPr bwMode="auto">
            <a:xfrm>
              <a:off x="816" y="1380"/>
              <a:ext cx="4649" cy="2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8925" indent="-288925" algn="ctr">
                <a:spcBef>
                  <a:spcPct val="20000"/>
                </a:spcBef>
                <a:defRPr/>
              </a:pPr>
              <a:r>
                <a:rPr lang="cs-CZ" sz="2000" i="1" dirty="0">
                  <a:latin typeface="Arial" pitchFamily="34" charset="0"/>
                  <a:cs typeface="Arial" pitchFamily="34" charset="0"/>
                </a:rPr>
                <a:t>Třída 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</a:t>
              </a:r>
              <a:r>
                <a:rPr lang="cs-CZ" sz="2000" i="1" dirty="0">
                  <a:latin typeface="Arial" pitchFamily="34" charset="0"/>
                  <a:cs typeface="Arial" pitchFamily="34" charset="0"/>
                </a:rPr>
                <a:t> Seskupení položek 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</a:t>
              </a:r>
              <a:br>
                <a:rPr lang="en-US" sz="2000" i="1" dirty="0">
                  <a:latin typeface="Arial" pitchFamily="34" charset="0"/>
                  <a:cs typeface="Arial" pitchFamily="34" charset="0"/>
                  <a:sym typeface="Wingdings" pitchFamily="2" charset="2"/>
                </a:rPr>
              </a:br>
              <a:r>
                <a:rPr lang="cs-CZ" sz="20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</a:rPr>
                <a:t>Podseskupení</a:t>
              </a:r>
              <a:r>
                <a:rPr lang="cs-CZ" sz="2000" i="1" dirty="0">
                  <a:latin typeface="Arial" pitchFamily="34" charset="0"/>
                  <a:cs typeface="Arial" pitchFamily="34" charset="0"/>
                </a:rPr>
                <a:t> položek 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</a:t>
              </a:r>
              <a:r>
                <a:rPr lang="cs-CZ" sz="2000" i="1" dirty="0">
                  <a:latin typeface="Arial" pitchFamily="34" charset="0"/>
                  <a:cs typeface="Arial" pitchFamily="34" charset="0"/>
                </a:rPr>
                <a:t>  Jednotlivá položka</a:t>
              </a:r>
            </a:p>
            <a:p>
              <a:pPr marL="1241425" indent="-1241425">
                <a:spcBef>
                  <a:spcPct val="50000"/>
                </a:spcBef>
                <a:defRPr/>
              </a:pPr>
              <a:r>
                <a:rPr lang="cs-CZ" sz="2000" dirty="0">
                  <a:latin typeface="Arial" pitchFamily="34" charset="0"/>
                  <a:cs typeface="Arial" pitchFamily="34" charset="0"/>
                </a:rPr>
                <a:t>Třída 1:	Daňové příjmy,</a:t>
              </a:r>
            </a:p>
            <a:p>
              <a:pPr marL="1241425" indent="-1241425">
                <a:spcBef>
                  <a:spcPct val="50000"/>
                </a:spcBef>
                <a:defRPr/>
              </a:pPr>
              <a:r>
                <a:rPr lang="cs-CZ" sz="2000" dirty="0">
                  <a:latin typeface="Arial" pitchFamily="34" charset="0"/>
                  <a:cs typeface="Arial" pitchFamily="34" charset="0"/>
                </a:rPr>
                <a:t>Třída 2:	Nedaňové příjmy,</a:t>
              </a:r>
            </a:p>
            <a:p>
              <a:pPr marL="1241425" indent="-1241425">
                <a:spcBef>
                  <a:spcPct val="50000"/>
                </a:spcBef>
                <a:defRPr/>
              </a:pPr>
              <a:r>
                <a:rPr lang="cs-CZ" sz="2000" dirty="0">
                  <a:latin typeface="Arial" pitchFamily="34" charset="0"/>
                  <a:cs typeface="Arial" pitchFamily="34" charset="0"/>
                </a:rPr>
                <a:t>Třída 3:	Kapitálové příjmy,</a:t>
              </a:r>
            </a:p>
            <a:p>
              <a:pPr marL="1241425" indent="-1241425">
                <a:spcBef>
                  <a:spcPct val="50000"/>
                </a:spcBef>
                <a:defRPr/>
              </a:pPr>
              <a:r>
                <a:rPr lang="cs-CZ" sz="2000" dirty="0">
                  <a:latin typeface="Arial" pitchFamily="34" charset="0"/>
                  <a:cs typeface="Arial" pitchFamily="34" charset="0"/>
                </a:rPr>
                <a:t>Třída 4:	Přijaté dotace.</a:t>
              </a:r>
            </a:p>
            <a:p>
              <a:pPr marL="1241425" indent="-1241425">
                <a:spcBef>
                  <a:spcPct val="50000"/>
                </a:spcBef>
                <a:defRPr/>
              </a:pPr>
              <a:r>
                <a:rPr lang="cs-CZ" sz="2000" dirty="0">
                  <a:latin typeface="Arial" pitchFamily="34" charset="0"/>
                  <a:cs typeface="Arial" pitchFamily="34" charset="0"/>
                </a:rPr>
                <a:t>Třída 5:	Běžné výdaje,</a:t>
              </a:r>
            </a:p>
            <a:p>
              <a:pPr marL="1241425" indent="-1241425">
                <a:spcBef>
                  <a:spcPct val="50000"/>
                </a:spcBef>
                <a:defRPr/>
              </a:pPr>
              <a:r>
                <a:rPr lang="cs-CZ" sz="2000" dirty="0">
                  <a:latin typeface="Arial" pitchFamily="34" charset="0"/>
                  <a:cs typeface="Arial" pitchFamily="34" charset="0"/>
                </a:rPr>
                <a:t>Třída 6:	Kapitálové výdaje,</a:t>
              </a:r>
            </a:p>
            <a:p>
              <a:pPr marL="1241425" indent="-1241425" algn="just">
                <a:spcBef>
                  <a:spcPct val="50000"/>
                </a:spcBef>
                <a:defRPr/>
              </a:pPr>
              <a:r>
                <a:rPr lang="cs-CZ" sz="2000" dirty="0">
                  <a:latin typeface="Arial" pitchFamily="34" charset="0"/>
                  <a:cs typeface="Arial" pitchFamily="34" charset="0"/>
                </a:rPr>
                <a:t>Třída 7:	Ostatní výdaje.</a:t>
              </a:r>
            </a:p>
            <a:p>
              <a:pPr marL="1241425" indent="-1241425">
                <a:spcBef>
                  <a:spcPct val="50000"/>
                </a:spcBef>
                <a:defRPr/>
              </a:pPr>
              <a:r>
                <a:rPr lang="cs-CZ" sz="2000" dirty="0">
                  <a:latin typeface="Arial" pitchFamily="34" charset="0"/>
                  <a:cs typeface="Arial" pitchFamily="34" charset="0"/>
                </a:rPr>
                <a:t>Třída 8:	Financující operace.</a:t>
              </a:r>
              <a:r>
                <a:rPr lang="cs-CZ" sz="2400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836" y="1808"/>
              <a:ext cx="4608" cy="0"/>
            </a:xfrm>
            <a:prstGeom prst="line">
              <a:avLst/>
            </a:prstGeom>
            <a:noFill/>
            <a:ln w="111125" cap="rnd">
              <a:solidFill>
                <a:srgbClr val="FF0000"/>
              </a:solidFill>
              <a:prstDash val="sysDot"/>
              <a:round/>
              <a:headEnd type="diamond" w="sm" len="med"/>
              <a:tailEnd type="diamond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16388" name="TextovéPole 8"/>
          <p:cNvSpPr txBox="1">
            <a:spLocks noChangeArrowheads="1"/>
          </p:cNvSpPr>
          <p:nvPr/>
        </p:nvSpPr>
        <p:spPr bwMode="auto">
          <a:xfrm>
            <a:off x="0" y="7524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DRUHOVÉ TŘÍDĚNÍ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1588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   				     </a:t>
            </a:r>
            <a:fld id="{3F79278B-D709-47C2-93E7-B23CD4B66789}" type="slidenum"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pPr eaLnBrk="1" hangingPunct="1"/>
              <a:t>10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52446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0AA4668-253B-481C-8D87-227CB4114FC4}" type="slidenum">
              <a:rPr lang="cs-CZ" altLang="cs-CZ"/>
              <a:pPr eaLnBrk="1" hangingPunct="1"/>
              <a:t>11</a:t>
            </a:fld>
            <a:endParaRPr lang="cs-CZ" altLang="cs-CZ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55170" y="1700808"/>
            <a:ext cx="70866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4650" indent="-3746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Skupina</a:t>
            </a:r>
            <a:r>
              <a:rPr lang="en-US" alt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cs-CZ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oddíl</a:t>
            </a:r>
            <a:r>
              <a:rPr lang="en-US" alt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pododdíl</a:t>
            </a:r>
            <a:r>
              <a:rPr lang="en-US" alt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paragraf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alt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cs-CZ" alt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6 základních skupin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Zemědělství a lesní hospodářství</a:t>
            </a:r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Průmyslová a ostatní odvětví hospodářství</a:t>
            </a:r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Služby pro obyvatelstvo</a:t>
            </a:r>
            <a:endParaRPr lang="en-US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Sociální věci a politika nezaměstnanosti</a:t>
            </a:r>
            <a:endParaRPr lang="en-US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Bezpečnost státu a právní ochrana</a:t>
            </a:r>
            <a:endParaRPr lang="en-US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Všeobecná veřejná správa a služby</a:t>
            </a:r>
          </a:p>
        </p:txBody>
      </p:sp>
      <p:sp>
        <p:nvSpPr>
          <p:cNvPr id="17412" name="Line 7"/>
          <p:cNvSpPr>
            <a:spLocks noChangeShapeType="1"/>
          </p:cNvSpPr>
          <p:nvPr/>
        </p:nvSpPr>
        <p:spPr bwMode="auto">
          <a:xfrm>
            <a:off x="755170" y="2420888"/>
            <a:ext cx="7315200" cy="0"/>
          </a:xfrm>
          <a:prstGeom prst="line">
            <a:avLst/>
          </a:prstGeom>
          <a:noFill/>
          <a:ln w="111125" cap="rnd">
            <a:solidFill>
              <a:srgbClr val="FF0000"/>
            </a:solidFill>
            <a:prstDash val="sysDot"/>
            <a:round/>
            <a:headEnd type="diamond" w="sm" len="med"/>
            <a:tailEnd type="diamond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7413" name="TextovéPole 8"/>
          <p:cNvSpPr txBox="1">
            <a:spLocks noChangeArrowheads="1"/>
          </p:cNvSpPr>
          <p:nvPr/>
        </p:nvSpPr>
        <p:spPr bwMode="auto">
          <a:xfrm>
            <a:off x="0" y="7524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ODVĚTVOVÉ (FUNKČNÍ) TŘÍDĚNÍ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1588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			     </a:t>
            </a:r>
            <a:fld id="{6630CB16-EC1B-4534-BAED-57DFD87E7F44}" type="slidenum"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pPr eaLnBrk="1" hangingPunct="1"/>
              <a:t>11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15800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CF0E6CE-EED9-4F7F-ABF7-D7AE0853C236}" type="slidenum">
              <a:rPr lang="cs-CZ" altLang="cs-CZ"/>
              <a:pPr eaLnBrk="1" hangingPunct="1"/>
              <a:t>12</a:t>
            </a:fld>
            <a:endParaRPr lang="cs-CZ" altLang="cs-CZ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7545" y="1484784"/>
            <a:ext cx="8219256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746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3746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3746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3746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3746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Pomocné třídění pro potřeby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agregace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informace</a:t>
            </a:r>
            <a:br>
              <a:rPr lang="en-US" alt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statistické a analytické účely</a:t>
            </a:r>
            <a:r>
              <a:rPr lang="en-US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Příjmy celkem (1+2+3+4)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Vlastní příjmy (1+2+3)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Výdaje celkem (5+6+7)</a:t>
            </a:r>
            <a:endParaRPr lang="en-US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Saldo příjmů a výdajů </a:t>
            </a:r>
          </a:p>
        </p:txBody>
      </p:sp>
      <p:sp>
        <p:nvSpPr>
          <p:cNvPr id="18436" name="TextovéPole 8"/>
          <p:cNvSpPr txBox="1">
            <a:spLocks noChangeArrowheads="1"/>
          </p:cNvSpPr>
          <p:nvPr/>
        </p:nvSpPr>
        <p:spPr bwMode="auto">
          <a:xfrm>
            <a:off x="0" y="7524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KONSOLIDAČNÍ TŘÍDĚNÍ (ZÁZNAMOVÉ POLOŽKY)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1588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			     </a:t>
            </a:r>
            <a:fld id="{ED2D2CBE-2B29-4E5E-B610-1CB45884AA41}" type="slidenum"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pPr eaLnBrk="1" hangingPunct="1"/>
              <a:t>12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13472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BFAEB94-1121-4E3E-8FA9-5DD8EF5C08DC}" type="slidenum">
              <a:rPr lang="cs-CZ" altLang="cs-CZ">
                <a:solidFill>
                  <a:srgbClr val="898989"/>
                </a:solidFill>
              </a:rPr>
              <a:pPr eaLnBrk="1" hangingPunct="1"/>
              <a:t>13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75800" y="1409700"/>
            <a:ext cx="8735249" cy="49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Státní rozpočet: </a:t>
            </a:r>
          </a:p>
          <a:p>
            <a:pPr marL="357188" indent="-357188" eaLnBrk="1" hangingPunct="1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finanční plán hospodaření státu pro daný rozpočtový rok, souhrn očekávaných příjmů a výdajů.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hlavní součást systému veřejných financí a nositel vládní politiky, ostatní součásti systému veřejných financí jsou na něj silně navázány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základní nástroj přerozdělování veřejných prostředků za účelem zajištění politických, ekonomických a sociálních funkcí státu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jeden ze základních nástrojů hospodářské politiky skrze který vláda uskutečňuje své programové priority.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Podrobný popis teoretických východisek tvorby a struktury státního rozpočtu i informaci o jeho velikosti a složení v daném rozpočtovém roce lze nalézt   v publikaci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Státní rozpočet v kostce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https://www.mfcr.cz/cs/o-ministerstvu/vzdelavani/rozpocet-v-kostce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defRPr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Zákon č. 355/2019 Sb.,o státním rozpočtu České republiky na rok 2020</a:t>
            </a:r>
          </a:p>
          <a:p>
            <a:pPr algn="just" eaLnBrk="1" hangingPunct="1">
              <a:spcAft>
                <a:spcPts val="600"/>
              </a:spcAft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https://www.mfcr.cz/assets/cs/media/Zak_2019-355_Zakon-o-statnim-rozpoctu-Ceske-republiky-na-rok-2020.pdf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 txBox="1">
            <a:spLocks/>
          </p:cNvSpPr>
          <p:nvPr/>
        </p:nvSpPr>
        <p:spPr bwMode="auto">
          <a:xfrm>
            <a:off x="-28575" y="720725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Arial" charset="0"/>
                <a:ea typeface="+mn-ea"/>
                <a:cs typeface="Arial" charset="0"/>
              </a:rPr>
              <a:t>STÁTNÍ ROZPOČET JAKO SOUČÁST VEŘEJNÝCH FINANCÍ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C1EE4BB6-D2D3-463A-82BC-8FD26D5330D0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13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C1E2E89-B2C4-4D8B-9F91-AA659B1FA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34680"/>
            <a:ext cx="6567224" cy="5241063"/>
          </a:xfrm>
          <a:prstGeom prst="rect">
            <a:avLst/>
          </a:prstGeom>
        </p:spPr>
      </p:pic>
      <p:sp>
        <p:nvSpPr>
          <p:cNvPr id="1638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B6965F8-373C-4F5E-9CBD-635209BB87B2}" type="slidenum">
              <a:rPr lang="cs-CZ" altLang="cs-CZ">
                <a:solidFill>
                  <a:srgbClr val="898989"/>
                </a:solidFill>
              </a:rPr>
              <a:pPr eaLnBrk="1" hangingPunct="1"/>
              <a:t>14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5" name="Rectangle 1"/>
          <p:cNvSpPr txBox="1">
            <a:spLocks/>
          </p:cNvSpPr>
          <p:nvPr/>
        </p:nvSpPr>
        <p:spPr bwMode="auto">
          <a:xfrm>
            <a:off x="1475656" y="831622"/>
            <a:ext cx="766834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Arial" charset="0"/>
                <a:cs typeface="Arial" charset="0"/>
              </a:rPr>
              <a:t>STÁTNÍ ROZPOČET 2020</a:t>
            </a:r>
            <a:endParaRPr lang="cs-CZ" sz="24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EBBF7B18-7CDB-4D8F-A264-A7405313795B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14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6352143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hlinkClick r:id="rId3"/>
              </a:rPr>
              <a:t>https://www.mfcr.cz/assets/cs/media/Zak_2019-355_Zakon-o-statnim-rozpoctu-Ceske-republiky-na-rok-2020.pdf</a:t>
            </a:r>
            <a:endParaRPr lang="cs-CZ" sz="1200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587363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B6965F8-373C-4F5E-9CBD-635209BB87B2}" type="slidenum">
              <a:rPr lang="cs-CZ" altLang="cs-CZ">
                <a:solidFill>
                  <a:srgbClr val="898989"/>
                </a:solidFill>
              </a:rPr>
              <a:pPr eaLnBrk="1" hangingPunct="1"/>
              <a:t>15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23850" y="1628775"/>
            <a:ext cx="8496622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defTabSz="850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50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50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50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50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návrhem SR se zpracovává střednědobý výhled rozpočtu, který obsahuje očekávané příjmy a výdaje SR a státních fondů na jednotlivá léta, na která je sestavován, a předpoklady a záměry, na základě nichž se tyto příjmy a výdaje očekávají a plánují, a to nejméně              v rozsahu § 4, odst. 1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Střednědobý výhled rozpočtu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na období 2 let bezprostředně následujících po roce, na který je předkládán státní rozpočet. 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Pokud střednědobý výhled očekává schodek SR, obsahuje také  předpokládaný způsob jeho financování 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 txBox="1">
            <a:spLocks/>
          </p:cNvSpPr>
          <p:nvPr/>
        </p:nvSpPr>
        <p:spPr bwMode="auto">
          <a:xfrm>
            <a:off x="-68263" y="781050"/>
            <a:ext cx="914400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Arial" charset="0"/>
                <a:ea typeface="+mn-ea"/>
                <a:cs typeface="Arial" charset="0"/>
              </a:rPr>
              <a:t>STÁTNÍ ROZPOČET A STŘEDNĚDOBÝ VÝHLED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EBBF7B18-7CDB-4D8F-A264-A7405313795B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15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9938F4D-CF1A-469F-885C-8C4CAB125091}" type="slidenum">
              <a:rPr lang="cs-CZ" altLang="cs-CZ">
                <a:solidFill>
                  <a:srgbClr val="898989"/>
                </a:solidFill>
              </a:rPr>
              <a:pPr eaLnBrk="1" hangingPunct="1"/>
              <a:t>16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539552" y="1700808"/>
            <a:ext cx="8281987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4650" indent="-374650" defTabSz="850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50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50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50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50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Příjmy a výdaje SR se člení na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kapitoly (47)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které vyjadřují okruh působnosti a odpovědnosti ústředních orgánů státní správy a dalších organizačních složek státu 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Příjmy a výdaje SR, které mají všeobecný charakter, nebo výdaje státního rozpočtu, jejichž výše pro jednotlivé kapitoly není v době schvalování zákona o SR na příslušný rozpočtový rok známa, tvoří kapitolu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Všeobecná pokladní správa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(správce: MF) 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Její součástí kapitoly je i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vládní rozpočtová rezerva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 výši nejméně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0,3 % výdajů SR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příslušný rozpočtový rok 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Peněžní operace na účtech státních finančních aktiv s výjimkou operací spojených s obsluhou a umořováním státního dluhu tvoří kapitolu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Operace státních finančních aktiv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(správce: MF)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/>
          </p:cNvSpPr>
          <p:nvPr/>
        </p:nvSpPr>
        <p:spPr bwMode="auto">
          <a:xfrm>
            <a:off x="-41275" y="796925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Arial" charset="0"/>
                <a:ea typeface="+mn-ea"/>
                <a:cs typeface="Arial" charset="0"/>
              </a:rPr>
              <a:t>STÁTNÍ ROZPOČET  - KAPITOLY (§ 10)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95176D11-46E9-4293-8F74-F96C7C8F6397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16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C1A0074-336B-45B6-9004-9A04734A5C67}" type="slidenum">
              <a:rPr lang="cs-CZ" altLang="cs-CZ">
                <a:solidFill>
                  <a:srgbClr val="898989"/>
                </a:solidFill>
              </a:rPr>
              <a:pPr eaLnBrk="1" hangingPunct="1"/>
              <a:t>17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95288" y="1425575"/>
            <a:ext cx="8139112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výnosy daní včetně příslušenství, 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pojistné na sociální zabezpečení a příspěvek na státní politiku zaměstnanosti včetně penále,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výnosy z podílu na clech, který je podle práva EU ponechán členským státům na úhradu nákladů spojených s jejich výběrem a výnosy ze sankcí a úhrad exekučních nákladů v celním řízení 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příjmy z činnosti OS státu a odvody PO,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odvod zbývajícího zisku České národní banky,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sankce za porušení rozpočtové kázně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správní a soudní poplatky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příjmy z prodeje a pronájmu majetku ČR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úhrady spojené s realizací státních záruk,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prostředky získané od Národního fondu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výnosy z majetkových účastí státu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atd.</a:t>
            </a:r>
          </a:p>
        </p:txBody>
      </p:sp>
      <p:sp>
        <p:nvSpPr>
          <p:cNvPr id="5" name="Rectangle 1"/>
          <p:cNvSpPr txBox="1">
            <a:spLocks/>
          </p:cNvSpPr>
          <p:nvPr/>
        </p:nvSpPr>
        <p:spPr bwMode="auto">
          <a:xfrm>
            <a:off x="0" y="728663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Arial" charset="0"/>
                <a:ea typeface="+mn-ea"/>
                <a:cs typeface="Arial" charset="0"/>
              </a:rPr>
              <a:t>§ 6 PŘÍJMY STÁTNÍHO ROZPOČTU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D62E63C1-1558-4159-8556-1699DD377A37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17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C2FEABB-268E-47BA-99CD-76AEF1DBAFC6}" type="slidenum">
              <a:rPr lang="cs-CZ" altLang="cs-CZ">
                <a:solidFill>
                  <a:srgbClr val="898989"/>
                </a:solidFill>
              </a:rPr>
              <a:pPr eaLnBrk="1" hangingPunct="1"/>
              <a:t>18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6" name="Rectangle 1"/>
          <p:cNvSpPr txBox="1">
            <a:spLocks/>
          </p:cNvSpPr>
          <p:nvPr/>
        </p:nvSpPr>
        <p:spPr bwMode="auto">
          <a:xfrm>
            <a:off x="0" y="720725"/>
            <a:ext cx="3347864" cy="19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Arial" charset="0"/>
                <a:ea typeface="+mn-ea"/>
                <a:cs typeface="Arial" charset="0"/>
              </a:rPr>
              <a:t>STRUKTURA PŘÍJMŮ STÁTNÍHO ROZPOČTU r. 2020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E5A73594-845A-42B4-86AE-02B4B38DF573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18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6E02E47-024E-4A33-AB54-86FA401EA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280" y="731237"/>
            <a:ext cx="5286375" cy="60198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0605A9E-9F5C-4C83-9384-A6D6997E2C2C}"/>
              </a:ext>
            </a:extLst>
          </p:cNvPr>
          <p:cNvSpPr/>
          <p:nvPr/>
        </p:nvSpPr>
        <p:spPr>
          <a:xfrm>
            <a:off x="-445508" y="630400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https://www.mfcr.cz/assets/cs/media/Informacni-letak_2020_Statni-rozpocet-v-kostce.pd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D946E06-9572-404E-883F-82A737A08619}" type="slidenum">
              <a:rPr lang="cs-CZ" altLang="cs-CZ">
                <a:solidFill>
                  <a:srgbClr val="898989"/>
                </a:solidFill>
              </a:rPr>
              <a:pPr eaLnBrk="1" hangingPunct="1"/>
              <a:t>19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4966" y="1388940"/>
            <a:ext cx="864108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výdaje na činnost OS státu a příspěvky PO</a:t>
            </a:r>
          </a:p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výdaje na dávky důchodového pojištění,  nemocenského pojištění, dávky SSP, sociální péče,, výdaje na podporu v nezaměstnanosti, podporu při rekvalifikaci a na aktivní politiku zaměstnanosti</a:t>
            </a:r>
          </a:p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dotace a návratné finanční výpomoci ÚSC na jinou než podnikatelskou činnost</a:t>
            </a:r>
          </a:p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dotace občanským sdružením a příspěvky politickým stranám, státním fondům, nadacím a obecně prospěšným společnostem</a:t>
            </a:r>
          </a:p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dotace státním fondům</a:t>
            </a:r>
          </a:p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dotace dobrovolným svazkům obcí</a:t>
            </a:r>
          </a:p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vklady a příspěvky mezinárodním organizacím</a:t>
            </a:r>
          </a:p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výdaje související s plněním závazků k ES</a:t>
            </a:r>
          </a:p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peněžité vklady státu do akciových společností</a:t>
            </a:r>
          </a:p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výdaje na vládní úvěry </a:t>
            </a:r>
          </a:p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nákup cenných papírů </a:t>
            </a:r>
          </a:p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atd.</a:t>
            </a:r>
          </a:p>
        </p:txBody>
      </p:sp>
      <p:sp>
        <p:nvSpPr>
          <p:cNvPr id="5" name="Rectangle 1"/>
          <p:cNvSpPr txBox="1">
            <a:spLocks/>
          </p:cNvSpPr>
          <p:nvPr/>
        </p:nvSpPr>
        <p:spPr bwMode="auto">
          <a:xfrm>
            <a:off x="-107950" y="831719"/>
            <a:ext cx="9144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Arial" charset="0"/>
                <a:ea typeface="+mn-ea"/>
                <a:cs typeface="Arial" charset="0"/>
              </a:rPr>
              <a:t>§ 7: VÝDAJE STÁTNÍHO ROZPOČTU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Státní rozpočet a veřejné fondy		</a:t>
            </a:r>
            <a:r>
              <a:rPr lang="cs-CZ" altLang="cs-CZ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</a:t>
            </a:r>
            <a:fld id="{7D83F19F-9616-4E7D-9F7F-1496B9C99D2A}" type="slidenum">
              <a:rPr lang="en-US" altLang="cs-CZ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19</a:t>
            </a:fld>
            <a:endParaRPr lang="en-US" altLang="cs-CZ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FC52133-C3CC-4C34-B20C-D576140CFF99}" type="slidenum">
              <a:rPr lang="cs-CZ" altLang="cs-CZ"/>
              <a:pPr eaLnBrk="1" hangingPunct="1"/>
              <a:t>2</a:t>
            </a:fld>
            <a:endParaRPr lang="cs-CZ" altLang="cs-CZ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83568" y="1412776"/>
            <a:ext cx="8208962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Bef>
                <a:spcPct val="3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soustava peněžních fondů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(fondové pojetí)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soustava rozpočtových vztahů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uvnitř rozpočtové soustavy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soustava orgánů a institucí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(institucionální pojetí)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271463" indent="-271463" algn="just" eaLnBrk="1" hangingPunct="1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Rozpočtová soustava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je soustava veřejných rozpočtů včetně rozpočtových vztahů fungujících uvnitř této soustavy a institucí, které zabezpečují tvorbu, rozdělování, užití a kontrolu toků jednotlivých okruhů finančních prostředků v rámci této soustavy.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ovéPole 8"/>
          <p:cNvSpPr txBox="1">
            <a:spLocks noChangeArrowheads="1"/>
          </p:cNvSpPr>
          <p:nvPr/>
        </p:nvSpPr>
        <p:spPr bwMode="auto">
          <a:xfrm>
            <a:off x="0" y="7524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ROZPOČTOVÁ SOUSTAVA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1588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</a:t>
            </a:r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     </a:t>
            </a:r>
            <a:fld id="{D800547C-B917-4D1D-8786-62FFD531B390}" type="slidenum"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</a:t>
            </a:fld>
            <a:endParaRPr lang="en-US" altLang="cs-CZ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68783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C2FEABB-268E-47BA-99CD-76AEF1DBAFC6}" type="slidenum">
              <a:rPr lang="cs-CZ" altLang="cs-CZ">
                <a:solidFill>
                  <a:srgbClr val="898989"/>
                </a:solidFill>
              </a:rPr>
              <a:pPr eaLnBrk="1" hangingPunct="1"/>
              <a:t>20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6" name="Rectangle 1"/>
          <p:cNvSpPr txBox="1">
            <a:spLocks/>
          </p:cNvSpPr>
          <p:nvPr/>
        </p:nvSpPr>
        <p:spPr bwMode="auto">
          <a:xfrm>
            <a:off x="0" y="720725"/>
            <a:ext cx="3203848" cy="19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Arial" charset="0"/>
                <a:ea typeface="+mn-ea"/>
                <a:cs typeface="Arial" charset="0"/>
              </a:rPr>
              <a:t>STRUKTURA VÝDAJŮ STÁTNÍHO ROZPOČTU r. 2020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E5A73594-845A-42B4-86AE-02B4B38DF573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20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0605A9E-9F5C-4C83-9384-A6D6997E2C2C}"/>
              </a:ext>
            </a:extLst>
          </p:cNvPr>
          <p:cNvSpPr/>
          <p:nvPr/>
        </p:nvSpPr>
        <p:spPr>
          <a:xfrm>
            <a:off x="-445508" y="630400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https://www.mfcr.cz/assets/cs/media/Informacni-letak_2020_Statni-rozpocet-v-kostce.pd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A3D2B26-F6CF-420C-B874-CBB6D74DB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128" y="788100"/>
            <a:ext cx="5835592" cy="55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81655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7AEFBEB-B69D-4731-B3BF-8111BD851AED}" type="slidenum">
              <a:rPr lang="cs-CZ" altLang="cs-CZ">
                <a:solidFill>
                  <a:srgbClr val="898989"/>
                </a:solidFill>
              </a:rPr>
              <a:pPr eaLnBrk="1" hangingPunct="1"/>
              <a:t>21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627448" y="990502"/>
            <a:ext cx="74676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s-CZ" sz="2400" b="1" dirty="0">
                <a:latin typeface="Arial" charset="0"/>
                <a:cs typeface="Arial" charset="0"/>
              </a:rPr>
              <a:t>Vývoj státního rozpočtu a salda k 31.08.2020 (v Kč)</a:t>
            </a:r>
          </a:p>
          <a:p>
            <a:pPr algn="ctr" eaLnBrk="1" hangingPunct="1"/>
            <a:endParaRPr lang="cs-CZ" altLang="cs-CZ" sz="2400" b="1" dirty="0">
              <a:latin typeface="Times New Roman" panose="02020603050405020304" pitchFamily="18" charset="0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3716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4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6492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	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     </a:t>
            </a:r>
            <a:fld id="{3F3E08B3-42D2-4FB9-AE6F-9CBBC670B2E1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21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9480" y="632476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https://monitor.statnipokladna.cz/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CB5DE2-48D5-4F4C-8E8A-8838F184A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9265"/>
            <a:ext cx="9144000" cy="413947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C2FEABB-268E-47BA-99CD-76AEF1DBAFC6}" type="slidenum">
              <a:rPr lang="cs-CZ" altLang="cs-CZ">
                <a:solidFill>
                  <a:srgbClr val="898989"/>
                </a:solidFill>
              </a:rPr>
              <a:pPr eaLnBrk="1" hangingPunct="1"/>
              <a:t>22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6" name="Rectangle 1"/>
          <p:cNvSpPr txBox="1">
            <a:spLocks/>
          </p:cNvSpPr>
          <p:nvPr/>
        </p:nvSpPr>
        <p:spPr bwMode="auto">
          <a:xfrm>
            <a:off x="0" y="1123156"/>
            <a:ext cx="9144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Arial" charset="0"/>
                <a:cs typeface="Arial" charset="0"/>
              </a:rPr>
              <a:t>ROZDĚLENÍ VÝDAJŮ DLE NEJBĚŽNĚJŠÍCH HLEDISEK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E5A73594-845A-42B4-86AE-02B4B38DF573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22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521619"/>
            <a:ext cx="8641084" cy="46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podle kapitol – odpovědnostní (za jednotlivé státní instituce)</a:t>
            </a:r>
          </a:p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podle druhů (na platy, investice, sociální dávky apod.)</a:t>
            </a:r>
          </a:p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podle odvětví – odvětvové členění  </a:t>
            </a:r>
          </a:p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+mj-lt"/>
              <a:buAutoNum type="alphaUcPeriod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mandatorní (ze zákona povinné) a nemandato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rní</a:t>
            </a:r>
          </a:p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+mj-lt"/>
              <a:buAutoNum type="alphaUcPeriod"/>
            </a:pP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FF0000"/>
              </a:buClr>
            </a:pP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FF0000"/>
              </a:buClr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https://monitor.statnipokladna.cz/statni-sprava/prehled?rad</a:t>
            </a:r>
          </a:p>
          <a:p>
            <a:pPr marL="0" indent="0" algn="just" eaLnBrk="1" hangingPunct="1">
              <a:lnSpc>
                <a:spcPct val="150000"/>
              </a:lnSpc>
              <a:buClr>
                <a:srgbClr val="FF0000"/>
              </a:buClr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FF0000"/>
              </a:buClr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https://monitor.statnipokladna.cz/statni-sprava/prehled?rad=t&amp;obdobi=2008</a:t>
            </a:r>
          </a:p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+mj-lt"/>
              <a:buAutoNum type="alphaUcPeriod"/>
            </a:pP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09424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BB4CB3B-FDF1-4B12-8EDA-562C04D5071D}" type="slidenum">
              <a:rPr lang="cs-CZ" altLang="cs-CZ">
                <a:solidFill>
                  <a:srgbClr val="898989"/>
                </a:solidFill>
              </a:rPr>
              <a:pPr eaLnBrk="1" hangingPunct="1"/>
              <a:t>23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				    	</a:t>
            </a:r>
            <a:fld id="{4CE4A05B-5C72-4F07-853F-55C0A7B88A98}" type="slidenum">
              <a:rPr lang="en-US" altLang="cs-CZ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23</a:t>
            </a:fld>
            <a:endParaRPr lang="en-US" altLang="cs-CZ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FE30A9-A9D9-4190-B83E-EDFC4E6C5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41" y="74186"/>
            <a:ext cx="6399207" cy="67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73009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BE09BE6-AA35-4CB8-B3DA-F9A0E6B6E7CD}" type="slidenum">
              <a:rPr lang="cs-CZ" altLang="cs-CZ">
                <a:solidFill>
                  <a:srgbClr val="898989"/>
                </a:solidFill>
              </a:rPr>
              <a:pPr eaLnBrk="1" hangingPunct="1"/>
              <a:t>24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611188" y="1484313"/>
            <a:ext cx="8075612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4650" indent="-3746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peněžní prostředky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převedené z výsledků rozpočtového hospodaření minulých let 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majetkové účasti státu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 obchodních společnostech a cenné papíry, jejichž majitelem je stát, se kterými není oprávněn hospodařit některý správce kapitoly,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pohledávky státu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 poskytnutých úvěrů, návratných finančních výpomocí poskytnutých z kapitoly Všeobecná pokladní správa nebo ze státních finančních aktiv, jakož i pohledávky z realizovaných státních záruk.</a:t>
            </a:r>
          </a:p>
          <a:p>
            <a:pPr algn="just" eaLnBrk="1" hangingPunct="1">
              <a:spcBef>
                <a:spcPct val="50000"/>
              </a:spcBef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státních finančních aktiv je zvláštní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účet důchodového pojištění.</a:t>
            </a:r>
          </a:p>
          <a:p>
            <a:pPr algn="just" eaLnBrk="1" hangingPunct="1">
              <a:spcBef>
                <a:spcPct val="50000"/>
              </a:spcBef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https://monitor.statnipokladna.cz/kapitola/397/prehled?rad=t&amp;obdobi=2008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" name="Rectangle 1"/>
          <p:cNvSpPr txBox="1">
            <a:spLocks/>
          </p:cNvSpPr>
          <p:nvPr/>
        </p:nvSpPr>
        <p:spPr bwMode="auto">
          <a:xfrm>
            <a:off x="-41275" y="801688"/>
            <a:ext cx="9144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Arial" charset="0"/>
                <a:ea typeface="+mn-ea"/>
                <a:cs typeface="Arial" charset="0"/>
              </a:rPr>
              <a:t>STÁTNÍ FINANČNÍ AKTIVA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	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     </a:t>
            </a:r>
            <a:fld id="{0D1DCA14-3798-49AF-94AB-5D39BB60EBC4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24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BE09BE6-AA35-4CB8-B3DA-F9A0E6B6E7CD}" type="slidenum">
              <a:rPr lang="cs-CZ" altLang="cs-CZ">
                <a:solidFill>
                  <a:srgbClr val="898989"/>
                </a:solidFill>
              </a:rPr>
              <a:pPr eaLnBrk="1" hangingPunct="1"/>
              <a:t>25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5" name="Rectangle 1"/>
          <p:cNvSpPr txBox="1">
            <a:spLocks/>
          </p:cNvSpPr>
          <p:nvPr/>
        </p:nvSpPr>
        <p:spPr bwMode="auto">
          <a:xfrm>
            <a:off x="-36512" y="739907"/>
            <a:ext cx="9144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	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     </a:t>
            </a:r>
            <a:fld id="{0D1DCA14-3798-49AF-94AB-5D39BB60EBC4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25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6152085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https://www.mfcr.cz/cs/verejny-sektor/statni-rozpocet/hospodareni-systemu-duchodoveho-pojisten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978BC50-5DA5-42CE-BC8E-948224D443D2}"/>
              </a:ext>
            </a:extLst>
          </p:cNvPr>
          <p:cNvSpPr/>
          <p:nvPr/>
        </p:nvSpPr>
        <p:spPr>
          <a:xfrm>
            <a:off x="771650" y="734189"/>
            <a:ext cx="6848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Hospodaření systému důchodového pojištění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B3B342C-7337-4888-A00C-B5F9315FE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08" b="-1"/>
          <a:stretch/>
        </p:blipFill>
        <p:spPr>
          <a:xfrm>
            <a:off x="-30976" y="1636593"/>
            <a:ext cx="9144000" cy="350706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08920F1-AFB4-438B-90FC-915CD74C5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366999"/>
            <a:ext cx="2219325" cy="77152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D37DBC1-281A-4D37-B9C4-F713696A2B89}"/>
              </a:ext>
            </a:extLst>
          </p:cNvPr>
          <p:cNvSpPr txBox="1"/>
          <p:nvPr/>
        </p:nvSpPr>
        <p:spPr>
          <a:xfrm>
            <a:off x="323528" y="5413251"/>
            <a:ext cx="83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Systém důchodového pojištění skončil v přebytku za posledních 20 let v roce 2004, 2005, 2007, 2008, 2018 a 2019.</a:t>
            </a:r>
          </a:p>
        </p:txBody>
      </p:sp>
    </p:spTree>
    <p:extLst>
      <p:ext uri="{BB962C8B-B14F-4D97-AF65-F5344CB8AC3E}">
        <p14:creationId xmlns:p14="http://schemas.microsoft.com/office/powerpoint/2010/main" val="2568130944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BE09BE6-AA35-4CB8-B3DA-F9A0E6B6E7CD}" type="slidenum">
              <a:rPr lang="cs-CZ" altLang="cs-CZ">
                <a:solidFill>
                  <a:srgbClr val="898989"/>
                </a:solidFill>
              </a:rPr>
              <a:pPr eaLnBrk="1" hangingPunct="1"/>
              <a:t>26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5" name="Rectangle 1"/>
          <p:cNvSpPr txBox="1">
            <a:spLocks/>
          </p:cNvSpPr>
          <p:nvPr/>
        </p:nvSpPr>
        <p:spPr bwMode="auto">
          <a:xfrm>
            <a:off x="-36512" y="739907"/>
            <a:ext cx="9144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	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     </a:t>
            </a:r>
            <a:fld id="{0D1DCA14-3798-49AF-94AB-5D39BB60EBC4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26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0284" y="639984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https://www.mfcr.cz/cs/verejny-sektor/statni-rozpocet/hospodareni-systemu-duchodoveho-pojisten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978BC50-5DA5-42CE-BC8E-948224D443D2}"/>
              </a:ext>
            </a:extLst>
          </p:cNvPr>
          <p:cNvSpPr/>
          <p:nvPr/>
        </p:nvSpPr>
        <p:spPr>
          <a:xfrm>
            <a:off x="771650" y="734189"/>
            <a:ext cx="761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Hospodaření systému důchodového pojištění 2020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617DAB-3382-4CFA-BE30-157EB8D33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8600"/>
            <a:ext cx="9144000" cy="33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90066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B33CE58-3818-4B0A-BAA4-B18CA943ADD4}" type="slidenum">
              <a:rPr lang="cs-CZ" altLang="cs-CZ">
                <a:solidFill>
                  <a:srgbClr val="898989"/>
                </a:solidFill>
              </a:rPr>
              <a:pPr eaLnBrk="1" hangingPunct="1"/>
              <a:t>27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7842250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746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ts val="8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závazky státu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vzniklé ze státem přijatých zahraničních půjček, úvěrů od bank a z vydaných státních dluhopisů,</a:t>
            </a:r>
          </a:p>
          <a:p>
            <a:pPr algn="just" eaLnBrk="1" hangingPunct="1">
              <a:spcBef>
                <a:spcPts val="8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jiné závazky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státu.</a:t>
            </a:r>
          </a:p>
          <a:p>
            <a:pPr algn="just" eaLnBrk="1" hangingPunct="1">
              <a:spcBef>
                <a:spcPts val="8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Souhrn státních finančních pasiv tvoří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státní dluh.</a:t>
            </a:r>
            <a:endParaRPr lang="cs-CZ" altLang="cs-CZ" sz="2400" dirty="0">
              <a:latin typeface="Times New Roman" panose="02020603050405020304" pitchFamily="18" charset="0"/>
            </a:endParaRPr>
          </a:p>
        </p:txBody>
      </p:sp>
      <p:sp>
        <p:nvSpPr>
          <p:cNvPr id="6" name="Rectangle 1"/>
          <p:cNvSpPr txBox="1">
            <a:spLocks/>
          </p:cNvSpPr>
          <p:nvPr/>
        </p:nvSpPr>
        <p:spPr bwMode="auto">
          <a:xfrm>
            <a:off x="-8722" y="698501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Arial" charset="0"/>
                <a:ea typeface="+mn-ea"/>
                <a:cs typeface="Arial" charset="0"/>
              </a:rPr>
              <a:t>STÁTNÍ FINANČNÍ PASIVA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E60B0C3C-CCF8-4108-8068-807013077C24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27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85E5209-1670-47D8-9F5E-36E7D2B3E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103" y="2879270"/>
            <a:ext cx="6610350" cy="2762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9BED483-0DC4-47ED-9D90-6599150EF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53" y="3168999"/>
            <a:ext cx="6477000" cy="3048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D0388F8-0B75-4956-B03A-EB0264E6D1BB}"/>
              </a:ext>
            </a:extLst>
          </p:cNvPr>
          <p:cNvSpPr/>
          <p:nvPr/>
        </p:nvSpPr>
        <p:spPr>
          <a:xfrm>
            <a:off x="0" y="6356350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>
                <a:hlinkClick r:id="rId4"/>
              </a:rPr>
              <a:t>https://monitor.statnipokladna.cz/kapitola/396/prehled?rad=t&amp;obdobi=1912</a:t>
            </a:r>
            <a:endParaRPr lang="cs-CZ" sz="1200" dirty="0"/>
          </a:p>
          <a:p>
            <a:endParaRPr lang="cs-CZ" dirty="0"/>
          </a:p>
        </p:txBody>
      </p:sp>
    </p:spTree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délník 1"/>
          <p:cNvSpPr>
            <a:spLocks noChangeArrowheads="1"/>
          </p:cNvSpPr>
          <p:nvPr/>
        </p:nvSpPr>
        <p:spPr bwMode="auto">
          <a:xfrm>
            <a:off x="-114151" y="42962"/>
            <a:ext cx="90360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MĚSÍČNÍ POKLADNÍ PLNĚNÍ STÁTNÍHO ROZPOČTU </a:t>
            </a:r>
          </a:p>
          <a:p>
            <a:pPr algn="ctr" eaLnBrk="1" hangingPunct="1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– časový nesoulad s výdaji!!!</a:t>
            </a:r>
          </a:p>
          <a:p>
            <a:pPr eaLnBrk="1" hangingPunct="1"/>
            <a:r>
              <a:rPr lang="cs-CZ" altLang="cs-CZ" dirty="0"/>
              <a:t> 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6037361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hlinkClick r:id="rId2"/>
              </a:rPr>
              <a:t>https://www.mfcr.cz/cs/verejny-sektor/statni-rozpocet/plneni-statniho-rozpoctu/2020/mesicni-pokladni-plneni-statniho-rozpoct-37413</a:t>
            </a:r>
            <a:endParaRPr lang="cs-CZ" sz="11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F8BA35-7160-490D-A2AF-613F79329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49449"/>
            <a:ext cx="8029575" cy="378142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438E317-956F-4ABB-A1E4-BBDC077FADB3}" type="slidenum">
              <a:rPr lang="cs-CZ" altLang="cs-CZ">
                <a:solidFill>
                  <a:srgbClr val="898989"/>
                </a:solidFill>
              </a:rPr>
              <a:pPr eaLnBrk="1" hangingPunct="1"/>
              <a:t>29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856932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just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Zákon 218/2000 Sb.,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HLAVA X, paragraf 37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Národní fond je souhrn: </a:t>
            </a:r>
          </a:p>
          <a:p>
            <a:pPr marL="357188" indent="-357188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peněžních prostředků, které svěřuje Evropská unie České republice k realizaci programů nebo projektů spolufinancovaných z rozpočtu Evropské unie,</a:t>
            </a:r>
          </a:p>
          <a:p>
            <a:pPr marL="357188" indent="-357188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peněžních prostředků přechodového nástroje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Transition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Facility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a  peněžních prostředků finančních mechanismů, které jsou České republice svěřeny na základě mezinárodních smluv, včetně úroků z nich.</a:t>
            </a:r>
          </a:p>
          <a:p>
            <a:pPr marL="357188" indent="-357188" algn="just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Ministerstvo financí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jako platební orgán koordinuje řízení finančních toků prostředků poskytnutých z rozpočtu EU Národnímu fondu a spravuje tyto prostředky</a:t>
            </a:r>
          </a:p>
          <a:p>
            <a:pPr marL="357188" indent="-357188" algn="just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Účty peněžních prostředků Národního fondu vede ministerstvu ČNB</a:t>
            </a:r>
          </a:p>
        </p:txBody>
      </p:sp>
      <p:sp>
        <p:nvSpPr>
          <p:cNvPr id="32772" name="Obdélník 5"/>
          <p:cNvSpPr>
            <a:spLocks noChangeArrowheads="1"/>
          </p:cNvSpPr>
          <p:nvPr/>
        </p:nvSpPr>
        <p:spPr bwMode="auto">
          <a:xfrm>
            <a:off x="0" y="8715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NÁRODNÍ FOND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33CAC06E-3997-4DDD-866F-76648793386B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29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10F167A-9E0E-48D4-AFC4-C330BEC8FE6F}" type="slidenum">
              <a:rPr lang="cs-CZ" altLang="cs-CZ"/>
              <a:pPr eaLnBrk="1" hangingPunct="1"/>
              <a:t>3</a:t>
            </a:fld>
            <a:endParaRPr lang="cs-CZ" altLang="cs-CZ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1659" y="1484784"/>
            <a:ext cx="792068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Zahrnuje:</a:t>
            </a:r>
          </a:p>
          <a:p>
            <a:pPr marL="342900" indent="-342900" eaLnBrk="1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Soustavu veřejných rozpočtů</a:t>
            </a:r>
          </a:p>
          <a:p>
            <a:pPr marL="342900" indent="-342900" eaLnBrk="1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Strukturu rozpočtových orgánů a institucí</a:t>
            </a:r>
          </a:p>
          <a:p>
            <a:pPr marL="342900" indent="-342900" eaLnBrk="1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Kontrolní struktury veřejných financí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Rozpočtová pravidla</a:t>
            </a:r>
          </a:p>
          <a:p>
            <a:pPr marL="342900" indent="-342900" eaLnBrk="1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Rozpočtovou skladbu</a:t>
            </a:r>
          </a:p>
          <a:p>
            <a:pPr marL="0" indent="0" eaLnBrk="1" hangingPunct="1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Vertikální struktura rozpočtové soustavy: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Závislá na územně správním uspořádání státu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Teorie fiskálního federalismu</a:t>
            </a: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Internacionalizace rozpočtové soustavy</a:t>
            </a:r>
          </a:p>
          <a:p>
            <a:pPr marL="342900" indent="-342900" eaLnBrk="1" hangingPunct="1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TextovéPole 8"/>
          <p:cNvSpPr txBox="1">
            <a:spLocks noChangeArrowheads="1"/>
          </p:cNvSpPr>
          <p:nvPr/>
        </p:nvSpPr>
        <p:spPr bwMode="auto">
          <a:xfrm>
            <a:off x="0" y="7524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ROZPOČTOVÁ SOUSTAVA (V ŠIRŠÍM SMYSLU)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1588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	</a:t>
            </a:r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     </a:t>
            </a:r>
            <a:fld id="{E8EDDF66-37A4-4A92-B312-35AFEC63111A}" type="slidenum"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</a:t>
            </a:fld>
            <a:endParaRPr lang="en-US" altLang="cs-CZ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11248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33CAC06E-3997-4DDD-866F-76648793386B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30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0095" y="4848642"/>
            <a:ext cx="87972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Celkově ČR od svého vstupu do EU 1. 5. 2004 do 31. 12. 2019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616,8 mld. Kč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a získala 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1,43 bil. Kč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Kladné saldo čisté pozice České republiky ve vztahu k rozpočtu EU tak souhrnně dosáhlo 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809,2 mld. Kč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http://www.mfcr.cz/cs/aktualne/tiskove-zpravy/2018/ceska-republika-ziskala-v-roce-2017-z-ro-30913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Podrobně: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ozice ČR v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ůči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rozpočtu EU</a:t>
            </a: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https://www.mfcr.cz/cs/zahranicni-sektor/hospodareni-eu/pozice-cr-vuci-rozpoctu-eu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2122076-2F76-4E97-AC6C-2A1919488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729256"/>
            <a:ext cx="8797230" cy="39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51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33CAC06E-3997-4DDD-866F-76648793386B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31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3385" y="4708525"/>
            <a:ext cx="88215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průběhu celého roku 2019 obdržela ČR z rozpočtu EU příjmy ve výši </a:t>
            </a:r>
            <a:r>
              <a:rPr lang="cs-CZ" sz="2000" dirty="0"/>
              <a:t>119,9 mld. Kč a současně odvedla do evropského rozpočtu 51,4 mld. Kč. ČR tak za celý rok 2019 obdržela o </a:t>
            </a:r>
            <a:r>
              <a:rPr lang="cs-CZ" sz="2000" b="1" dirty="0"/>
              <a:t>68,5 mld. Kč více</a:t>
            </a:r>
            <a:r>
              <a:rPr lang="cs-CZ" sz="2000" dirty="0"/>
              <a:t>, než do rozpočtu EU odvedla.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https://www.mfcr.cz/cs/aktualne/tiskove-zpravy/2020/ceska-republika-ziskala-v-roce-2019-z-ro-37294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F0FA0D-F329-44D5-98A4-E864622B1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414"/>
          <a:stretch/>
        </p:blipFill>
        <p:spPr>
          <a:xfrm>
            <a:off x="1187624" y="885825"/>
            <a:ext cx="583264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76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08A1A25-68CE-4146-A86F-61433EB5B454}" type="slidenum">
              <a:rPr lang="cs-CZ" altLang="cs-CZ">
                <a:solidFill>
                  <a:srgbClr val="898989"/>
                </a:solidFill>
              </a:rPr>
              <a:pPr eaLnBrk="1" hangingPunct="1"/>
              <a:t>32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9750" y="1600200"/>
            <a:ext cx="849674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Obecná pravidla vzniku státních fondů obsahuje HLAVA VI, § 28, konkrétní vymezení činnosti v zákonech pro každý fond, samostatné právnické osoby se samostatnými rozpočty</a:t>
            </a:r>
          </a:p>
          <a:p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Státní zemědělský intervenční fond (SZIF),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Státní fond životního prostředí (SFŽP),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Státní fond pro podporu a rozvoj české kinematografie (SFP-PRČK),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Státní fond kultury (SFK),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Státní fond dopravní infrastruktury (SFDI),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Státní fond rozvoje bydlení (SFRB).</a:t>
            </a:r>
          </a:p>
        </p:txBody>
      </p:sp>
      <p:sp>
        <p:nvSpPr>
          <p:cNvPr id="29700" name="Obdélník 4"/>
          <p:cNvSpPr>
            <a:spLocks noChangeArrowheads="1"/>
          </p:cNvSpPr>
          <p:nvPr/>
        </p:nvSpPr>
        <p:spPr bwMode="auto">
          <a:xfrm>
            <a:off x="0" y="8715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STÁTNÍ ÚČELOVÉ FONDY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B7256B16-2D20-46D5-A90B-A0C9EC28F29F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32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08A1A25-68CE-4146-A86F-61433EB5B454}" type="slidenum">
              <a:rPr lang="cs-CZ" altLang="cs-CZ">
                <a:solidFill>
                  <a:srgbClr val="898989"/>
                </a:solidFill>
              </a:rPr>
              <a:pPr eaLnBrk="1" hangingPunct="1"/>
              <a:t>33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29700" name="Obdélník 4"/>
          <p:cNvSpPr>
            <a:spLocks noChangeArrowheads="1"/>
          </p:cNvSpPr>
          <p:nvPr/>
        </p:nvSpPr>
        <p:spPr bwMode="auto">
          <a:xfrm>
            <a:off x="0" y="8715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STÁTNÍ ÚČELOVÉ FONDY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B7256B16-2D20-46D5-A90B-A0C9EC28F29F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33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A75DE8B-C8D4-4ECC-ACDF-A32AC95BF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98399"/>
            <a:ext cx="8496944" cy="48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60322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B0BE-7527-4CE0-8383-1C09FAD72BBA}" type="slidenum">
              <a:rPr lang="cs-CZ" altLang="cs-CZ" smtClean="0"/>
              <a:pPr/>
              <a:t>34</a:t>
            </a:fld>
            <a:endParaRPr lang="cs-CZ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109215"/>
            <a:ext cx="6969199" cy="5748786"/>
          </a:xfrm>
          <a:prstGeom prst="rect">
            <a:avLst/>
          </a:prstGeom>
        </p:spPr>
      </p:pic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-396552" y="720725"/>
            <a:ext cx="972108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VZTAH STÁTNÍHO ROZPOČTU KE STÁTNÍM ÚČELOVÝM FONDŮM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B7256B16-2D20-46D5-A90B-A0C9EC28F29F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34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31404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59C244C-2C08-4869-9615-B3195AF32B2F}" type="slidenum">
              <a:rPr lang="cs-CZ" altLang="cs-CZ">
                <a:solidFill>
                  <a:srgbClr val="898989"/>
                </a:solidFill>
              </a:rPr>
              <a:pPr eaLnBrk="1" hangingPunct="1"/>
              <a:t>35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53281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4650" indent="-3746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 pohledu platné legislativy zahrnují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činných veřejných zdravotních pojišťoven (ZP), které se řídí zvláštními předpisy. Nakupují prostřednictvím pojištěnců zdravotní služby a jinou zdravotní vybavenost a léky.</a:t>
            </a:r>
          </a:p>
          <a:p>
            <a:pPr algn="just" eaLnBrk="1" hangingPunct="1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Zdravotní pojištění je v ČR pro všechny obyvatele povinné. </a:t>
            </a:r>
          </a:p>
          <a:p>
            <a:pPr algn="just" eaLnBrk="1" hangingPunct="1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Největší ze všech ZP je Všeobecná zdravotní pojišťovna (VZP), která pokrývá přibližně 60 % české populace a odpovídá cca 70 % všech plateb ZP za zdravotní péči. 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25863"/>
            <a:ext cx="49720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52950"/>
            <a:ext cx="2365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Obdélník 6"/>
          <p:cNvSpPr>
            <a:spLocks noChangeArrowheads="1"/>
          </p:cNvSpPr>
          <p:nvPr/>
        </p:nvSpPr>
        <p:spPr bwMode="auto">
          <a:xfrm>
            <a:off x="-31750" y="750888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FONDY SOCIÁLNÍHO ZABEZPEČENÍ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20CF1123-B6EE-421B-B6EC-F762D420A3A6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35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59C244C-2C08-4869-9615-B3195AF32B2F}" type="slidenum">
              <a:rPr lang="cs-CZ" altLang="cs-CZ">
                <a:solidFill>
                  <a:srgbClr val="898989"/>
                </a:solidFill>
              </a:rPr>
              <a:pPr eaLnBrk="1" hangingPunct="1"/>
              <a:t>36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31750" name="Obdélník 6"/>
          <p:cNvSpPr>
            <a:spLocks noChangeArrowheads="1"/>
          </p:cNvSpPr>
          <p:nvPr/>
        </p:nvSpPr>
        <p:spPr bwMode="auto">
          <a:xfrm>
            <a:off x="-31750" y="750888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FONDY SOCIÁLNÍHO ZABEZPEČENÍ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20CF1123-B6EE-421B-B6EC-F762D420A3A6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36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96336" y="3717032"/>
            <a:ext cx="129614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hlinkClick r:id="rId2"/>
              </a:rPr>
              <a:t>https://www.skrblik.cz/pojisteni/zdravotni-pojisteni/</a:t>
            </a:r>
            <a:r>
              <a:rPr lang="cs-CZ" sz="1050" dirty="0"/>
              <a:t> (2.11.2020)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57ADEA3-1C5B-483B-8A29-D15B85D0F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9" b="2273"/>
          <a:stretch/>
        </p:blipFill>
        <p:spPr>
          <a:xfrm>
            <a:off x="832441" y="720725"/>
            <a:ext cx="6763111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78606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EC37CA-7D84-4060-A995-E6D19CC4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965397"/>
            <a:ext cx="6840760" cy="5635537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B0BE-7527-4CE0-8383-1C09FAD72BBA}" type="slidenum">
              <a:rPr lang="cs-CZ" altLang="cs-CZ" smtClean="0"/>
              <a:pPr/>
              <a:t>37</a:t>
            </a:fld>
            <a:endParaRPr lang="cs-CZ" altLang="cs-CZ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-396552" y="720725"/>
            <a:ext cx="9721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PŘÍJMY A VÝDAJE SYSTÉMU VEŘEJNÉHO ZDRAVOTNÍHO POJIŠTĚNÍ (mld. Kč) 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B7256B16-2D20-46D5-A90B-A0C9EC28F29F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37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19672" y="6617934"/>
            <a:ext cx="7524328" cy="24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buClr>
                <a:srgbClr val="FF0000"/>
              </a:buClr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https://www.mfcr.cz/cs/o-ministerstvu/vzdelavani/rozpocet-v-kostce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79452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B0BE-7527-4CE0-8383-1C09FAD72BBA}" type="slidenum">
              <a:rPr lang="cs-CZ" altLang="cs-CZ" smtClean="0"/>
              <a:pPr/>
              <a:t>38</a:t>
            </a:fld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" t="27811" r="-3704" b="-407"/>
          <a:stretch/>
        </p:blipFill>
        <p:spPr>
          <a:xfrm>
            <a:off x="1763688" y="1351228"/>
            <a:ext cx="6420789" cy="518768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5225632"/>
            <a:ext cx="989896" cy="1495843"/>
          </a:xfrm>
          <a:prstGeom prst="rect">
            <a:avLst/>
          </a:prstGeom>
        </p:spPr>
      </p:pic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-396552" y="812838"/>
            <a:ext cx="972108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VZTAH STÁTNÍHO ROZPOČTU K OBCÍM A KRAJŮM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B7256B16-2D20-46D5-A90B-A0C9EC28F29F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38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01704"/>
      </p:ext>
    </p:extLst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B0BE-7527-4CE0-8383-1C09FAD72BBA}" type="slidenum">
              <a:rPr lang="cs-CZ" altLang="cs-CZ" smtClean="0"/>
              <a:pPr/>
              <a:t>39</a:t>
            </a:fld>
            <a:endParaRPr lang="cs-CZ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5225632"/>
            <a:ext cx="989896" cy="1495843"/>
          </a:xfrm>
          <a:prstGeom prst="rect">
            <a:avLst/>
          </a:prstGeom>
        </p:spPr>
      </p:pic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36104" y="774700"/>
            <a:ext cx="230425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PŘÍSPĚVEK NA VÝKON STÁTNÍ SPRÁVY OBCÍM </a:t>
            </a:r>
          </a:p>
          <a:p>
            <a:pPr algn="ctr" eaLnBrk="1" hangingPunct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KRAJŮM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ROK 2020</a:t>
            </a:r>
          </a:p>
          <a:p>
            <a:pPr algn="ctr" eaLnBrk="1" hangingPunct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(MIL. KČ)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B7256B16-2D20-46D5-A90B-A0C9EC28F29F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39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3A45D79-224F-47E0-A2C2-0F48B64F8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472" t="7646" r="21472" b="-875"/>
          <a:stretch/>
        </p:blipFill>
        <p:spPr>
          <a:xfrm>
            <a:off x="2340360" y="0"/>
            <a:ext cx="6041950" cy="69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47717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0CF9B46-80DD-4DCC-9E82-68D1B98C9BE6}" type="slidenum">
              <a:rPr lang="cs-CZ" altLang="cs-CZ">
                <a:solidFill>
                  <a:srgbClr val="898989"/>
                </a:solidFill>
              </a:rPr>
              <a:pPr eaLnBrk="1" hangingPunct="1"/>
              <a:t>4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371600" y="403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7325" indent="-187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1"/>
          <p:cNvSpPr txBox="1">
            <a:spLocks/>
          </p:cNvSpPr>
          <p:nvPr/>
        </p:nvSpPr>
        <p:spPr bwMode="auto">
          <a:xfrm>
            <a:off x="-28575" y="720725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cs-CZ" sz="2400" b="1" dirty="0">
                <a:latin typeface="Arial" charset="0"/>
                <a:ea typeface="+mn-ea"/>
                <a:cs typeface="Arial" charset="0"/>
              </a:rPr>
              <a:t>ROZPOČTOVÁ SOUSTAVA V ČR</a:t>
            </a:r>
          </a:p>
        </p:txBody>
      </p:sp>
      <p:sp>
        <p:nvSpPr>
          <p:cNvPr id="7" name="Obdélník 6"/>
          <p:cNvSpPr/>
          <p:nvPr/>
        </p:nvSpPr>
        <p:spPr>
          <a:xfrm>
            <a:off x="27991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</a:t>
            </a:r>
            <a:r>
              <a:rPr lang="cs-CZ" altLang="cs-C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</a:t>
            </a:r>
            <a:fld id="{CFD2DB1A-21D8-4B3A-A93F-44CE3AE7BD5F}" type="slidenum">
              <a:rPr lang="en-US" altLang="cs-CZ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</a:t>
            </a:fld>
            <a:endParaRPr lang="en-US" altLang="cs-CZ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3812" y="1439599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Ústřední vládní instituce (S.1311)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Místní vládní instituce (S.1313) 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Fondy sociálního </a:t>
            </a:r>
          </a:p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zabezpečení (S.1314) </a:t>
            </a:r>
          </a:p>
          <a:p>
            <a:pPr>
              <a:buClr>
                <a:srgbClr val="FF0000"/>
              </a:buClr>
            </a:pPr>
            <a:endParaRPr lang="cs-CZ" b="1" dirty="0"/>
          </a:p>
          <a:p>
            <a:pPr>
              <a:buClr>
                <a:srgbClr val="FF0000"/>
              </a:buClr>
            </a:pPr>
            <a:endParaRPr lang="cs-CZ" b="1" dirty="0"/>
          </a:p>
          <a:p>
            <a:pPr>
              <a:buClr>
                <a:srgbClr val="FF0000"/>
              </a:buClr>
            </a:pPr>
            <a:endParaRPr lang="cs-CZ" b="1" dirty="0"/>
          </a:p>
          <a:p>
            <a:pPr>
              <a:buClr>
                <a:srgbClr val="FF0000"/>
              </a:buClr>
            </a:pPr>
            <a:endParaRPr lang="cs-CZ" b="1" dirty="0"/>
          </a:p>
          <a:p>
            <a:pPr>
              <a:buClr>
                <a:srgbClr val="FF0000"/>
              </a:buClr>
            </a:pPr>
            <a:endParaRPr lang="cs-CZ" b="1" dirty="0"/>
          </a:p>
          <a:p>
            <a:pPr>
              <a:buClr>
                <a:srgbClr val="FF0000"/>
              </a:buClr>
            </a:pPr>
            <a:endParaRPr lang="cs-CZ" b="1" dirty="0"/>
          </a:p>
          <a:p>
            <a:pPr>
              <a:buClr>
                <a:srgbClr val="FF0000"/>
              </a:buClr>
            </a:pPr>
            <a:endParaRPr lang="cs-CZ" b="1" dirty="0"/>
          </a:p>
          <a:p>
            <a:pPr>
              <a:buClr>
                <a:srgbClr val="FF0000"/>
              </a:buClr>
            </a:pPr>
            <a:endParaRPr lang="cs-CZ" b="1" dirty="0"/>
          </a:p>
          <a:p>
            <a:pPr>
              <a:buClr>
                <a:srgbClr val="FF0000"/>
              </a:buClr>
            </a:pPr>
            <a:endParaRPr lang="cs-CZ" b="1" dirty="0"/>
          </a:p>
          <a:p>
            <a:pPr>
              <a:buClr>
                <a:srgbClr val="FF0000"/>
              </a:buClr>
            </a:pPr>
            <a:endParaRPr lang="cs-CZ" b="1" dirty="0"/>
          </a:p>
          <a:p>
            <a:pPr>
              <a:buClr>
                <a:srgbClr val="FF0000"/>
              </a:buClr>
            </a:pPr>
            <a:r>
              <a:rPr lang="cs-CZ" b="1" dirty="0"/>
              <a:t>Seznam vládních institucí v ČR </a:t>
            </a:r>
            <a:r>
              <a:rPr lang="cs-CZ" dirty="0"/>
              <a:t>zařazených do sektoru S.13 dle metodiky ESA, v členění podle jeho </a:t>
            </a:r>
            <a:r>
              <a:rPr lang="cs-CZ" dirty="0" err="1"/>
              <a:t>subsektorů</a:t>
            </a:r>
            <a:r>
              <a:rPr lang="cs-CZ" b="1" dirty="0"/>
              <a:t> </a:t>
            </a:r>
          </a:p>
          <a:p>
            <a:r>
              <a:rPr lang="cs-CZ" sz="1200" dirty="0">
                <a:hlinkClick r:id="rId2"/>
              </a:rPr>
              <a:t>https://www.mfcr.cz/cs/verejny-sektor/rozpoctove-ramce-statisticke-informace/verejny-sektor/sektor-vladnich-instituci/2020/seznam-vladnich-instituci-v-cr-rijen-20-39755/</a:t>
            </a:r>
            <a:endParaRPr lang="cs-CZ" sz="1200" dirty="0"/>
          </a:p>
          <a:p>
            <a:endParaRPr lang="cs-CZ" sz="1200" dirty="0"/>
          </a:p>
          <a:p>
            <a:endParaRPr lang="cs-CZ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220" y="1439599"/>
            <a:ext cx="4714053" cy="419787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B0BE-7527-4CE0-8383-1C09FAD72BBA}" type="slidenum">
              <a:rPr lang="cs-CZ" altLang="cs-CZ" smtClean="0"/>
              <a:pPr/>
              <a:t>40</a:t>
            </a:fld>
            <a:endParaRPr lang="cs-CZ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5225632"/>
            <a:ext cx="989896" cy="1495843"/>
          </a:xfrm>
          <a:prstGeom prst="rect">
            <a:avLst/>
          </a:prstGeom>
        </p:spPr>
      </p:pic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-396552" y="846286"/>
            <a:ext cx="972108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VZTAH STÁTNÍHO ROZPOČTU K OBCÍM A KRAJŮM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B7256B16-2D20-46D5-A90B-A0C9EC28F29F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40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92696" y="1418123"/>
            <a:ext cx="855860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výkon státní správy (VSS)</a:t>
            </a:r>
          </a:p>
          <a:p>
            <a:r>
              <a:rPr lang="cs-CZ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tj. na výkon přenesené působnosti - slouží k částečné úhradě výkonu povinností, které na ně stát přenesl (součást zákona o SR)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VSS pro obce (bez Prahy) v roce 2020 činí 9,1 mld. Kč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VSS pro hl. m. Prahu v roce 2020 činí 1,2 mld. Kč</a:t>
            </a:r>
          </a:p>
          <a:p>
            <a:r>
              <a:rPr lang="cs-CZ" sz="2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výkon státní správy pro kraje v roce 2018 činí 1,5 mld. Kč</a:t>
            </a:r>
          </a:p>
          <a:p>
            <a:endParaRPr lang="cs-CZ" sz="20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718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Rozpočtové určení daní (RUD)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 soubor zákonem stanovených pravidel (zákon č. 243/2000 Sb., o rozpočtovém určení výnosů některých daní územním samosprávným celkům a některým státním fondům, v platném znění), která vymezují komu příslušná vybraná daň nebo její část plyne </a:t>
            </a:r>
          </a:p>
          <a:p>
            <a:pPr indent="357188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718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Dotace z různých ministerstev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??? Jak probíhá převod sdílených daní do rozpočtů obcí a krajů???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23028"/>
      </p:ext>
    </p:extLst>
  </p:cSld>
  <p:clrMapOvr>
    <a:masterClrMapping/>
  </p:clrMapOvr>
  <p:transition spd="slow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BDEE25B-AC28-43C5-963B-B9BC335F05A5}" type="slidenum">
              <a:rPr lang="cs-CZ" altLang="cs-CZ">
                <a:solidFill>
                  <a:srgbClr val="898989"/>
                </a:solidFill>
              </a:rPr>
              <a:pPr eaLnBrk="1" hangingPunct="1"/>
              <a:t>41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071563" y="981075"/>
            <a:ext cx="74676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…závěrem něco k doplnění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95536" y="1600200"/>
            <a:ext cx="8748463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4650" indent="-374650">
              <a:spcBef>
                <a:spcPct val="500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MF ČR (2020) Státní rozpočet 2020 v kostce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3"/>
              </a:rPr>
              <a:t>http://www.mfcr.cz/assets/cs/media/Informacni-letak_2020_Statni-rozpocet-v-kostce.pdf</a:t>
            </a:r>
            <a:endParaRPr lang="cs-CZ" sz="1400" dirty="0">
              <a:latin typeface="Arial" pitchFamily="34" charset="0"/>
              <a:cs typeface="Arial" pitchFamily="34" charset="0"/>
            </a:endParaRPr>
          </a:p>
          <a:p>
            <a:pPr marL="374650" indent="-374650">
              <a:spcBef>
                <a:spcPct val="500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Monitor – státní pokladna: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4"/>
              </a:rPr>
              <a:t>http://monitor.statnipokladna.cz</a:t>
            </a:r>
            <a:endParaRPr lang="cs-CZ" sz="1400" dirty="0">
              <a:latin typeface="Arial" pitchFamily="34" charset="0"/>
              <a:cs typeface="Arial" pitchFamily="34" charset="0"/>
            </a:endParaRPr>
          </a:p>
          <a:p>
            <a:pPr marL="374650" indent="-374650">
              <a:spcBef>
                <a:spcPct val="500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  <a:hlinkClick r:id="rId5"/>
              </a:rPr>
              <a:t>Zákon č. 218/2000 Sb.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o rozpočtových pravidlech a o změně některých souvisejících zákonů , ve znění pozdějších předpisů („velká“ rozpočtová pravidla) </a:t>
            </a:r>
          </a:p>
          <a:p>
            <a:pPr marL="357188" indent="-357188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  <a:hlinkClick r:id="rId6"/>
              </a:rPr>
              <a:t>Zákon č. 250/2000 Sb.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o rozpočtových pravidlech územních rozpočtů, ve znění pozdějších předpisů („malá“ rozpočtová pravidla) </a:t>
            </a:r>
          </a:p>
          <a:p>
            <a:pPr>
              <a:spcBef>
                <a:spcPct val="50000"/>
              </a:spcBef>
              <a:buClr>
                <a:srgbClr val="C00000"/>
              </a:buClr>
              <a:defRPr/>
            </a:pPr>
            <a:endParaRPr lang="cs-CZ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cs-CZ" altLang="cs-CZ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				     </a:t>
            </a:r>
            <a:fld id="{8700DA9D-3E13-4ABF-A6A3-4A5F7B0C1881}" type="slidenum">
              <a:rPr lang="en-US" altLang="cs-CZ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pPr eaLnBrk="1" hangingPunct="1"/>
              <a:t>41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6696744" cy="6733783"/>
          </a:xfrm>
          <a:prstGeom prst="rect">
            <a:avLst/>
          </a:prstGeom>
        </p:spPr>
      </p:pic>
      <p:sp>
        <p:nvSpPr>
          <p:cNvPr id="614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0CF9B46-80DD-4DCC-9E82-68D1B98C9BE6}" type="slidenum">
              <a:rPr lang="cs-CZ" altLang="cs-CZ">
                <a:solidFill>
                  <a:srgbClr val="898989"/>
                </a:solidFill>
              </a:rPr>
              <a:pPr eaLnBrk="1" hangingPunct="1"/>
              <a:t>5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371600" y="403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7325" indent="-1873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46782" y="6090698"/>
            <a:ext cx="4723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https://www.mfcr.cz/cs/verejny-sektor/rozpoctove-ramce-statisticke-informace/verejny-sektor/sektor-vladnich-instituci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10271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454A0D4-47BB-4DFA-A9E6-5F715215A02E}" type="slidenum">
              <a:rPr lang="cs-CZ" altLang="cs-CZ"/>
              <a:pPr eaLnBrk="1" hangingPunct="1"/>
              <a:t>6</a:t>
            </a:fld>
            <a:endParaRPr lang="cs-CZ" altLang="cs-CZ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61042" y="1182420"/>
            <a:ext cx="8317582" cy="574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rozpočtová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pravidla obecná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rozpočtová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pravidla konkrétní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„přeložená“ do paragrafů zákona (zákonů) případně dokumentů obcí a dalších veřejnoprávních institucí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ČR : „velká“ a „malá“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rozpočtová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pravidla + zákon o SR</a:t>
            </a:r>
          </a:p>
          <a:p>
            <a:pPr algn="just" eaLnBrk="1" hangingPunct="1">
              <a:spcAft>
                <a:spcPts val="600"/>
              </a:spcAft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  <a:hlinkClick r:id="rId2" tooltip="Zákon č. 218/2000 Sb.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  <a:hlinkClick r:id="rId2" tooltip="Zákon č. 218/2000 Sb."/>
              </a:rPr>
              <a:t>Zákon č. 218/2000 Sb</a:t>
            </a:r>
            <a:r>
              <a:rPr lang="cs-CZ" sz="2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pPr algn="just" eaLnBrk="1" hangingPunct="1">
              <a:spcAft>
                <a:spcPts val="600"/>
              </a:spcAft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rozpočtových pravidlech a o změně některých souvisejících zákonů („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velká“ rozpočtová pravidla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ve znění pozdějších předpisů</a:t>
            </a:r>
          </a:p>
          <a:p>
            <a:pPr algn="just" eaLnBrk="1" hangingPunct="1">
              <a:spcAft>
                <a:spcPts val="600"/>
              </a:spcAft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  <a:hlinkClick r:id="rId3" tooltip="Zákon č. 250/2000 Sb."/>
              </a:rPr>
              <a:t>Zákon č. 250/2000 Sb</a:t>
            </a:r>
            <a:r>
              <a:rPr lang="cs-CZ" sz="2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pPr algn="just" eaLnBrk="1" hangingPunct="1">
              <a:spcAft>
                <a:spcPts val="600"/>
              </a:spcAft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rozpočtových pravidlech územních rozpočtů („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malá rozpočtová pravidla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“), ve znění pozdějších předpisů</a:t>
            </a:r>
          </a:p>
          <a:p>
            <a:pPr algn="just" eaLnBrk="1" hangingPunct="1">
              <a:spcAft>
                <a:spcPts val="600"/>
              </a:spcAft>
            </a:pPr>
            <a:r>
              <a:rPr lang="cs-CZ" sz="2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355/2019 Sb.,</a:t>
            </a:r>
          </a:p>
          <a:p>
            <a:pPr algn="just" eaLnBrk="1" hangingPunct="1">
              <a:spcAft>
                <a:spcPts val="600"/>
              </a:spcAft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 státním rozpočtu České republiky na rok 2020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>
                <a:srgbClr val="FF0000"/>
              </a:buClr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https://www.mfcr.cz/assets/cs/media/Zak_2019-355_Zakon-o-statnim-rozpoctu-Ceske-republiky-na-rok-2020.pdf</a:t>
            </a: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>
                <a:srgbClr val="FF0000"/>
              </a:buClr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TextovéPole 8"/>
          <p:cNvSpPr txBox="1">
            <a:spLocks noChangeArrowheads="1"/>
          </p:cNvSpPr>
          <p:nvPr/>
        </p:nvSpPr>
        <p:spPr bwMode="auto">
          <a:xfrm>
            <a:off x="0" y="75247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ROZPOČTOVÉ ZÁSADY A PRAVIDLA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1588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			     </a:t>
            </a:r>
            <a:fld id="{5DBD3A7D-972F-495C-964E-1D64C4AB2819}" type="slidenum"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pPr eaLnBrk="1" hangingPunct="1"/>
              <a:t>6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41110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543C23E-8664-4817-BB77-DA6108761F2B}" type="slidenum">
              <a:rPr lang="cs-CZ" altLang="cs-CZ"/>
              <a:pPr eaLnBrk="1" hangingPunct="1"/>
              <a:t>7</a:t>
            </a:fld>
            <a:endParaRPr lang="cs-CZ" altLang="cs-CZ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95536" y="1628800"/>
            <a:ext cx="763270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indent="-342900" eaLnBrk="1" hangingPunct="1">
              <a:lnSpc>
                <a:spcPct val="115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institucionálního určení navrhovatele rozpočtu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způsobu vypracování výdajové stránky rozpočtu, alokace výdajů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předností výdajů před příjmy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schvalování rozpočtu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omezení přesunů v rozpočtu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vymezení rezerv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rozpočtového provizoria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časového užití a účelovosti výdajů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úhrady rozpočtově nezajištěných potřeb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sestavení a schválení procedury státního závěrečného účtu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15000"/>
              </a:lnSpc>
              <a:buClr>
                <a:srgbClr val="FF0000"/>
              </a:buClr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!! Účel rozpočtových pravidel !!</a:t>
            </a:r>
          </a:p>
        </p:txBody>
      </p:sp>
      <p:sp>
        <p:nvSpPr>
          <p:cNvPr id="12292" name="TextovéPole 8"/>
          <p:cNvSpPr txBox="1">
            <a:spLocks noChangeArrowheads="1"/>
          </p:cNvSpPr>
          <p:nvPr/>
        </p:nvSpPr>
        <p:spPr bwMode="auto">
          <a:xfrm>
            <a:off x="0" y="855522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ROZPOČTOVÁ PRAVIDLA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1588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			     </a:t>
            </a:r>
            <a:fld id="{6828E003-D4B5-4BA5-B565-3FE93CCE5C61}" type="slidenum"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pPr eaLnBrk="1" hangingPunct="1"/>
              <a:t>7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33751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40F893A-8A57-4442-9703-90EC3AA2B3CA}" type="slidenum">
              <a:rPr lang="cs-CZ" altLang="cs-CZ"/>
              <a:pPr eaLnBrk="1" hangingPunct="1"/>
              <a:t>8</a:t>
            </a:fld>
            <a:endParaRPr lang="cs-CZ" altLang="cs-CZ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8569325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Rozpočtová skladba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neboli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rozpočtová klasifikace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je  závazný, systematický, jednotný a přehledný systém třídění příjmů a výdajů veřejných rozpočtů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Vyhláška 323/2002 Sb., o rozpočtové skladbě, ve znění pozdějších předpis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ů </a:t>
            </a:r>
            <a:r>
              <a:rPr lang="cs-CZ" sz="1400" dirty="0">
                <a:latin typeface="Arial" pitchFamily="34" charset="0"/>
                <a:cs typeface="Arial" pitchFamily="34" charset="0"/>
                <a:hlinkClick r:id="rId2"/>
              </a:rPr>
              <a:t>https://www.zakonyprolidi.cz/cs/2002-323</a:t>
            </a:r>
            <a:endParaRPr lang="cs-CZ" sz="1400" dirty="0">
              <a:latin typeface="Arial" pitchFamily="34" charset="0"/>
              <a:cs typeface="Arial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cs-CZ" sz="14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Zásady třídění:</a:t>
            </a:r>
          </a:p>
          <a:p>
            <a:pPr marL="357188" indent="-357188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zásada jednotnosti a závaznosti třídění v celé rozpočtové soustavě</a:t>
            </a:r>
          </a:p>
          <a:p>
            <a:pPr marL="357188" indent="-357188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zásada dlouhodobé stability třídění</a:t>
            </a:r>
          </a:p>
          <a:p>
            <a:pPr marL="357188" indent="-357188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zásada srozumitelnosti</a:t>
            </a:r>
          </a:p>
          <a:p>
            <a:pPr marL="357188" indent="-357188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zásada kompatibility s mezinárodními účetními a statistickými standardy </a:t>
            </a:r>
            <a:endParaRPr lang="cs-CZ" sz="2400" dirty="0">
              <a:latin typeface="Times New Roman" pitchFamily="18" charset="0"/>
            </a:endParaRPr>
          </a:p>
        </p:txBody>
      </p:sp>
      <p:sp>
        <p:nvSpPr>
          <p:cNvPr id="13316" name="TextovéPole 8"/>
          <p:cNvSpPr txBox="1">
            <a:spLocks noChangeArrowheads="1"/>
          </p:cNvSpPr>
          <p:nvPr/>
        </p:nvSpPr>
        <p:spPr bwMode="auto">
          <a:xfrm>
            <a:off x="0" y="7524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ROZPOČTOVÁ SKLADBA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1588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			     </a:t>
            </a:r>
            <a:fld id="{101CD6DA-EB0A-411B-A472-2F6C247D5552}" type="slidenum"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pPr eaLnBrk="1" hangingPunct="1"/>
              <a:t>8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63505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7A6869B-CC3C-42CB-824D-09D75AD05B65}" type="slidenum">
              <a:rPr lang="cs-CZ" altLang="cs-CZ"/>
              <a:pPr eaLnBrk="1" hangingPunct="1"/>
              <a:t>9</a:t>
            </a:fld>
            <a:endParaRPr lang="cs-CZ" altLang="cs-CZ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116013" y="1412875"/>
            <a:ext cx="77771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rgbClr val="FF0000"/>
              </a:buClr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využívá tyto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druhy třídění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odpovědnostní (kapitolní, organizační) – viz státní rozpočet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druhové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odvětvové (funkční)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konsolidační (tzv. záznamové jednotky) </a:t>
            </a:r>
          </a:p>
        </p:txBody>
      </p:sp>
      <p:sp>
        <p:nvSpPr>
          <p:cNvPr id="15364" name="TextovéPole 8"/>
          <p:cNvSpPr txBox="1">
            <a:spLocks noChangeArrowheads="1"/>
          </p:cNvSpPr>
          <p:nvPr/>
        </p:nvSpPr>
        <p:spPr bwMode="auto">
          <a:xfrm>
            <a:off x="0" y="7524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ROZPOČTOVÁ SKLADBA V ČR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1588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13858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Rozpočtová soustava  a státní rozpočet 				     </a:t>
            </a:r>
            <a:fld id="{234CD396-E7C8-4C15-98D2-915EDD9717AA}" type="slidenum">
              <a:rPr lang="cs-CZ" alt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pPr eaLnBrk="1" hangingPunct="1"/>
              <a:t>9</a:t>
            </a:fld>
            <a:endParaRPr lang="en-US" altLang="cs-CZ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9352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OPF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9326</TotalTime>
  <Words>2912</Words>
  <Application>Microsoft Office PowerPoint</Application>
  <PresentationFormat>Předvádění na obrazovce (4:3)</PresentationFormat>
  <Paragraphs>334</Paragraphs>
  <Slides>41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Calibri</vt:lpstr>
      <vt:lpstr>Times New Roman</vt:lpstr>
      <vt:lpstr>Verdana</vt:lpstr>
      <vt:lpstr>Wingdings</vt:lpstr>
      <vt:lpstr>OPF</vt:lpstr>
      <vt:lpstr>Rozpočtová soustava  a státní rozpočet   (MBA)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PST Ostrava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Szarowska Irena</dc:creator>
  <cp:lastModifiedBy>Irena Szarowska</cp:lastModifiedBy>
  <cp:revision>317</cp:revision>
  <dcterms:created xsi:type="dcterms:W3CDTF">2005-10-02T12:05:19Z</dcterms:created>
  <dcterms:modified xsi:type="dcterms:W3CDTF">2020-11-02T17:36:59Z</dcterms:modified>
</cp:coreProperties>
</file>