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325" r:id="rId4"/>
    <p:sldId id="326" r:id="rId5"/>
    <p:sldId id="296" r:id="rId6"/>
    <p:sldId id="297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1" r:id="rId29"/>
    <p:sldId id="286" r:id="rId30"/>
    <p:sldId id="352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>
        <p:scale>
          <a:sx n="80" d="100"/>
          <a:sy n="80" d="100"/>
        </p:scale>
        <p:origin x="1788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30.11.2019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149531" y="4101075"/>
            <a:ext cx="6386629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– </a:t>
            </a: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estimating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cash </a:t>
            </a:r>
            <a:r>
              <a:rPr lang="cs-CZ" sz="1867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Pavel Adámek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tool for measuring progress and controlling change, the systems must be able to: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resources consumed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status and accomplishments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 measurements to projections and standards</a:t>
            </a: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the basis for diagnosis and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replanning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using the MCCS, the following guidelines usually apply:</a:t>
            </a: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level of detail is specified by the project manager with approval by top management.</a:t>
            </a: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Centralized authority and control over each project are the responsibility of the project management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large projects, the project manager may be supported by a project team for utilization of the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MCCS.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433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MCCS planning activities include: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receipt (if applicable)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authorization for project planning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 structure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Subdivided work description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charts</a:t>
            </a: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485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 with a fully developed planning and control system, there are numerous benefits and costs. The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 system must consider a cost-benefit analysis, and include such items as: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benefits</a:t>
            </a:r>
          </a:p>
          <a:p>
            <a:pPr lvl="1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and control techniques facilitate: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Derivation of output specifications (project objectives)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Delineation of required activities (work)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Coordination and communication between organizational units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 of type, amount, and timing of necessary resources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Recognition of high-risk elements and assessment of uncertainties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Suggestions of alternative courses of action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Realization of effect of resource level changes on schedule and output performance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 and reporting of genuine progress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potential problems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 for problem-solving, decision-making, and corrective action</a:t>
            </a:r>
          </a:p>
          <a:p>
            <a:pPr lvl="2"/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Assurance of coupling between planning and control</a:t>
            </a:r>
            <a:endParaRPr lang="en-GB" alt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82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 system must consider a cost-benefit analysis, and include such items as: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cost</a:t>
            </a:r>
          </a:p>
          <a:p>
            <a:pPr lvl="1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and control techniques require: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forms (new systems) of information from additional sources and incremental processing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(managerial time, computer expense, etc.)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personnel or smaller span of control to free managerial time for planning and control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 (increased overhead)</a:t>
            </a: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in use of techniques (time and materials)</a:t>
            </a:r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170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914401"/>
            <a:ext cx="4806091" cy="532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management of a program during the operating cycle requires that a well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and control system be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designed,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developed,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implemented so that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 feedback can be obtained, whereby the up-to-date usage or resources can be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compared to target objectives established during the planning cycle.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31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requirements for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effective control system (for both cost and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schedule/performance) should include: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Thorough planning of the work to be performed to complete the project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estimating of time, labour, and costs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 communication of the scope of required tasks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disciplined budget and authorization of expenditures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Timely accounting of physical progress and cost expenditures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Periodic </a:t>
            </a:r>
            <a:r>
              <a:rPr lang="en-GB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reestimation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time and cost to complete remaining work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Frequent, periodic comparison of actual progress and expenditures to schedules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budgets, both at the time of comparison and at project completion</a:t>
            </a:r>
            <a:endParaRPr lang="en-GB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75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must compare the time, cost, and performance of the program to 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budgeted time, cost, and performance, not independently but in an integrated manner.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 within one’s budget at the proper time serves no useful purpose if performance is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75 percent.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Likewise, having a production line turn out exactly 200 items, as planned,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loses its significance if a 50 percent cost overrun is incurred.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three resource parameters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(time, cost, and performance) must be </a:t>
            </a:r>
            <a:r>
              <a:rPr lang="en-GB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group, or else we might “win the battle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lose the war.”</a:t>
            </a:r>
            <a:endParaRPr lang="en-GB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423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 structure therefore serves as the tool from which performance can be subdivided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objectives and subobjectives.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work progresses, the WBS provides 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framework on which costs, time, and schedule/performance can be compared against 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for each level of the WBS.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purpose of control therefore becomes a verification process accomplished by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comparison of actual performance to date with the predetermined plans and standards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forth in the planning phase. The comparison serves to verify that: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objectives have been successfully translated into performance standards.</a:t>
            </a: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performance standards are, in fact, a reliable representation of program activities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events.</a:t>
            </a:r>
          </a:p>
          <a:p>
            <a:pPr lvl="1"/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Meaningful budgets have been established such that actual versus planned comparisons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made.</a:t>
            </a:r>
          </a:p>
        </p:txBody>
      </p:sp>
    </p:spTree>
    <p:extLst>
      <p:ext uri="{BB962C8B-B14F-4D97-AF65-F5344CB8AC3E}">
        <p14:creationId xmlns:p14="http://schemas.microsoft.com/office/powerpoint/2010/main" val="23339060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4015679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comparison verifies that the correct standards were selected, and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they are properly used.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reductions are more available in the early project phases, but are reduced as we </a:t>
            </a:r>
            <a:r>
              <a:rPr lang="en-GB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gofurther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into the project life-cycle phases.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B687A02-A2EC-40D8-9C35-C0DE465B25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63" t="26078" r="18576" b="21637"/>
          <a:stretch/>
        </p:blipFill>
        <p:spPr>
          <a:xfrm>
            <a:off x="3946358" y="1906799"/>
            <a:ext cx="6542312" cy="3585675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69C0C91-BE45-4DC5-AD07-D61CB4B21DFC}"/>
              </a:ext>
            </a:extLst>
          </p:cNvPr>
          <p:cNvSpPr/>
          <p:nvPr/>
        </p:nvSpPr>
        <p:spPr>
          <a:xfrm>
            <a:off x="6139938" y="1537467"/>
            <a:ext cx="2475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A8670E9-8E37-4FE1-8B56-AA6B2D606436}"/>
              </a:ext>
            </a:extLst>
          </p:cNvPr>
          <p:cNvSpPr txBox="1">
            <a:spLocks/>
          </p:cNvSpPr>
          <p:nvPr/>
        </p:nvSpPr>
        <p:spPr>
          <a:xfrm>
            <a:off x="4894276" y="5492474"/>
            <a:ext cx="4015679" cy="415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cs-CZ" altLang="cs-CZ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Kerzner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2017.  Project Management</a:t>
            </a:r>
            <a:endParaRPr lang="en-GB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009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 purpose of control is decision-making. Three useful reports are required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management in order to make effective and timely decisions: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plan, schedule, and budget prepared during the planning phase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detailed comparison between resources expended to date and those predetermined.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includes an estimate of the work remaining and the impact on activity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completion.</a:t>
            </a:r>
          </a:p>
          <a:p>
            <a:pPr lvl="1"/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projection of resources to be expended through program completion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reports, supplied to the managers and the doers, provide three useful results:</a:t>
            </a:r>
          </a:p>
          <a:p>
            <a:pPr lvl="1"/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 to management, the planners, and the doers</a:t>
            </a:r>
          </a:p>
          <a:p>
            <a:pPr lvl="1"/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any major deviations from the current program plan, schedule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</a:p>
          <a:p>
            <a:pPr lvl="1"/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opportunity to initiate contingency planning early enough that cost, performance,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time requirements can undergo corrected action without loss of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78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19727"/>
            <a:ext cx="8684296" cy="6296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C40D0F3D-54F8-4863-A4FE-A169B1FFBCD9}"/>
              </a:ext>
            </a:extLst>
          </p:cNvPr>
          <p:cNvSpPr txBox="1">
            <a:spLocks/>
          </p:cNvSpPr>
          <p:nvPr/>
        </p:nvSpPr>
        <p:spPr>
          <a:xfrm>
            <a:off x="395536" y="1164853"/>
            <a:ext cx="9646822" cy="655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</a:pP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Management cost and control system (MCCS)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Variances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  <a:p>
            <a:pPr marL="342900" indent="-342900"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4015679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Downstream the cost of changes could easily exceed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original cost of the project.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an example of the “iceberg” syndrome, where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 become evident too late in the project to be solved easily, resulting in a very high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to correct them.</a:t>
            </a:r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69C0C91-BE45-4DC5-AD07-D61CB4B21DFC}"/>
              </a:ext>
            </a:extLst>
          </p:cNvPr>
          <p:cNvSpPr/>
          <p:nvPr/>
        </p:nvSpPr>
        <p:spPr>
          <a:xfrm>
            <a:off x="6121828" y="1537467"/>
            <a:ext cx="2512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influence cost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5E1B5-E14F-4E59-A39C-59107F570E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369" t="13955" r="19868" b="12046"/>
          <a:stretch/>
        </p:blipFill>
        <p:spPr>
          <a:xfrm>
            <a:off x="5061286" y="1906799"/>
            <a:ext cx="5205661" cy="4106657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A8670E9-8E37-4FE1-8B56-AA6B2D606436}"/>
              </a:ext>
            </a:extLst>
          </p:cNvPr>
          <p:cNvSpPr txBox="1">
            <a:spLocks/>
          </p:cNvSpPr>
          <p:nvPr/>
        </p:nvSpPr>
        <p:spPr>
          <a:xfrm>
            <a:off x="5061286" y="5967162"/>
            <a:ext cx="4015679" cy="4156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cs-CZ" altLang="cs-CZ" sz="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Kerzner</a:t>
            </a: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2017.  Project Management</a:t>
            </a:r>
            <a:endParaRPr lang="en-GB" altLang="cs-CZ" sz="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070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4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Understanding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control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categories of cost data are normally accumulated:</a:t>
            </a:r>
          </a:p>
          <a:p>
            <a:r>
              <a:rPr lang="en-GB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direct charges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managers can maintain reasonable control over labour, material, and other direct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charges.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 costs, on the other hand, are calculated yearly or monthly and applied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retroactively to all applicable programs. Management reserves are often used to counterbalance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effects of adverse changes in overhead rates.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73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914401"/>
            <a:ext cx="4806091" cy="532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budget, which is the final result of the planning cycle of the MCCS, must be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reasonable, attainable, and based on contractually negotiated costs and the statement of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basis for the budget is either historical cost, best estimates, or industrial engineering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budget must identify planned manpower requirements, contract allocated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funds, and management reserve.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46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budgets must be traceable through the budget “log,” which includes: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 budget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reserve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Undistributed budget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 changes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reserve is </a:t>
            </a:r>
            <a:r>
              <a:rPr lang="cs-CZ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 established by the project office to budget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 categories of unforeseen problems and contingencies resulting in out-of-scope work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performers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428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budgeting and scheduling system variance must be compared because: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cost variance compares deviations only from the budget and does not provide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comparison between work scheduled and work accomplished.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scheduling variance provides a comparison between planned and actual performance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does not include costs.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79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order to calculate variances, we must define the three basic variances for budgeting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actual costs for work scheduled and performed. Archibald defines these variables: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Budgeted cost for work scheduled (BCWS) is the budgeted amount of cost for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scheduled to be accomplished plus the amount or level of effort or apportioned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 scheduled to be accomplished in a given time period.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cost for work performed (BCWP) is the budgeted amount of cost for completed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work, plus budgeted for level of effort or apportioned effort activity completed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a given time period. This is sometimes referred to as “earned value.”</a:t>
            </a: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 cost for work performed (ACWP) is the amount reported as actually expended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completing the work accomplished within a given time period.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44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permitted variances are exceeded, cost account variance analysis reports are required. Required signatures may include: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functional employees responsible for the work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functional managers responsible for the work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cost accountant and/or the assistant project manager for cost control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manager, work breakdown structure element manager, or someone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signature authority from the project office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943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92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Budgets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variance analysis, the goal of the cost account manager (whether project officer or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employee) is to take action that will correct the problem within the original budget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justify a new estimate.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 questions must be addressed during variance analysis: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problem causing the variance?</a:t>
            </a: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impact on time, cost, and performance?</a:t>
            </a: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impact on other efforts, if any?</a:t>
            </a: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corrective action is planned or under way?</a:t>
            </a:r>
          </a:p>
          <a:p>
            <a:r>
              <a:rPr lang="en-GB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expected results of the corrective action?</a:t>
            </a:r>
            <a:endParaRPr lang="cs-CZ" altLang="cs-CZ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4107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492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Recording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materiál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costs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using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Earned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Value </a:t>
            </a:r>
            <a:r>
              <a:rPr lang="cs-CZ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Measurement</a:t>
            </a:r>
            <a:endParaRPr lang="cs-CZ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“earned value” measurement, the actual cost for work performed represents those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and indirect costs identified specifically for the project (contract) at hand. 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the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recorded and reported costs must relate specifically to this effort. Recording direct labour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 usually presents no problem since lab or costs are normally recorded as the labour is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accomplished.</a:t>
            </a: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costs, on the other hand, may be recorded at various times. Material costs can</a:t>
            </a:r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recorded as commitments, expenditures, accruals, and applied costs. All provide useful</a:t>
            </a:r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are important for control purposes.</a:t>
            </a:r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6483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RECAP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Approving all estimates, and negotiating all estimates and the definition of work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with the respective organizations.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Approving the budget, and directing distribution and budgeting of available funds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all organizational levels by program element.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Defining the work required and the schedule.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Authorizing work release. The manager may not, however, authorize work beyond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scope of the contract.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Approving the program bill-of-materials, detailed plans, and program schedules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need and compliance with program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059481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164853"/>
            <a:ext cx="9646822" cy="655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is equally important to all companies, regardless of size.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companies generally have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tighter monetary controls because the failure of even one project can put the company at risk, but they have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 sophisticated control techniques.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 companies may have the luxury to spread project losses over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 projects, whereas the small company may have few projects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is not only “monitoring” costs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recording data, but also analyzing the data in order to take corrective action before it is too late.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should be performed by all personnel who incur costs, not merely the project office.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is actually a subsystem of the management cost and control system (MCCS)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0840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176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RECAP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Approving the procuring work statement, the schedules, the source selection, the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negotiated price, and the type of contract on major procurement.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Monitoring the functional organization’s performance against released budgets,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schedules, and program requirements.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cost performance is unacceptable, taking appropriate action with the affected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to modify the work requirements or to stimulate corrective action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 the functional organization so as to reduce cost without changing the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contracted scope of work.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Being responsible for all communications and policy matters on contracted programs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that no communicative directives shall be issued without the signature or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concurrence of the program manager.</a:t>
            </a:r>
          </a:p>
        </p:txBody>
      </p:sp>
    </p:spTree>
    <p:extLst>
      <p:ext uri="{BB962C8B-B14F-4D97-AF65-F5344CB8AC3E}">
        <p14:creationId xmlns:p14="http://schemas.microsoft.com/office/powerpoint/2010/main" val="215513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48811"/>
            <a:ext cx="9807243" cy="655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20000"/>
              </a:spcBef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implies good cost management, which must include: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0000"/>
              </a:spcBef>
              <a:buNone/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estimating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accounting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cash flow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cash flow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labor costing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 rate costing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tactics, such as incentives, penalties, and profit-sharing</a:t>
            </a:r>
            <a:endParaRPr lang="en-GB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45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anagement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cost and control system (MCCS)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66806" y="2046876"/>
            <a:ext cx="4297080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control is not only “monitoring” costs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recording data, but also analyzing the data in order to take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corrective action before it is too late. </a:t>
            </a:r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should be performed by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personnel who incur costs, not</a:t>
            </a:r>
            <a:r>
              <a:rPr lang="cs-CZ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merely the project office.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914401"/>
            <a:ext cx="4806091" cy="532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MCCS is represented as a two-cycle process: a planning cycle and an operating cycle. </a:t>
            </a: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operating cycle is what is commonly referred to as the cost control system.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Failure of a cost control system to accurately describe the true status of a project does not necessarily imply that the cost control system is at fault. </a:t>
            </a: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22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cost control system is only as good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original plan against which performance will be measured.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the designing of a planning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must take into account the cost control system.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this reason, it is common for the planning cycle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referred to as planning and control, whereas the operating cycle is referred to as cost and control.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planning and control system must help management project the status toward objective completion.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purpose is to establish policies, procedures, and techniques that can be used in the day-to-day management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control of projects and programs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049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MCCS p</a:t>
            </a:r>
            <a:r>
              <a:rPr lang="en-US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rovide</a:t>
            </a:r>
            <a:r>
              <a:rPr 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information that: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a picture of true work progress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relate cost and schedule performance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Identifies potential problems with respect to their sources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information to project managers with a practical level of summarization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Demonstrates that the milestones are valid, timely, and auditable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9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planning and control system, in addition to being a tool by which objectives can be defined (i.e.,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hierarchy of objectives and organization accountability), exists as a tool to develop planning, measure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progress, and control change. As a tool for planning, the system must be able to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and schedule work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those indicators that will be used for measurement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 direct labor budgets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 overhead budgets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management reserve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00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899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</a:t>
            </a:r>
            <a:r>
              <a:rPr lang="en-US" sz="2400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anagement</a:t>
            </a:r>
            <a:r>
              <a:rPr lang="en-US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cost and control system (MCCS)</a:t>
            </a:r>
            <a:endParaRPr lang="en-GB" sz="2400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251521" y="1164853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project budget that results from the planning cycle of the MCCS must be reasonable, attainable,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based on contractually negotiated costs and the statement of work.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basis for the budget is either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historical cost, best estimates, or industrial engineering standards. 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budget must identify planned manpower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requirements, contract-allocated funds, and management reserve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budgets requires that the planner fully understand the meaning of standards. There are two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categories of standards. 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results standards are quantitative measurements and include such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 as quality of work, quantity of work, cost of work, and time-to-complete. Process standards are qualitative,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personnel, functional, and physical factors relationships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6868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2601</Words>
  <Application>Microsoft Office PowerPoint</Application>
  <PresentationFormat>Širokoúhlá obrazovka</PresentationFormat>
  <Paragraphs>305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Motiv Office</vt:lpstr>
      <vt:lpstr>Cost Control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Pavel Adámek</cp:lastModifiedBy>
  <cp:revision>107</cp:revision>
  <dcterms:created xsi:type="dcterms:W3CDTF">2016-11-25T20:36:16Z</dcterms:created>
  <dcterms:modified xsi:type="dcterms:W3CDTF">2019-11-30T21:54:21Z</dcterms:modified>
</cp:coreProperties>
</file>