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83" r:id="rId4"/>
    <p:sldId id="284" r:id="rId5"/>
    <p:sldId id="285" r:id="rId6"/>
    <p:sldId id="280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35837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28.9.2020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-185090" y="555525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seminární práce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27934"/>
            <a:ext cx="296011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Ph.D.</a:t>
            </a:r>
          </a:p>
          <a:p>
            <a:pPr algn="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008" y="2126229"/>
            <a:ext cx="2703160" cy="25058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5256584" cy="507703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CÍLE </a:t>
            </a:r>
            <a:r>
              <a:rPr lang="cs-CZ" dirty="0" smtClean="0">
                <a:solidFill>
                  <a:srgbClr val="000000"/>
                </a:solidFill>
              </a:rPr>
              <a:t>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5825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Představit konkrétní požadavky na SP a prezentaci zpracovaných úkolů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Rozdělení </a:t>
            </a:r>
            <a:r>
              <a:rPr lang="cs-CZ" sz="2400" dirty="0" smtClean="0">
                <a:solidFill>
                  <a:srgbClr val="000000"/>
                </a:solidFill>
              </a:rPr>
              <a:t>studentů </a:t>
            </a:r>
            <a:r>
              <a:rPr lang="cs-CZ" sz="2400" dirty="0" smtClean="0">
                <a:solidFill>
                  <a:srgbClr val="000000"/>
                </a:solidFill>
              </a:rPr>
              <a:t>do týmů</a:t>
            </a: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158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dirty="0">
                <a:solidFill>
                  <a:srgbClr val="000000"/>
                </a:solidFill>
              </a:rPr>
              <a:t>ZPŮSOB VÝUKY SEMINÁŘŮ Z E-MARKETINGU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9555" y="843558"/>
            <a:ext cx="869222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 přednáškách obdržíte 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úkoly, které </a:t>
            </a: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budete zpracovávat 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přímo s vyučujícím v seminářích. </a:t>
            </a:r>
            <a:endParaRPr lang="cs-CZ" sz="2400" dirty="0" smtClean="0">
              <a:solidFill>
                <a:srgbClr val="3333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svou seminární práci si ve skupině </a:t>
            </a:r>
            <a:r>
              <a:rPr lang="cs-CZ" sz="24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2-3 studentů </a:t>
            </a: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vyberete </a:t>
            </a:r>
            <a:r>
              <a:rPr lang="cs-CZ" sz="24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 úkoly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které </a:t>
            </a: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odevzdáte 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 Wordu do konce semestru do IS. </a:t>
            </a:r>
            <a:endParaRPr lang="cs-CZ" sz="2400" dirty="0" smtClean="0">
              <a:solidFill>
                <a:srgbClr val="3333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  <a:r>
              <a:rPr lang="cs-CZ" sz="24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semestru (poslední dva semináře) </a:t>
            </a:r>
            <a:r>
              <a:rPr lang="cs-CZ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 každý student vybere jeden </a:t>
            </a:r>
            <a:r>
              <a:rPr lang="cs-CZ" sz="24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zpracovaný </a:t>
            </a:r>
            <a:r>
              <a:rPr lang="cs-CZ" sz="2400" b="1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úkol, který </a:t>
            </a:r>
            <a:r>
              <a:rPr lang="cs-CZ" sz="2400" b="1" dirty="0" err="1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odprezentuje</a:t>
            </a:r>
            <a:r>
              <a:rPr lang="cs-CZ" sz="2400" b="1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 hodině formou </a:t>
            </a:r>
            <a:r>
              <a:rPr lang="cs-CZ" sz="2400" b="1" dirty="0" err="1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pitche</a:t>
            </a:r>
            <a:r>
              <a:rPr lang="cs-CZ" sz="24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cs-CZ" sz="2200" b="1" u="non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3437" y="3521214"/>
            <a:ext cx="7154867" cy="107721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</a:rPr>
              <a:t>V případě zavedení online výuky </a:t>
            </a:r>
            <a:r>
              <a:rPr lang="cs-CZ" sz="1600" b="0" i="0" dirty="0">
                <a:solidFill>
                  <a:srgbClr val="000000"/>
                </a:solidFill>
                <a:effectLst/>
              </a:rPr>
              <a:t>(pouze za předpokladu, že takové nařízení bude vyhlášené při zhoršující se epidemické situaci!) bude vyučující dostupný online prostřednictvím MS </a:t>
            </a:r>
            <a:r>
              <a:rPr lang="cs-CZ" sz="1600" b="0" i="0" dirty="0" err="1">
                <a:solidFill>
                  <a:srgbClr val="000000"/>
                </a:solidFill>
                <a:effectLst/>
              </a:rPr>
              <a:t>Teams</a:t>
            </a:r>
            <a:r>
              <a:rPr lang="cs-CZ" sz="1600" b="0" i="0" dirty="0">
                <a:solidFill>
                  <a:srgbClr val="000000"/>
                </a:solidFill>
                <a:effectLst/>
              </a:rPr>
              <a:t> – týmu „Bauerová – konzultace“ pro diskuzi </a:t>
            </a:r>
            <a:r>
              <a:rPr lang="cs-CZ" sz="1600" dirty="0">
                <a:solidFill>
                  <a:srgbClr val="000000"/>
                </a:solidFill>
              </a:rPr>
              <a:t>se studenty </a:t>
            </a:r>
            <a:r>
              <a:rPr lang="cs-CZ" sz="1600" b="1" dirty="0">
                <a:solidFill>
                  <a:srgbClr val="000000"/>
                </a:solidFill>
              </a:rPr>
              <a:t>v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obvyklých časech seminářů dle rozvrhu 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  <a:endParaRPr lang="en-GB" sz="16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3402029"/>
            <a:ext cx="17416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462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95486"/>
            <a:ext cx="5616624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ZPRACOVÁVÁNÍ SP - POŽADAVKY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59582"/>
            <a:ext cx="8352928" cy="355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seminární práci </a:t>
            </a:r>
            <a:r>
              <a:rPr lang="cs-CZ" sz="22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studenti každý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 vybraných 3 úkolů zpracují na </a:t>
            </a:r>
            <a:r>
              <a:rPr lang="cs-CZ" sz="22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cca 2 strany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dirty="0" err="1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New Roman 12, standardní okraje). </a:t>
            </a:r>
            <a:endParaRPr lang="cs-CZ" sz="2200" dirty="0" smtClean="0">
              <a:solidFill>
                <a:srgbClr val="3333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zpracování </a:t>
            </a:r>
            <a:r>
              <a:rPr lang="cs-CZ" sz="22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seminární práce</a:t>
            </a:r>
            <a:r>
              <a:rPr lang="cs-CZ" sz="2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platí </a:t>
            </a:r>
            <a:r>
              <a:rPr lang="cs-CZ" sz="22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pravidla platná na OPF SLU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(úvodní strana, formát citací, úvod a závěr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seznam literatury, formátování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atd.). </a:t>
            </a:r>
            <a:endParaRPr lang="cs-CZ" sz="2200" dirty="0" smtClean="0">
              <a:solidFill>
                <a:srgbClr val="333333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závěru semestru si každý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ze skupiny </a:t>
            </a:r>
            <a:r>
              <a:rPr lang="cs-CZ" sz="22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vybere 1 z těchto zpracovaných úkolů 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pokusí se jej formou </a:t>
            </a:r>
            <a:r>
              <a:rPr lang="cs-CZ" sz="2200" dirty="0" err="1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pitche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odprezentovat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Celkem mohou studenti za seminární práci a </a:t>
            </a:r>
            <a:r>
              <a:rPr lang="cs-CZ" sz="2200" dirty="0" err="1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cs-CZ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získat maximálně </a:t>
            </a:r>
            <a:r>
              <a:rPr lang="cs-CZ" sz="22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 bodů. </a:t>
            </a:r>
            <a:endParaRPr lang="cs-CZ" sz="2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40473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195486"/>
            <a:ext cx="4536504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ROZDĚLENÍ DO TÝMŮ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496" y="1059582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0000"/>
                </a:solidFill>
              </a:rPr>
              <a:t>Utvořte si prosím týmy a zapište se do seznamu na konkrétní den, ve kterém budete chtít prezentovat </a:t>
            </a:r>
            <a:r>
              <a:rPr lang="cs-CZ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 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211710"/>
            <a:ext cx="3567580" cy="244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01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955" y="627534"/>
            <a:ext cx="396044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Přeji hodně štěstí v zimním semestru</a:t>
            </a:r>
          </a:p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sym typeface="Wingdings" panose="05000000000000000000" pitchFamily="2" charset="2"/>
              </a:rPr>
              <a:t></a:t>
            </a:r>
            <a:endParaRPr lang="cs-CZ" sz="4400" b="1" cap="none" spc="0" dirty="0">
              <a:ln w="12700">
                <a:solidFill>
                  <a:schemeClr val="tx1">
                    <a:lumMod val="7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9958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258</Words>
  <Application>Microsoft Office PowerPoint</Application>
  <PresentationFormat>Předvádění na obrazovce (16:9)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SLU</vt:lpstr>
      <vt:lpstr>Tvorba seminární práce</vt:lpstr>
      <vt:lpstr>CÍLE SEMINÁŘE</vt:lpstr>
      <vt:lpstr>ZPŮSOB VÝUKY SEMINÁŘŮ Z E-MARKETINGU</vt:lpstr>
      <vt:lpstr>ZPRACOVÁVÁNÍ SP - POŽADAVKY</vt:lpstr>
      <vt:lpstr>ROZDĚLENÍ DO TÝMŮ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182</cp:revision>
  <dcterms:created xsi:type="dcterms:W3CDTF">2016-07-06T15:42:34Z</dcterms:created>
  <dcterms:modified xsi:type="dcterms:W3CDTF">2020-09-28T12:39:37Z</dcterms:modified>
</cp:coreProperties>
</file>