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6" r:id="rId3"/>
    <p:sldId id="26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95C1D-9041-7743-A095-DB6D197E4F9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D914C-1886-D544-8EF7-2976AA068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6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zima2020/PEMNAPMO/index.qwar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requirements, introduction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Gongol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195A7-5845-144B-A584-52A99499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Conditions</a:t>
            </a:r>
            <a:r>
              <a:rPr lang="cs-CZ" dirty="0"/>
              <a:t> 2020-21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1D39E2-B7E4-4E4F-9F26-2776916B3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No </a:t>
            </a:r>
            <a:r>
              <a:rPr lang="cs-CZ" dirty="0" err="1"/>
              <a:t>contact</a:t>
            </a:r>
            <a:r>
              <a:rPr lang="cs-CZ" dirty="0"/>
              <a:t> </a:t>
            </a:r>
            <a:r>
              <a:rPr lang="cs-CZ" dirty="0" err="1"/>
              <a:t>teaching</a:t>
            </a:r>
            <a:endParaRPr lang="cs-CZ" dirty="0"/>
          </a:p>
          <a:p>
            <a:r>
              <a:rPr lang="cs-CZ" dirty="0"/>
              <a:t>Online </a:t>
            </a:r>
            <a:r>
              <a:rPr lang="cs-CZ" dirty="0" err="1"/>
              <a:t>consultation</a:t>
            </a:r>
            <a:r>
              <a:rPr lang="cs-CZ" dirty="0"/>
              <a:t> MS </a:t>
            </a:r>
            <a:r>
              <a:rPr lang="cs-CZ" dirty="0" err="1"/>
              <a:t>Teams</a:t>
            </a:r>
            <a:r>
              <a:rPr lang="cs-CZ" dirty="0"/>
              <a:t> (</a:t>
            </a:r>
            <a:r>
              <a:rPr lang="cs-CZ" dirty="0" err="1"/>
              <a:t>each</a:t>
            </a:r>
            <a:r>
              <a:rPr lang="cs-CZ" dirty="0"/>
              <a:t> 3 </a:t>
            </a:r>
            <a:r>
              <a:rPr lang="cs-CZ" dirty="0" err="1"/>
              <a:t>weeks</a:t>
            </a:r>
            <a:r>
              <a:rPr lang="cs-CZ" dirty="0"/>
              <a:t>)</a:t>
            </a:r>
          </a:p>
          <a:p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studying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by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published</a:t>
            </a:r>
            <a:r>
              <a:rPr lang="cs-CZ" dirty="0"/>
              <a:t> in IS SU. </a:t>
            </a:r>
          </a:p>
          <a:p>
            <a:pPr lvl="1"/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address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https://is.slu.cz/auth/el/opf/zima2020/PEMNAPMO/index.qwarp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Study </a:t>
            </a:r>
            <a:r>
              <a:rPr lang="cs-CZ" dirty="0" err="1"/>
              <a:t>materials</a:t>
            </a:r>
            <a:r>
              <a:rPr lang="cs-CZ" dirty="0"/>
              <a:t> (PDF)</a:t>
            </a:r>
          </a:p>
          <a:p>
            <a:pPr lvl="1"/>
            <a:r>
              <a:rPr lang="cs-CZ" dirty="0" err="1"/>
              <a:t>Prezentations</a:t>
            </a:r>
            <a:r>
              <a:rPr lang="cs-CZ" dirty="0"/>
              <a:t> (PPT)</a:t>
            </a:r>
          </a:p>
          <a:p>
            <a:pPr lvl="1"/>
            <a:r>
              <a:rPr lang="cs-CZ" dirty="0"/>
              <a:t>Case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 err="1"/>
              <a:t>ConditioCase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published</a:t>
            </a:r>
            <a:r>
              <a:rPr lang="cs-CZ" dirty="0"/>
              <a:t> in IS SU</a:t>
            </a:r>
          </a:p>
          <a:p>
            <a:pPr lvl="1"/>
            <a:r>
              <a:rPr lang="cs-CZ" dirty="0" err="1"/>
              <a:t>Each</a:t>
            </a:r>
            <a:r>
              <a:rPr lang="cs-CZ" dirty="0"/>
              <a:t> student has to </a:t>
            </a:r>
            <a:r>
              <a:rPr lang="cs-CZ" dirty="0" err="1"/>
              <a:t>solve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case study </a:t>
            </a:r>
            <a:r>
              <a:rPr lang="cs-CZ" dirty="0" err="1"/>
              <a:t>published</a:t>
            </a:r>
            <a:r>
              <a:rPr lang="cs-CZ" dirty="0"/>
              <a:t> in IS SU (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place to </a:t>
            </a:r>
            <a:r>
              <a:rPr lang="cs-CZ" dirty="0" err="1"/>
              <a:t>upload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 At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– online test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46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5A943-7628-F44A-A272-6F1A32F0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6F6926-296F-4F45-A924-5E6DA83F9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1.Concepts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systems.pptx</a:t>
            </a:r>
            <a:endParaRPr lang="cs-CZ" dirty="0"/>
          </a:p>
          <a:p>
            <a:r>
              <a:rPr lang="cs-CZ" dirty="0"/>
              <a:t>2.International Public </a:t>
            </a:r>
            <a:r>
              <a:rPr lang="cs-CZ" dirty="0" err="1"/>
              <a:t>Law.pptx</a:t>
            </a:r>
            <a:endParaRPr lang="cs-CZ" dirty="0"/>
          </a:p>
          <a:p>
            <a:r>
              <a:rPr lang="cs-CZ" dirty="0"/>
              <a:t>3.Sources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IBL.pptx</a:t>
            </a:r>
            <a:endParaRPr lang="cs-CZ" dirty="0"/>
          </a:p>
          <a:p>
            <a:r>
              <a:rPr lang="cs-CZ" dirty="0"/>
              <a:t>4.International </a:t>
            </a:r>
            <a:r>
              <a:rPr lang="cs-CZ" dirty="0" err="1"/>
              <a:t>purchase-sale.pptx</a:t>
            </a:r>
            <a:endParaRPr lang="cs-CZ" dirty="0"/>
          </a:p>
          <a:p>
            <a:r>
              <a:rPr lang="cs-CZ" dirty="0"/>
              <a:t>5.International purchase-sale2.pptx</a:t>
            </a:r>
          </a:p>
          <a:p>
            <a:r>
              <a:rPr lang="cs-CZ" dirty="0"/>
              <a:t>6.International </a:t>
            </a:r>
            <a:r>
              <a:rPr lang="cs-CZ" dirty="0" err="1"/>
              <a:t>purchase</a:t>
            </a:r>
            <a:r>
              <a:rPr lang="cs-CZ" dirty="0"/>
              <a:t> - </a:t>
            </a:r>
            <a:r>
              <a:rPr lang="cs-CZ" dirty="0" err="1"/>
              <a:t>sale</a:t>
            </a:r>
            <a:r>
              <a:rPr lang="cs-CZ" dirty="0"/>
              <a:t> 3.pptx</a:t>
            </a:r>
          </a:p>
          <a:p>
            <a:r>
              <a:rPr lang="cs-CZ" dirty="0"/>
              <a:t>7.Incoterms and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transport.pptx</a:t>
            </a:r>
            <a:endParaRPr lang="cs-CZ" dirty="0"/>
          </a:p>
          <a:p>
            <a:r>
              <a:rPr lang="cs-CZ" dirty="0"/>
              <a:t>8.Legal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markets.pptx</a:t>
            </a:r>
            <a:endParaRPr lang="cs-CZ" dirty="0"/>
          </a:p>
          <a:p>
            <a:r>
              <a:rPr lang="cs-CZ" dirty="0"/>
              <a:t>9.Organizational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entering</a:t>
            </a:r>
            <a:r>
              <a:rPr lang="cs-CZ" dirty="0"/>
              <a:t> to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. </a:t>
            </a:r>
            <a:r>
              <a:rPr lang="cs-CZ" dirty="0" err="1"/>
              <a:t>pptx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168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189</Words>
  <Application>Microsoft Macintosh PowerPoint</Application>
  <PresentationFormat>Širokoúhlá obrazovka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Introduction</vt:lpstr>
      <vt:lpstr>Conditions 2020-21</vt:lpstr>
      <vt:lpstr>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Law</dc:title>
  <dc:creator>Tomáš Gongol</dc:creator>
  <cp:lastModifiedBy>Tomáš Gongol</cp:lastModifiedBy>
  <cp:revision>20</cp:revision>
  <dcterms:created xsi:type="dcterms:W3CDTF">2019-09-27T13:12:54Z</dcterms:created>
  <dcterms:modified xsi:type="dcterms:W3CDTF">2020-10-15T10:11:55Z</dcterms:modified>
</cp:coreProperties>
</file>