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2" r:id="rId3"/>
    <p:sldId id="401" r:id="rId4"/>
    <p:sldId id="402" r:id="rId5"/>
    <p:sldId id="403" r:id="rId6"/>
    <p:sldId id="404" r:id="rId7"/>
    <p:sldId id="384" r:id="rId8"/>
    <p:sldId id="325" r:id="rId9"/>
    <p:sldId id="417" r:id="rId10"/>
    <p:sldId id="418" r:id="rId11"/>
    <p:sldId id="419" r:id="rId12"/>
    <p:sldId id="420" r:id="rId13"/>
    <p:sldId id="421" r:id="rId14"/>
    <p:sldId id="324" r:id="rId15"/>
    <p:sldId id="326" r:id="rId16"/>
    <p:sldId id="327" r:id="rId17"/>
    <p:sldId id="348" r:id="rId18"/>
    <p:sldId id="383" r:id="rId19"/>
    <p:sldId id="382"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12.10.2020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a:t>
            </a:r>
            <a:r>
              <a:rPr lang="cs-CZ" sz="1400" dirty="0" smtClean="0"/>
              <a:t>. </a:t>
            </a:r>
            <a:r>
              <a:rPr lang="cs-CZ" sz="1400" dirty="0"/>
              <a:t>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a:t>
            </a:r>
            <a:r>
              <a:rPr lang="cs-CZ" sz="1400" dirty="0" smtClean="0"/>
              <a:t>, apod.</a:t>
            </a:r>
            <a:endParaRPr lang="cs-CZ" sz="1400" dirty="0"/>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smtClean="0"/>
              <a:t>V</a:t>
            </a:r>
            <a:r>
              <a:rPr lang="cs-CZ" sz="1500" dirty="0"/>
              <a:t>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r>
              <a:rPr lang="cs-CZ" sz="1500" dirty="0" smtClean="0"/>
              <a:t>.</a:t>
            </a:r>
          </a:p>
          <a:p>
            <a:pPr algn="just"/>
            <a:endParaRPr lang="cs-CZ" sz="1500" dirty="0" smtClean="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smtClean="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Typy krizových manažerů</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smtClean="0"/>
              <a:t> </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tým</a:t>
            </a:r>
            <a:endParaRPr lang="cs-CZ" dirty="0"/>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manažer</a:t>
            </a:r>
            <a:endParaRPr lang="cs-CZ" dirty="0"/>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smtClean="0"/>
              <a:t>Rychlost </a:t>
            </a:r>
            <a:endParaRPr lang="cs-CZ" sz="1800" dirty="0"/>
          </a:p>
          <a:p>
            <a:pPr lvl="1">
              <a:buFont typeface="Arial" panose="020B0604020202020204" pitchFamily="34" charset="0"/>
              <a:buChar char="•"/>
            </a:pPr>
            <a:r>
              <a:rPr lang="cs-CZ" sz="1800" dirty="0" smtClean="0"/>
              <a:t>Kvalifikace </a:t>
            </a:r>
            <a:endParaRPr lang="cs-CZ" sz="1800" dirty="0"/>
          </a:p>
          <a:p>
            <a:pPr lvl="1">
              <a:buFont typeface="Arial" panose="020B0604020202020204" pitchFamily="34" charset="0"/>
              <a:buChar char="•"/>
            </a:pPr>
            <a:r>
              <a:rPr lang="cs-CZ" sz="1800" dirty="0" smtClean="0"/>
              <a:t>Objektivita</a:t>
            </a:r>
            <a:endParaRPr lang="cs-CZ" sz="1800" dirty="0"/>
          </a:p>
          <a:p>
            <a:pPr lvl="1">
              <a:buFont typeface="Arial" panose="020B0604020202020204" pitchFamily="34" charset="0"/>
              <a:buChar char="•"/>
            </a:pPr>
            <a:r>
              <a:rPr lang="cs-CZ" sz="1800" dirty="0" smtClean="0"/>
              <a:t>Zodpovědnost</a:t>
            </a:r>
            <a:endParaRPr lang="cs-CZ" sz="1800" dirty="0"/>
          </a:p>
          <a:p>
            <a:pPr lvl="1">
              <a:buFont typeface="Arial" panose="020B0604020202020204" pitchFamily="34" charset="0"/>
              <a:buChar char="•"/>
            </a:pPr>
            <a:r>
              <a:rPr lang="cs-CZ" sz="1800" dirty="0" smtClean="0"/>
              <a:t>Efektivita</a:t>
            </a:r>
            <a:endParaRPr lang="cs-CZ" sz="1800" dirty="0"/>
          </a:p>
          <a:p>
            <a:pPr lvl="1">
              <a:buFont typeface="Arial" panose="020B0604020202020204" pitchFamily="34" charset="0"/>
              <a:buChar char="•"/>
            </a:pPr>
            <a:r>
              <a:rPr lang="cs-CZ" sz="1800" dirty="0" smtClean="0"/>
              <a:t>Závazek </a:t>
            </a:r>
            <a:endParaRPr lang="cs-CZ" sz="1800" dirty="0"/>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Důvody k využívání interim manažerů</a:t>
            </a:r>
            <a:endParaRPr lang="cs-CZ" dirty="0"/>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a:t>
            </a:r>
            <a:r>
              <a:rPr lang="cs-CZ" sz="1800" dirty="0" smtClean="0"/>
              <a:t>know-how.</a:t>
            </a:r>
            <a:endParaRPr lang="cs-CZ" sz="1800" dirty="0"/>
          </a:p>
          <a:p>
            <a:endParaRPr lang="cs-CZ" sz="1800" dirty="0"/>
          </a:p>
          <a:p>
            <a:r>
              <a:rPr lang="cs-CZ" sz="1800" dirty="0"/>
              <a:t>Žádné vazby se zaměstnanci – nový pohled na danou </a:t>
            </a:r>
            <a:r>
              <a:rPr lang="cs-CZ" sz="1800" dirty="0" smtClean="0"/>
              <a:t>problematiku.</a:t>
            </a:r>
            <a:endParaRPr lang="cs-CZ" sz="1800" dirty="0"/>
          </a:p>
          <a:p>
            <a:endParaRPr lang="cs-CZ" sz="1800" dirty="0"/>
          </a:p>
          <a:p>
            <a:r>
              <a:rPr lang="cs-CZ" sz="1800" dirty="0"/>
              <a:t>Zaměření na splnění daného </a:t>
            </a:r>
            <a:r>
              <a:rPr lang="cs-CZ" sz="1800" dirty="0" smtClean="0"/>
              <a:t>cíle.</a:t>
            </a:r>
            <a:endParaRPr lang="cs-CZ" sz="1800" dirty="0"/>
          </a:p>
          <a:p>
            <a:endParaRPr lang="cs-CZ" sz="1800" dirty="0"/>
          </a:p>
          <a:p>
            <a:r>
              <a:rPr lang="cs-CZ" sz="1800" dirty="0"/>
              <a:t>Nemá zájem zůstat u klienta – není zde boj o obhájení a udržení pozice v </a:t>
            </a:r>
            <a:r>
              <a:rPr lang="cs-CZ" sz="1800" dirty="0" smtClean="0"/>
              <a:t>podniku.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interim manažerů</a:t>
            </a:r>
            <a:endParaRPr lang="cs-CZ" dirty="0"/>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Rizika spojená s využíváním interim manažerů</a:t>
            </a:r>
            <a:endParaRPr lang="cs-CZ" dirty="0"/>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r>
              <a:rPr lang="cs-CZ" sz="1800" dirty="0" smtClean="0"/>
              <a:t>?“</a:t>
            </a:r>
          </a:p>
          <a:p>
            <a:pPr lvl="0"/>
            <a:r>
              <a:rPr lang="cs-CZ" sz="1800" b="1" dirty="0" smtClean="0"/>
              <a:t>Plán </a:t>
            </a:r>
            <a:r>
              <a:rPr lang="cs-CZ" sz="1800" b="1" dirty="0"/>
              <a:t>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r>
              <a:rPr lang="cs-CZ" sz="1800" dirty="0" smtClean="0"/>
              <a:t>  </a:t>
            </a:r>
            <a:endParaRPr lang="cs-CZ" sz="1800" dirty="0"/>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plánování</a:t>
            </a:r>
            <a:endParaRPr lang="cs-CZ" dirty="0"/>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r>
              <a:rPr lang="cs-CZ" sz="1800" dirty="0" smtClean="0"/>
              <a:t>.</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endParaRPr lang="cs-CZ" sz="1700" dirty="0" smtClean="0"/>
          </a:p>
          <a:p>
            <a:pPr algn="just"/>
            <a:r>
              <a:rPr lang="cs-CZ" sz="1700" dirty="0" smtClean="0"/>
              <a:t>V</a:t>
            </a:r>
            <a:r>
              <a:rPr lang="cs-CZ" sz="1700" dirty="0"/>
              <a:t> době krize, ve fázi realizace změn obzvlášť, platí základní myšlenka chaos managementu: </a:t>
            </a:r>
            <a:r>
              <a:rPr lang="cs-CZ" sz="1700" b="1" dirty="0"/>
              <a:t>„v tísni dělají všichni to, co je nezbytné a životodárné“. </a:t>
            </a:r>
            <a:endParaRPr lang="cs-CZ" sz="1700" b="1" dirty="0" smtClean="0"/>
          </a:p>
          <a:p>
            <a:pPr algn="just"/>
            <a:r>
              <a:rPr lang="cs-CZ" sz="1700" dirty="0" smtClean="0"/>
              <a:t>Příkladem </a:t>
            </a:r>
            <a:r>
              <a:rPr lang="cs-CZ" sz="1700" dirty="0"/>
              <a:t>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r>
              <a:rPr lang="cs-CZ" sz="1700" dirty="0" smtClean="0"/>
              <a:t>.</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a:t>
            </a:r>
            <a:r>
              <a:rPr lang="cs-CZ" sz="1800" dirty="0" smtClean="0"/>
              <a:t>Pro </a:t>
            </a:r>
            <a:r>
              <a:rPr lang="cs-CZ" sz="1800" dirty="0"/>
              <a:t>zaměstnance je důležité slyšet od každého manažera stejnou odpověď. V této situaci musí krizový management projevit svou sílu a asertivitu – dát jasně najevo, že zná řešení svízelné situace podniku. </a:t>
            </a:r>
            <a:endParaRPr lang="cs-CZ" sz="1800" dirty="0" smtClean="0"/>
          </a:p>
          <a:p>
            <a:pPr algn="just"/>
            <a:r>
              <a:rPr lang="cs-CZ" sz="1800" dirty="0" smtClean="0"/>
              <a:t>Významnou </a:t>
            </a:r>
            <a:r>
              <a:rPr lang="cs-CZ" sz="1800" dirty="0"/>
              <a:t>roli zde sehraje komunikace se zaměstnanci, v níž budou srozumitelně objasňovány všechny podstatné problémy. Krizoví manažeři by měli </a:t>
            </a:r>
            <a:r>
              <a:rPr lang="cs-CZ" sz="1800" dirty="0" smtClean="0"/>
              <a:t>zdůraznit</a:t>
            </a:r>
            <a:r>
              <a:rPr lang="cs-CZ" sz="1800" dirty="0"/>
              <a: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endParaRPr lang="cs-CZ" sz="1800" dirty="0" smtClean="0"/>
          </a:p>
          <a:p>
            <a:pPr algn="just"/>
            <a:r>
              <a:rPr lang="cs-CZ" sz="1800" dirty="0" smtClean="0"/>
              <a:t>Přes </a:t>
            </a:r>
            <a:r>
              <a:rPr lang="cs-CZ" sz="1800" dirty="0"/>
              <a:t>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a:t>
            </a:r>
            <a:r>
              <a:rPr lang="cs-CZ" sz="1800" dirty="0" smtClean="0"/>
              <a:t>Manažeři </a:t>
            </a:r>
            <a:r>
              <a:rPr lang="cs-CZ" sz="1800" dirty="0"/>
              <a:t>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a:t>
            </a:r>
            <a:r>
              <a:rPr lang="cs-CZ" sz="1800" dirty="0" smtClean="0"/>
              <a:t>předpokládá</a:t>
            </a:r>
            <a:r>
              <a:rPr lang="cs-CZ" sz="1800" dirty="0"/>
              <a:t>: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a:t>
            </a:r>
            <a:r>
              <a:rPr lang="cs-CZ" sz="1800" dirty="0" smtClean="0"/>
              <a:t>Vlivem </a:t>
            </a:r>
            <a:r>
              <a:rPr lang="cs-CZ" sz="1800" dirty="0"/>
              <a:t>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a:t>
            </a:r>
            <a:r>
              <a:rPr lang="cs-CZ" sz="1600" dirty="0" smtClean="0"/>
              <a:t>. </a:t>
            </a:r>
            <a:r>
              <a:rPr lang="cs-CZ" sz="1600" dirty="0"/>
              <a:t>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a:t>
            </a:r>
            <a:r>
              <a:rPr lang="cs-CZ" sz="1600" dirty="0" smtClean="0"/>
              <a:t>K</a:t>
            </a:r>
            <a:r>
              <a:rPr lang="cs-CZ" sz="1600" dirty="0"/>
              <a:t>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a:t>
            </a:r>
            <a:r>
              <a:rPr lang="cs-CZ" sz="1600" dirty="0" smtClean="0"/>
              <a:t>“ </a:t>
            </a:r>
            <a:r>
              <a:rPr lang="cs-CZ" sz="1600" dirty="0"/>
              <a:t>-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Specifické podmínky krizového managementu</a:t>
            </a:r>
            <a:endParaRPr lang="cs-CZ" dirty="0"/>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rychlá formulace </a:t>
            </a:r>
            <a:r>
              <a:rPr lang="cs-CZ" sz="1800" dirty="0"/>
              <a:t>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Faktory úspěchu krizového řízení</a:t>
            </a:r>
            <a:endParaRPr lang="cs-CZ" dirty="0"/>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r>
              <a:rPr lang="cs-CZ" sz="1600" dirty="0" smtClean="0"/>
              <a:t>,</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Aktivity iniciované </a:t>
            </a:r>
            <a:r>
              <a:rPr lang="cs-CZ" dirty="0"/>
              <a:t>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a:p>
            <a:pPr marL="0" indent="0" algn="just">
              <a:buNone/>
            </a:pPr>
            <a:endParaRPr lang="cs-CZ" sz="1500" dirty="0"/>
          </a:p>
          <a:p>
            <a:pPr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Desatero krizového managementu</a:t>
            </a:r>
            <a:endParaRPr lang="cs-CZ" dirty="0"/>
          </a:p>
        </p:txBody>
      </p:sp>
    </p:spTree>
    <p:extLst>
      <p:ext uri="{BB962C8B-B14F-4D97-AF65-F5344CB8AC3E}">
        <p14:creationId xmlns:p14="http://schemas.microsoft.com/office/powerpoint/2010/main" val="4026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Nositelé krizového řízení</a:t>
            </a:r>
            <a:endParaRPr lang="cs-CZ" dirty="0"/>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a:t>
            </a:r>
            <a:r>
              <a:rPr lang="cs-CZ" sz="1800" dirty="0" smtClean="0"/>
              <a:t>vybaven:</a:t>
            </a:r>
            <a:endParaRPr lang="cs-CZ" sz="1800" dirty="0"/>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r>
              <a:rPr lang="cs-CZ" sz="1800" dirty="0" smtClean="0"/>
              <a:t>.</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3060</TotalTime>
  <Words>3221</Words>
  <Application>Microsoft Office PowerPoint</Application>
  <PresentationFormat>Předvádění na obrazovce (16:9)</PresentationFormat>
  <Paragraphs>261</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Desatero krizového managementu</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255</cp:revision>
  <dcterms:created xsi:type="dcterms:W3CDTF">2016-07-06T15:42:34Z</dcterms:created>
  <dcterms:modified xsi:type="dcterms:W3CDTF">2020-10-12T16:12:55Z</dcterms:modified>
</cp:coreProperties>
</file>