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Komunikační šumy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84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Některé druhy patologické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Hysterická</a:t>
            </a:r>
          </a:p>
          <a:p>
            <a:r>
              <a:rPr lang="cs-CZ" dirty="0" smtClean="0"/>
              <a:t>Nutkavá</a:t>
            </a:r>
          </a:p>
          <a:p>
            <a:r>
              <a:rPr lang="cs-CZ" dirty="0" smtClean="0"/>
              <a:t>Fobická</a:t>
            </a:r>
          </a:p>
          <a:p>
            <a:r>
              <a:rPr lang="cs-CZ" dirty="0" smtClean="0"/>
              <a:t>Úzkostná</a:t>
            </a:r>
          </a:p>
          <a:p>
            <a:r>
              <a:rPr lang="cs-CZ" dirty="0" smtClean="0"/>
              <a:t>Depresivní</a:t>
            </a:r>
          </a:p>
          <a:p>
            <a:r>
              <a:rPr lang="cs-CZ" dirty="0" smtClean="0"/>
              <a:t>Nekrofilní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645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bychom mohli jinak vyjádřit pojem „komunikační šum“?</a:t>
            </a:r>
          </a:p>
          <a:p>
            <a:r>
              <a:rPr lang="cs-CZ" dirty="0" smtClean="0"/>
              <a:t>Setkali jste se ve svém životě již s nějakým komunikačním šumem? Popište podrobněji, co Vám způsobil.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99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na „tichou poštu“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50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bariér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057400" y="272687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Vnější bariéry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057400" y="4588328"/>
            <a:ext cx="22370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Vnitřní bariéry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4947557" y="4098470"/>
            <a:ext cx="930728" cy="489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947557" y="4747466"/>
            <a:ext cx="9307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947557" y="53912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335486" y="3902529"/>
            <a:ext cx="2139043" cy="685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fyziologické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6335487" y="4747467"/>
            <a:ext cx="2051954" cy="484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verbální</a:t>
            </a: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6335486" y="5391236"/>
            <a:ext cx="2139043" cy="643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neverbální</a:t>
            </a:r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>
            <a:off x="4972049" y="34547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6335486" y="3174397"/>
            <a:ext cx="2139043" cy="568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osobnostní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17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Představte si, že jste na přednášce. V první části přednášky se budete nudit, druhá část přednášky bude zajímavá. Jak budete hodnotit přednášku celkově? </a:t>
            </a:r>
          </a:p>
          <a:p>
            <a:r>
              <a:rPr lang="cs-CZ" dirty="0" smtClean="0"/>
              <a:t>Jste na semináři a posloucháte prezentaci neznámého studenta. Student je nervózní, přeskakuje mu hlas, je rudý, nejde mu pořádně rozumět. Při projevu se klátí tělem sem a tam. Jaký dojem si o něm vytvoříte a jak to ovlivní Váš postoj k němu v dalším časovém období?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29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 prvního dojmu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Potenciální bariéru představují první soudy, které si utváříme na základě prvních dojmů. Pozdější informace přijímáme pod vlivem prvotních soudů.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00081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sz="3600" b="1" dirty="0" smtClean="0"/>
              <a:t>Jak byste reagovali na následující sdělení? Jedná se o vysvětlení pozdějšího příchodu na pracoviště.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Nemohl jsem se prostě odtrhnout od televizní obrazovky. Vysílali zajímavou reportáž o záhadách světa a já jsem ztratil pojem o čase.</a:t>
            </a:r>
          </a:p>
          <a:p>
            <a:r>
              <a:rPr lang="cs-CZ" dirty="0" smtClean="0"/>
              <a:t>Když jsem zaparkoval na parkovišti před naší firmou, uviděl jsem neznámého muže, který zaútočil na bezbrannou stařenku, stařenka upadla na chodník a zůstala bezbranně ležet. Vyběhl jsem z auta a poskytl jí první pomoc. Doprovodil jsem ji pomalu domů. Telefon jsem měl vybitý, a proto jsem nemohl oznámit svůj pozdější příchod do práce.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78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Předcházející dva příklady nám dávaly nahlédnout do tzv. procesu </a:t>
            </a:r>
            <a:r>
              <a:rPr lang="cs-CZ" dirty="0" err="1" smtClean="0"/>
              <a:t>atribuce</a:t>
            </a:r>
            <a:r>
              <a:rPr lang="cs-CZ" dirty="0" smtClean="0"/>
              <a:t> (přisuzování). Jedná se o proces, při němž se snažíme vysvětlovat lidské chování na základe motivace.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92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Sebenaplňující proroctví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27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296</Words>
  <Application>Microsoft Office PowerPoint</Application>
  <PresentationFormat>Širokoúhlá obrazovka</PresentationFormat>
  <Paragraphs>28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Organika</vt:lpstr>
      <vt:lpstr>Komunikační šumy</vt:lpstr>
      <vt:lpstr>Prezentace aplikace PowerPoint</vt:lpstr>
      <vt:lpstr>Hra na „tichou poštu“</vt:lpstr>
      <vt:lpstr>Druhy bariér</vt:lpstr>
      <vt:lpstr>Zamyšlení</vt:lpstr>
      <vt:lpstr>Efekt prvního dojmu</vt:lpstr>
      <vt:lpstr>Jak byste reagovali na následující sdělení? Jedná se o vysvětlení pozdějšího příchodu na pracoviště.</vt:lpstr>
      <vt:lpstr>Prezentace aplikace PowerPoint</vt:lpstr>
      <vt:lpstr>Sebenaplňující proroctví</vt:lpstr>
      <vt:lpstr>Některé druhy patologické komunikace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Bobakova</dc:creator>
  <cp:lastModifiedBy>Bobakova</cp:lastModifiedBy>
  <cp:revision>20</cp:revision>
  <dcterms:created xsi:type="dcterms:W3CDTF">2017-08-31T05:38:36Z</dcterms:created>
  <dcterms:modified xsi:type="dcterms:W3CDTF">2017-09-04T08:19:02Z</dcterms:modified>
</cp:coreProperties>
</file>