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0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8367E8-AF00-47F5-BD6D-12B1FD128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69DCCED-10E1-4B49-B891-6F39C902C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593364A-401A-4415-BC78-A86E6CB7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7532EC1-816E-4BF6-99EF-83632D4B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C4768D4-CD20-4361-BB7B-CC1EB418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77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0CE06A-4607-41D1-AD76-327AE4A7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B11535C-51E2-4B0A-8E0B-B3C5E0479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E01EE6-AAE3-447A-9D53-0AB2D7B5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844C40-D553-4404-B7D0-3FDD6178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47CBB41-0345-4A2E-A38A-47477E95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842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823BF73-CB74-4821-A5F8-02768B382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BA0D979-53EF-4792-98B4-C13DAFC42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F8F0074-8563-4DCD-9F45-9CBA1A31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5FF6725-CBA3-4B96-92E1-C7DE8158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6166768-C979-4750-B24D-1E12463A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07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19085A-A253-458F-84AB-A44635B3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0A1FB73-DCCE-4C94-B9AA-DC4233B5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FCB1C4C-D44F-45FB-821B-D3B5A107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BB049A3-36D1-4E24-AFD2-4D38D40B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BD18D1-1323-449C-A568-6651C45A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005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8F0F87-128C-4C1A-8861-4CFE90BA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0D91FEA-E57B-45B4-832D-AC29BC5D1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8B20E0B-196F-4205-8C66-A9B44259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44B0D84-8A94-40B9-8710-E148EBC7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EA2B3F-689A-4CC6-83CB-3CDD8D80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639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01F136-002F-4AEF-9242-884087F3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40A6EB-A9C2-4A3A-8980-359000F28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904024E-6685-44B0-8F51-EF48D83F3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8623D0C-C149-433F-A25C-0680D4E4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7D1BBC4-4715-44C8-88E7-3C440762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0C590B6-FBDC-44D1-9ABE-54D45F4D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0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3EBC37-3943-42C2-B814-2D5FC01E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79284D4-5576-43AC-9B3A-5A43FC17E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B5C8FBB-BFA0-41E1-A724-EBD01DD58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D89A8A2A-F1BC-4B33-8535-CA848DD89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C499492-C135-4A18-A9AC-EF8C5BE38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7BF6F00-77FC-4615-8E87-0D6CB9EA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71E1C2A-AC6F-45D9-8F29-CA19C7E0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937B47A-7D17-4B00-951C-0DC10469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370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3A5201-8D28-45E3-AB2E-C035B8A7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063EE46-B3F6-47B4-A17A-B17E445F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EC9648F-927F-434E-88FF-B43E3D82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2CBE66C-7A17-4598-B738-EF91D700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724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1E2C891B-EF7C-47E9-9FBD-25BF7B96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2873A17-B591-4892-BEC3-1017EB0D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160F94A-B101-4F01-8883-542AC253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180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E21047-58CF-4311-8DC9-5CC6D868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4562D6-9477-421A-9F4F-C193F28A8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134E922-5A92-4CA9-9AEF-BB048B5B1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1036DD1-8AC0-4A21-AF6B-59CEC589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7908FD3-6EA4-48DF-A8C8-F98B6F2D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0AF7E9B-3BD8-4B63-BF54-FC461B3D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35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4ED263-0DC1-4333-BA22-F39EAE14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FC4ED35-1B01-46DC-9E85-E167CF232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61515A4-35FD-4FFE-80BC-BFA865C93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8F9B367-6A97-416F-834A-D944B6A3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912CC17-DC0A-40E5-9EDD-9C5B11B2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CAEA93C-9A0E-4C47-9C1D-5284CD92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53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551432C1-4BE8-47E1-9DE4-CB1C84E6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F1D5FF0-601B-4174-A1B5-6DC1FF69D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88301F-6B05-496E-B382-972267409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7202-2157-4C81-A3CC-72A515D93D72}" type="datetimeFigureOut">
              <a:rPr lang="cs-CZ" smtClean="0"/>
              <a:pPr/>
              <a:t>6.5.2021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7CE824-7473-45B1-9E08-998F58541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BD82CD8-2EB9-4EC6-B063-8A0D2714C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79BA-1B82-4F7F-8FFA-01E2B5B1B7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728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6F763C-021C-4786-BEF1-4D3974F1A5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Mediální komunikace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9DE1918-BB72-4E1C-9CFB-AEECA7C381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72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EF1F80-CA82-4D9C-A74D-AD92CF4A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atak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2067CD-8281-4766-88A1-5A7FC460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atak je dojem zainteresovaného člověka, že média na něho útočí. </a:t>
            </a:r>
          </a:p>
          <a:p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skutečnosti jde médiím o zájem publika, čili o zisk a rentabilitu mediální produkce.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831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7EF133-8998-4983-AE02-2701CEC9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efekt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402FDDA-50C4-4336-88A2-111E2817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efekt je dopad mediální komunikace na zúčastněný subjekt či objekt.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6397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6CFD70-68DE-48B4-8AD9-2793085B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1: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80F7B7-6FDA-45A9-8303-7FA66B6F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Zamyslete se nad tím, kdy byla podle vás společnost vystavena ovlivňováním médií. Za jakým účelem? O co se jednalo?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235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7413E8-E067-444C-8704-E07F3C8A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2: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E807F2-8759-4008-AAB0-16DB3DCC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byste interpretovali Bednářův výrok (2012, 37): „Špatný mediální obraz vede k nežádoucím efektům v reálném světě bez ohledu na to, jaká je skutečnost a co jej způsobilo.“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interpretaci se zaměřte na konkrétní mediální obraz situace prezentovaný médií a na konkrétní dopady tohoto mediálního obrazu na společnost.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485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C22B84-A528-4D07-888C-51B39426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3: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8422143-E5A6-4815-94DA-EAFBB9BE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čem podle vás závisí míra ovlivnitelnosti publika?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formulování odpovědí přihlédněte k dlouhodobým i krátkodobým aspektům mediálního působení.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946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127C5C-C024-467A-BE5E-A2AA449F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4</a:t>
            </a:r>
            <a:endParaRPr lang="cs-CZ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98A99C4-B6FE-47FA-A281-E4539CB35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je podle vás poměr mezi: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získanými informacemi,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zpracovanými informacemi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výsledným mediálním produktem?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0121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3BA47B-6509-4C3E-BF32-A1A14973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2361E5-A462-4877-B221-9557B010E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Nyní si přečtěte následující mediální produkty umístěné v tabulce a doplňte podle vás míru zajímavosti pro publikum. Míru zajímavosti označte číslicemi 1, 2, 3. (1 odpovídá nízké míře zajímavosti, 2 odpovídá střední míře zajímavosti a 3 představuje vysokou míru zajímavosti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90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FF12DA-8956-41C4-BEF1-68ACED2E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B5E9C1-0B24-4872-A0AF-4A72B6EC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 mediálního produktu Míra zajímavosti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tajné odposlech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tisková zpráva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rozhovory svědků tragických nehod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tiskové prohlášení krizová komunikace podniku prostřednictvím médií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rozhovory s vedením podniku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odtajněné dokumenty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60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493B17-3046-4518-BE5E-43754DC2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Způsoby formování postojů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5FB5CC-9023-4D3E-9483-0FE9D8DA7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Nástroje mediální komunikace formují postoj k mediálnímu problému. Formování tohoto postoje je možné docílit dvěma způsoby: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nepřímo,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554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617114-B8C1-407D-AE8B-D9919750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Nepřímá komunikace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F71489-5870-46D3-9E44-5A6AE5A1A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nepřímé komunikaci se organizace neobrací přímo na média. Nekomunikuje s nimi tedy přímo.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Využívá k tomu různých aktivit, jež mají vést k ovlivňování mínění v její prospěch.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Volba nepřímé komunikace je vhodná tehdy, kdy z různých příčin se nedaří vytvořit přímý kontakt s médií.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427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771DA0-1175-46F5-9325-02328431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Jakou roli hrají média v dnešní společnosti?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9EB80B8-F497-48F8-B9BF-2EB35922A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Zaměřte se na úkoly médií.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vlivy.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xmlns="" val="2812863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3B275C-24FB-412F-BE9B-D1B6880A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Přímá komunikace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D38578-FBD7-4DEE-B93B-14CA5AA9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Přímá komunikace s médií využívá nejrůznější mediální nástroje. Bednář (2011, 67)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uvádí např.: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regulující tiskové zprávy a tisková prohlášení,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tiskové konference,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lobbing,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zaštiťování se autoritami,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koncentrace a rozptylování zdroje problému,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externalizace zdroje problému.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9944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CCEEF1-0A03-4C63-84CD-183BCC6D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89A173-3EEE-4645-9904-DE5A16B58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Proč se mediálně lobbuje?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Proč se zaštiťuje autoritami?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Proč se koncentruje zdroj problému?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Proč se rozptyluje zdroj problému?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 všem výše uvedeným ukázkám zvolte příklady, které jsou vám známy z minulosti, o kterých sami víte nebo jste o nich slyšeli.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6044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D20183-8D91-4E97-A525-F30DA0AD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Zamyšlení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7E349FA-02D4-457A-B5ED-1AC50873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Proč se mediálně lobbuje?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Proč se zaštiťuje autoritami?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Proč se koncentruje zdroj problému?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Proč se rozptyluje zdroj problému?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 všem výše uvedeným ukázkám zvolte příklady, které jsou vám známy z minulosti, o kterých sami víte nebo jste o nich slyšeli.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0387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1DB10D-C983-48AE-8926-2B25D98C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065F286-0C45-453B-9B8B-CDFB54507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VEJVODOVÁ, PETRA A MILOŠ GREGOR. Nejlepší kniha o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fake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dezinformacích a manipulacích. Brno: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2018. ISBN 978-80-264-1805-4.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28111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9F809E-2707-4C3C-87ED-7D1F5576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PŘÍPADOVÁ STUDIE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F469E98-69A0-4AC0-8B67-F059A8FB6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Nastudujte si v odborné literatuře odpovědi k následujícím dotazům?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Jakým hrozbám jsou uživatelé sociálních sítí vystaveni?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Jak se bránit rizikům při používání sociálních sítí?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tomu vám poslouží tato publikace: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PETROWSKI, THORSEN. Bezpečnost na internetu pro všechny. Liberec: Dialog,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2014. ISBN 978-80-7424-066-9.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690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F61B01-3C66-4F1E-A5FD-CB4C0B7C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A35A04D-C84F-4F84-879D-265851BC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Jakým hrozbám jsou uživatelé sociálních sítí vystaveni?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se bránit rizikům při používání sociálních sítí?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56733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D904C7-6C30-45A1-A824-E4915E65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Samostatný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CC65F3-F849-4FA8-80C7-5BF6192D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publikací uvedených níže zhodnoťte nyní sami rizika a přínosy sociálních médií při řešení složitých krizových situací prostřednictvím médií.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xmlns="" val="3475113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ABBB67-6132-4B4D-8D23-25E07B6E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7C98B6-6E08-4C9A-A3C5-792CEA97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LUHMANN, NIKLAS. Realita masmédií. Praha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Academica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2014. ISBN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2164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BBADE9-BE3E-43ED-AB75-5130DE79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500062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Krizová webová stránka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515121-BBDB-46E0-AE4F-8B323DA58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</a:t>
            </a:r>
            <a:r>
              <a:rPr lang="cs-CZ"/>
              <a:t>měla vypadat?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352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3D6DCE-2F0B-44D2-8CAC-5E4406D3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272AD5-3A81-495F-A002-3F762229B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„Bednář (2012, 37) např. hovoří o tom, že vliv médií je prokazatelný, ne však bezprostřední. Dále upozorňuje na skutečnost, že média rozhodují o tom, o čem společnost bude diskutovat.“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Uveďte příklady ze současnosti, které toto tvrzení potvrzují.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274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68DEDE-EE2B-4518-A96B-7E69D6BE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Komentujte: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1EEBDE-BF1F-4064-A4AC-39DD0272C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Souhlasíte s tvrzením, že vliv médií na společnost není přímočarý, v žádném případě ne simplexní, ale značný?  Považujete média za oblíbený prostředek komunikace a zároveň nástroj ovlivňování lidí?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017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D18646-C480-47CE-8DF6-6AFDB83B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Komerční média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3998AB7-A8AA-43DE-B7F8-67622542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Chtějí získat uznání kolem médií je ve společnosti získat uznání, prestiž a morální status?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Bednáříka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Jiráka a </a:t>
            </a:r>
            <a:r>
              <a:rPr lang="cs-CZ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Köpplové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(2012, 382) jde médiím v prvé řadě o následující: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Rentabilitu produkce.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Generování zisku.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511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74FDDD-5D4B-4B86-9A40-77B881185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produkty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0891553-9144-497B-A036-3E8048D53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další části si objasníme některé důležité </a:t>
            </a:r>
            <a:r>
              <a:rPr lang="cs-CZ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pojmy</a:t>
            </a: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byste měli znát a měli umět </a:t>
            </a:r>
            <a:r>
              <a:rPr lang="cs-CZ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vysvětlit</a:t>
            </a: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nejlépe umět </a:t>
            </a:r>
            <a:r>
              <a:rPr lang="cs-CZ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aplikovat</a:t>
            </a: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konkrétní situaci.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392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A621C1-529E-4992-B743-9EC78408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DEFINICE POJMŮ MEDIÁLNÍ KOMUNIKACE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87004C-7DA4-4D74-840A-4C765CBA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Krizová mediální komunikace představuje </a:t>
            </a: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specifický druh komunikace s médií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neboť tento druh komunikace je realizován v době, kdy jde organizaci či instituci o mnoho.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co jde organizaci, co vše je v sázce?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musí organizace vzít </a:t>
            </a:r>
            <a:r>
              <a:rPr lang="cs-CZ" sz="4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úvahu?</a:t>
            </a:r>
            <a:endParaRPr lang="cs-CZ" sz="4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sázce bývá její dobré jméno, prestiž, zvuk apod., v době, kdy sebemenší zaváhání či špatné rozhodnutí nebo nevhodně volený druh mediálního produktu může vážně ohrozit její další chod.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210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5AC2B8-4867-4EA4-9EFA-56E0FAFB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obraz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BA86AF-D460-4FE1-82B9-D401F44C8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obraz je způsob prezentování problému nebo osoby či organizace v médiích.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Je-li jednou prezentován určitým způsob, je pravděpodobné, že se tento způsob prezentace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opakovat.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Hovořte o mediálním obrazu osoby či organizace, která se takto díky médiím vytvořila.</a:t>
            </a:r>
          </a:p>
        </p:txBody>
      </p:sp>
    </p:spTree>
    <p:extLst>
      <p:ext uri="{BB962C8B-B14F-4D97-AF65-F5344CB8AC3E}">
        <p14:creationId xmlns:p14="http://schemas.microsoft.com/office/powerpoint/2010/main" xmlns="" val="338217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FFDEBE-C61B-47F9-9549-E194CA6A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problém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A4284F-CDA4-4D52-B334-316B94FBE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Mediální problém je </a:t>
            </a:r>
            <a:r>
              <a:rPr lang="cs-CZ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svou skutečností </a:t>
            </a:r>
            <a:r>
              <a:rPr lang="cs-CZ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ohrožuje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jednotlivce nebo firmy, organizace tím, že poškozuje jejich image, pověst a dobré jméno.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713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967</Words>
  <Application>Microsoft Office PowerPoint</Application>
  <PresentationFormat>Vlastní</PresentationFormat>
  <Paragraphs>105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Office</vt:lpstr>
      <vt:lpstr>Mediální komunikace</vt:lpstr>
      <vt:lpstr>Jakou roli hrají média v dnešní společnosti?</vt:lpstr>
      <vt:lpstr>Zamyšlení</vt:lpstr>
      <vt:lpstr>Komentujte:</vt:lpstr>
      <vt:lpstr>Komerční média</vt:lpstr>
      <vt:lpstr>Mediální produkty </vt:lpstr>
      <vt:lpstr>DEFINICE POJMŮ MEDIÁLNÍ KOMUNIKACE </vt:lpstr>
      <vt:lpstr>Mediální obraz</vt:lpstr>
      <vt:lpstr>Mediální problém</vt:lpstr>
      <vt:lpstr>Mediální atak</vt:lpstr>
      <vt:lpstr>Mediální efekt</vt:lpstr>
      <vt:lpstr>Úkol 1:</vt:lpstr>
      <vt:lpstr>Úkol 2:</vt:lpstr>
      <vt:lpstr>Úkol 3:</vt:lpstr>
      <vt:lpstr>Úkol 4</vt:lpstr>
      <vt:lpstr>Zamyšlení</vt:lpstr>
      <vt:lpstr>Snímek 17</vt:lpstr>
      <vt:lpstr>Způsoby formování postojů</vt:lpstr>
      <vt:lpstr>Nepřímá komunikace</vt:lpstr>
      <vt:lpstr>Přímá komunikace</vt:lpstr>
      <vt:lpstr>Zamyšlení</vt:lpstr>
      <vt:lpstr>Zamyšlení</vt:lpstr>
      <vt:lpstr>Tip</vt:lpstr>
      <vt:lpstr>PŘÍPADOVÁ STUDIE </vt:lpstr>
      <vt:lpstr>Snímek 25</vt:lpstr>
      <vt:lpstr>Samostatný úkol</vt:lpstr>
      <vt:lpstr>Tip</vt:lpstr>
      <vt:lpstr> Krizová webová stránka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komunikace</dc:title>
  <dc:creator>bobak</dc:creator>
  <cp:lastModifiedBy>Admin</cp:lastModifiedBy>
  <cp:revision>20</cp:revision>
  <dcterms:created xsi:type="dcterms:W3CDTF">2020-11-24T06:48:13Z</dcterms:created>
  <dcterms:modified xsi:type="dcterms:W3CDTF">2021-05-06T04:36:35Z</dcterms:modified>
</cp:coreProperties>
</file>