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66" r:id="rId4"/>
    <p:sldId id="267" r:id="rId5"/>
    <p:sldId id="268" r:id="rId6"/>
    <p:sldId id="275" r:id="rId7"/>
    <p:sldId id="270" r:id="rId8"/>
    <p:sldId id="271" r:id="rId9"/>
    <p:sldId id="272" r:id="rId10"/>
    <p:sldId id="269" r:id="rId11"/>
    <p:sldId id="273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vel Tuleja" initials="P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FF7171"/>
    <a:srgbClr val="FFFF99"/>
    <a:srgbClr val="9F2B2B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029" autoAdjust="0"/>
  </p:normalViewPr>
  <p:slideViewPr>
    <p:cSldViewPr>
      <p:cViewPr varScale="1">
        <p:scale>
          <a:sx n="138" d="100"/>
          <a:sy n="138" d="100"/>
        </p:scale>
        <p:origin x="15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21.09.2021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077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729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617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743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16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838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763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724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176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ajd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gajdova@opf.slu.cz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843558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3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Ekonomika </a:t>
            </a:r>
            <a:r>
              <a:rPr lang="cs-CZ" sz="30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neziskových </a:t>
            </a:r>
            <a:r>
              <a:rPr lang="cs-CZ" sz="3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organizací</a:t>
            </a:r>
            <a:endParaRPr lang="cs-CZ" sz="3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115616" y="3147814"/>
            <a:ext cx="3888432" cy="1368152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cs-CZ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ÚVODNÍ PŘEDNÁŠKA</a:t>
            </a:r>
          </a:p>
          <a:p>
            <a:pPr marL="0" indent="0" algn="ctr">
              <a:buNone/>
            </a:pPr>
            <a:endParaRPr lang="cs-CZ" sz="1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1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Obecné informace, podmínky absolvování apod.</a:t>
            </a:r>
          </a:p>
          <a:p>
            <a:pPr marL="0" indent="0" algn="ctr">
              <a:buNone/>
            </a:pPr>
            <a:endParaRPr lang="cs-CZ" sz="18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18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KOMBINOVANÉ STUDIUM</a:t>
            </a:r>
            <a:endParaRPr lang="cs-CZ" sz="18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524101" y="3795886"/>
            <a:ext cx="361989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cs-CZ" altLang="cs-CZ" sz="1500" dirty="0">
                <a:solidFill>
                  <a:srgbClr val="307871"/>
                </a:solidFill>
                <a:latin typeface="Arial" pitchFamily="34" charset="0"/>
                <a:cs typeface="Arial" pitchFamily="34" charset="0"/>
              </a:rPr>
              <a:t>Ing. Karin Gajdová,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Hodnocení zápočtového testu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Maximálně lze získat 100 b.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Minimálně pro úspěšné absolvování kurzu je potřeba získat 60 b.</a:t>
            </a:r>
          </a:p>
          <a:p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možné ústní 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dozkoušení v případě, že výsledek testu bude „na hraně“.</a:t>
            </a: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2212684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Závěr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Dotazy?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 zápočtového testu</a:t>
            </a:r>
            <a:r>
              <a:rPr lang="cs-CZ"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Poznámky z přednášek – k testu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314326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Ing. Karin Gajdová, Ph.D.</a:t>
            </a:r>
          </a:p>
          <a:p>
            <a:pPr>
              <a:buFont typeface="Wingdings" pitchFamily="2" charset="2"/>
              <a:buChar char="ü"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Kancelář: A234</a:t>
            </a: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Email: </a:t>
            </a: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3"/>
              </a:rPr>
              <a:t>gajdova@opf.slu.cz</a:t>
            </a: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Telefon: +420 596 398 346</a:t>
            </a:r>
          </a:p>
          <a:p>
            <a:pPr>
              <a:buFont typeface="Wingdings" pitchFamily="2" charset="2"/>
              <a:buChar char="ü"/>
            </a:pPr>
            <a:endParaRPr lang="cs-CZ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Konzultační hodiny </a:t>
            </a:r>
          </a:p>
          <a:p>
            <a:pPr lvl="1">
              <a:buFont typeface="Wingdings" pitchFamily="2" charset="2"/>
              <a:buChar char="ü"/>
            </a:pPr>
            <a:r>
              <a:rPr lang="cs-CZ" sz="1400" b="1" dirty="0"/>
              <a:t>Čtvrtek 8:15 - 9:45</a:t>
            </a:r>
            <a:br>
              <a:rPr lang="cs-CZ" sz="1400" b="1" dirty="0"/>
            </a:br>
            <a:r>
              <a:rPr lang="cs-CZ" sz="1400" b="1" dirty="0"/>
              <a:t>Čtvrtek 13:00 - 13:30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 smtClean="0"/>
              <a:t>Jinak </a:t>
            </a:r>
            <a:r>
              <a:rPr lang="cs-CZ" sz="1400" dirty="0"/>
              <a:t>dle předchozí </a:t>
            </a:r>
            <a:endParaRPr lang="cs-CZ" sz="1400" dirty="0" smtClean="0"/>
          </a:p>
          <a:p>
            <a:pPr lvl="1">
              <a:buFont typeface="Wingdings" pitchFamily="2" charset="2"/>
              <a:buChar char="ü"/>
            </a:pPr>
            <a:r>
              <a:rPr lang="cs-CZ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 </a:t>
            </a: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případě potřeby delší konzultace doporučuji domluvit si schůzku prostřednictvím emailu – je možné se domluvit také na jiném termínu, než jsou vypsány konzultační hodiny – vše záleží na společné domluvě</a:t>
            </a: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Popis předmětu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Ekonomika neziskových organizací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Zkratka: 	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EVS/BKENO</a:t>
            </a: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Kredit:		5 kreditů</a:t>
            </a:r>
          </a:p>
          <a:p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Zakončení: 	Zápočet</a:t>
            </a: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220417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Struktura předmětu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Neziskový sektor a neziskové organizace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Veřejné a nestátní neziskové organizace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Občanská sdružení  (SPOLKY)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Obecně prospěšné společnosti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Nadace a nadační fondy (FUNDACE)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Církve a náboženské společnosti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Dobrovolnictví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Financování nestátních neziskových organizací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Fundraising</a:t>
            </a:r>
            <a:endParaRPr lang="cs-CZ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Nestátní neziskové organizace a veřejná 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neziskových organizací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neziskových organizací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Neziskový a komerční sektor</a:t>
            </a: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1769402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71550"/>
            <a:ext cx="9036496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Literatura a další zdroje ke studiu</a:t>
            </a:r>
          </a:p>
          <a:p>
            <a:pPr>
              <a:buNone/>
            </a:pPr>
            <a:endParaRPr lang="cs-CZ" sz="1400" b="1" dirty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</a:endParaRP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Základní: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ŠKARABELOVÁ, S. A KOL.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Když se řekne nezisková organizace.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Brno: ESF MU, 2002. ISBN 80-210-3031-3.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REKTOŘÍK, J. A KOL.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Organizace neziskového sektoru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Praha: 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Ekopress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2007. ISBN 978-80-86929-25-5.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HYÁNEK, V.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Ekonomika neziskových organizací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Brno: ESF MU, 2004. ISBN 80-210-3501-3.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FRIČ, P., GOULLI, R. A KOL.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Neziskový sektor v ČR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Praha: 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Eurolex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Bohemia, 2001. ISBN neuvedeno.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DUBEN, R.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Neziskový sektor v ekonomice a společnosti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Praha: 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Codex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Bohemia, 1996. ISBN 80-85963-19-1. </a:t>
            </a:r>
          </a:p>
          <a:p>
            <a:r>
              <a:rPr lang="cs-CZ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Doporučená: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DRUCKER, P. F. </a:t>
            </a:r>
            <a:r>
              <a:rPr lang="cs-CZ" sz="1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neziskových organizací - praxe a principy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Praha: Management </a:t>
            </a:r>
            <a:r>
              <a:rPr lang="cs-CZ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1994. ISBN 80-85603-31-1. </a:t>
            </a:r>
          </a:p>
          <a:p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Nutné k úspěšnému zvládnutí zápočtu: převážně PŘEDNÁŠKY!!!!!</a:t>
            </a: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1960870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71550"/>
            <a:ext cx="9036496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PŘEDNÁŠKA – 3 BLOKY</a:t>
            </a:r>
            <a:endParaRPr lang="cs-CZ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400" b="1" dirty="0">
              <a:solidFill>
                <a:srgbClr val="000000"/>
              </a:solidFill>
              <a:latin typeface="Arial" panose="020B0604020202020204" pitchFamily="34" charset="0"/>
              <a:cs typeface="Arial" pitchFamily="34" charset="0"/>
            </a:endParaRPr>
          </a:p>
          <a:p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Termíny přednášek pro studenty kombinované 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formy:</a:t>
            </a:r>
          </a:p>
          <a:p>
            <a:pPr lvl="1"/>
            <a:r>
              <a:rPr lang="cs-CZ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VIZ IS.SLU.CZ</a:t>
            </a:r>
          </a:p>
          <a:p>
            <a:pPr marL="457200" lvl="1" indent="0">
              <a:buNone/>
            </a:pPr>
            <a:endParaRPr lang="cs-CZ" sz="12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cs-CZ" sz="1400" b="1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4081537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Požadavky pro úspěšné absolvování kurzu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50 % účast na </a:t>
            </a:r>
            <a:r>
              <a:rPr lang="cs-CZ" sz="14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seminářích</a:t>
            </a:r>
            <a:endParaRPr lang="cs-CZ" sz="1400" strike="sngStrik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Seminární </a:t>
            </a:r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 (hodnocená minimálně 6 body celkem, maximum 10 bodů</a:t>
            </a:r>
            <a:r>
              <a:rPr lang="cs-CZ" sz="14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studenty kombinované formy 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momentálně 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neplatí </a:t>
            </a:r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podmínka splnění seminární práce</a:t>
            </a:r>
            <a:endParaRPr lang="cs-CZ" sz="1400" strike="sngStrik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Zápočtový </a:t>
            </a:r>
            <a:r>
              <a:rPr lang="cs-CZ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4291788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Seminární práce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Připravit si obhajobu v </a:t>
            </a:r>
            <a:r>
              <a:rPr lang="cs-CZ" sz="1400" strike="sngStrike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pointu (viz „</a:t>
            </a:r>
            <a:r>
              <a:rPr lang="cs-CZ" sz="1400" strike="sngStrike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vzor_obhajoby_SP</a:t>
            </a:r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“)</a:t>
            </a:r>
          </a:p>
          <a:p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Poslat vyučujícímu (</a:t>
            </a:r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gajdova@opf.slu.cz</a:t>
            </a:r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Obhájit na semináři (v předem zvoleném a nahlášeném </a:t>
            </a:r>
            <a:r>
              <a:rPr lang="cs-CZ" sz="1400" strike="sngStrik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termínu – studenti si budou volit termín a téma na druhém semináři)</a:t>
            </a:r>
            <a:endParaRPr lang="cs-CZ" sz="1400" strike="sngStrik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400" strike="sngStrik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SP:</a:t>
            </a:r>
          </a:p>
          <a:p>
            <a:pPr lvl="1"/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Max. 10 bodů</a:t>
            </a:r>
          </a:p>
          <a:p>
            <a:pPr lvl="1"/>
            <a:r>
              <a:rPr lang="cs-CZ" sz="1400" strike="sng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Min. 6 bodů (nutné pro připuštění ke zápočtu)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4035974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136904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Zápočtový test</a:t>
            </a:r>
          </a:p>
          <a:p>
            <a:pPr>
              <a:buNone/>
            </a:pPr>
            <a:endParaRPr lang="cs-CZ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 zápočtového testu bude ujasněn v průběhu semestru</a:t>
            </a:r>
          </a:p>
          <a:p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Bližší informace k zápočtovému testu budou podávány v průběhu semestru – dle aktuální situace (</a:t>
            </a:r>
            <a:r>
              <a:rPr lang="cs-CZ" sz="20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cs-CZ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19)</a:t>
            </a:r>
          </a:p>
          <a:p>
            <a:pPr marL="0" indent="0">
              <a:buNone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zápočtu: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Kombinovaná:</a:t>
            </a:r>
          </a:p>
          <a:p>
            <a:pPr lvl="2"/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otázek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a,b,c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otázky otevřené</a:t>
            </a:r>
          </a:p>
          <a:p>
            <a:pPr lvl="2"/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Možné ústní dozkoušení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8100392" cy="507703"/>
          </a:xfrm>
        </p:spPr>
        <p:txBody>
          <a:bodyPr/>
          <a:lstStyle/>
          <a:p>
            <a:r>
              <a:rPr lang="cs-CZ" sz="1600" dirty="0">
                <a:latin typeface="Arial" pitchFamily="34" charset="0"/>
                <a:cs typeface="Arial" pitchFamily="34" charset="0"/>
              </a:rPr>
              <a:t>Ekonomika neziskových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63199884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6570</TotalTime>
  <Words>503</Words>
  <Application>Microsoft Office PowerPoint</Application>
  <PresentationFormat>Předvádění na obrazovce (16:9)</PresentationFormat>
  <Paragraphs>110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SLU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  <vt:lpstr>Ekonomika neziskových organizací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Gajdova</cp:lastModifiedBy>
  <cp:revision>178</cp:revision>
  <dcterms:created xsi:type="dcterms:W3CDTF">2016-07-06T15:42:34Z</dcterms:created>
  <dcterms:modified xsi:type="dcterms:W3CDTF">2021-09-21T10:18:08Z</dcterms:modified>
</cp:coreProperties>
</file>