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9" r:id="rId4"/>
    <p:sldId id="283" r:id="rId5"/>
    <p:sldId id="292" r:id="rId6"/>
    <p:sldId id="293" r:id="rId7"/>
    <p:sldId id="296" r:id="rId8"/>
    <p:sldId id="281" r:id="rId9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93" d="100"/>
          <a:sy n="93" d="100"/>
        </p:scale>
        <p:origin x="15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jer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>
                <a:solidFill>
                  <a:schemeClr val="tx1"/>
                </a:solidFill>
              </a:rPr>
              <a:t>EKONOMIE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 </a:t>
            </a:r>
            <a:r>
              <a:rPr lang="cs-CZ" sz="4000" dirty="0">
                <a:solidFill>
                  <a:schemeClr val="tx1"/>
                </a:solidFill>
              </a:rPr>
              <a:t>(BPEKO)</a:t>
            </a:r>
            <a:r>
              <a:rPr lang="cs-CZ" sz="6000" dirty="0">
                <a:solidFill>
                  <a:schemeClr val="tx1"/>
                </a:solidFill>
              </a:rPr>
              <a:t> 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semináře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3200" dirty="0">
                <a:solidFill>
                  <a:schemeClr val="tx1"/>
                </a:solidFill>
              </a:rPr>
              <a:t>Ing. </a:t>
            </a:r>
            <a:r>
              <a:rPr lang="cs-CZ" sz="3200">
                <a:solidFill>
                  <a:schemeClr val="tx1"/>
                </a:solidFill>
              </a:rPr>
              <a:t>Ingrid Majerová, Dr.        </a:t>
            </a: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ZS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990600"/>
            <a:ext cx="8286808" cy="5715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b="1" i="1" dirty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dirty="0"/>
              <a:t>Doc. Ing. Marian </a:t>
            </a:r>
            <a:r>
              <a:rPr lang="cs-CZ" dirty="0" err="1"/>
              <a:t>Lebiedzik</a:t>
            </a:r>
            <a:r>
              <a:rPr lang="cs-CZ" dirty="0"/>
              <a:t>, Ph.D.</a:t>
            </a:r>
          </a:p>
          <a:p>
            <a:pPr>
              <a:buNone/>
            </a:pPr>
            <a:r>
              <a:rPr lang="cs-CZ" b="1" i="1" dirty="0"/>
              <a:t>VEDOUCÍ 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Ingrid Majerová, Dr.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/>
              <a:t>		kancelář A203</a:t>
            </a:r>
          </a:p>
          <a:p>
            <a:pPr marL="273050" indent="-273050">
              <a:spcBef>
                <a:spcPts val="0"/>
              </a:spcBef>
              <a:buNone/>
            </a:pPr>
            <a:endParaRPr lang="cs-CZ" dirty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		</a:t>
            </a:r>
            <a:r>
              <a:rPr lang="cs-CZ" dirty="0">
                <a:hlinkClick r:id="rId3"/>
              </a:rPr>
              <a:t>majerova@opf.slu.cz</a:t>
            </a:r>
            <a:endParaRPr lang="cs-CZ" dirty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/>
              <a:t>		</a:t>
            </a:r>
            <a:r>
              <a:rPr lang="cs-CZ" u="sng" dirty="0"/>
              <a:t>Konzultační hodiny</a:t>
            </a:r>
            <a:r>
              <a:rPr lang="cs-CZ" dirty="0"/>
              <a:t>:  </a:t>
            </a:r>
            <a:r>
              <a:rPr lang="cs-CZ" b="1" dirty="0"/>
              <a:t>pondělí   12:30-13:30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b="1" dirty="0"/>
              <a:t>				           čtvrtek 	 18:00-19:00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b="1" dirty="0"/>
              <a:t>		                                      jinak dle předchozí dohody</a:t>
            </a:r>
          </a:p>
          <a:p>
            <a:pPr>
              <a:spcBef>
                <a:spcPts val="0"/>
              </a:spcBef>
              <a:buNone/>
            </a:pPr>
            <a:endParaRPr lang="cs-CZ" sz="2800" dirty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2021/2022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bakalářského prezenčního studia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písemná zkouška (+dobrovolný průběžný test)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Podmínkou připuštění studenta ke zkoušce je splnění podmínek semináře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dirty="0"/>
              <a:t>Celkově </a:t>
            </a:r>
            <a:r>
              <a:rPr lang="cs-CZ" sz="2600" dirty="0"/>
              <a:t>lze v předmětu získat </a:t>
            </a:r>
            <a:r>
              <a:rPr lang="cs-CZ" sz="2600" b="1" dirty="0"/>
              <a:t>100 bodů</a:t>
            </a:r>
            <a:r>
              <a:rPr lang="cs-CZ" sz="2600" dirty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15 bodů </a:t>
            </a:r>
            <a:r>
              <a:rPr lang="cs-CZ" sz="2600" dirty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25 bodů </a:t>
            </a:r>
            <a:r>
              <a:rPr lang="cs-CZ" sz="2600" dirty="0"/>
              <a:t>-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60 bodů </a:t>
            </a:r>
            <a:r>
              <a:rPr lang="cs-CZ" sz="2600" dirty="0"/>
              <a:t>– písemná zkouška (teorie, grafy)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</a:rPr>
              <a:t>Závěrečná klasifikace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91 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83 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75 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67 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59 –   0 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686656"/>
            <a:ext cx="8153400" cy="6248400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Semináře budou probíhat prezenční formou (za předpokladu, že semináře budou probíhat na fakultě, je nezbytné mít min. 60% účast)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Veškeré podklady pro semináře budou umístěny v IS SU ve složce předmětu </a:t>
            </a:r>
            <a:r>
              <a:rPr lang="cs-CZ" sz="2600" dirty="0" err="1"/>
              <a:t>BPEKO_učební</a:t>
            </a:r>
            <a:r>
              <a:rPr lang="cs-CZ" sz="2600" dirty="0"/>
              <a:t> </a:t>
            </a:r>
            <a:r>
              <a:rPr lang="cs-CZ" sz="2600" dirty="0" err="1"/>
              <a:t>materiály_Semináře</a:t>
            </a:r>
            <a:r>
              <a:rPr lang="cs-CZ" sz="2600" dirty="0"/>
              <a:t> Majerová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Studenti budou za svou aktivitu na seminářích bodováni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V případě přechodu na online formu seminářů budou studenti část příkladů řešit sami a výsledky zasílat vedoucímu semináře v podobě a čase, který určí vedoucí semináře, za tuto samostatnou práci pak obdrží bodové hodnocení za aktivitu v seminářích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i="1" u="sng" dirty="0"/>
              <a:t>1 průběžný test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/>
              <a:t>za 25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průběžný test je nepovinný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Termín průběžného testu – </a:t>
            </a:r>
            <a:r>
              <a:rPr lang="cs-CZ" sz="2600" b="1" dirty="0"/>
              <a:t>čtvrtek 25.11. na začátku  přednášky, tj. v 11.25 ve Velkém sále</a:t>
            </a:r>
            <a:r>
              <a:rPr lang="cs-CZ" sz="2600" dirty="0"/>
              <a:t> </a:t>
            </a:r>
            <a:endParaRPr lang="cs-CZ" sz="2600" b="1" dirty="0"/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>
              <a:spcAft>
                <a:spcPts val="1200"/>
              </a:spcAft>
            </a:pPr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příkladů</a:t>
            </a:r>
          </a:p>
          <a:p>
            <a:pPr algn="just">
              <a:spcAft>
                <a:spcPts val="1200"/>
              </a:spcAft>
            </a:pPr>
            <a:r>
              <a:rPr lang="cs-CZ" sz="2600" dirty="0"/>
              <a:t>Barevné pastelky (fixy, propisky), pravítko</a:t>
            </a:r>
          </a:p>
          <a:p>
            <a:pPr algn="just">
              <a:spcAft>
                <a:spcPts val="1200"/>
              </a:spcAft>
            </a:pPr>
            <a:r>
              <a:rPr lang="cs-CZ" sz="2600" dirty="0"/>
              <a:t>Zadání příkladů, které je vloženo v IS SU, složka </a:t>
            </a:r>
            <a:r>
              <a:rPr lang="cs-CZ" sz="2600" dirty="0" err="1"/>
              <a:t>BPEKO_učební</a:t>
            </a:r>
            <a:r>
              <a:rPr lang="cs-CZ" sz="2600" dirty="0"/>
              <a:t> </a:t>
            </a:r>
            <a:r>
              <a:rPr lang="cs-CZ" sz="2600" dirty="0" err="1"/>
              <a:t>materiály_Semináře</a:t>
            </a:r>
            <a:r>
              <a:rPr lang="cs-CZ" sz="2600" dirty="0"/>
              <a:t> Majerová (prosím, ujistěte se, kdo je vedoucím vašeho semináře)</a:t>
            </a:r>
          </a:p>
          <a:p>
            <a:pPr algn="just">
              <a:spcAft>
                <a:spcPts val="1200"/>
              </a:spcAft>
            </a:pPr>
            <a:r>
              <a:rPr lang="cs-CZ" sz="2600" dirty="0"/>
              <a:t>Omluva v případě pozdního příchodu, či předčasného odchodu ze semináře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/>
              <a:t>Harmonogram seminářů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3785589"/>
              </p:ext>
            </p:extLst>
          </p:nvPr>
        </p:nvGraphicFramePr>
        <p:xfrm>
          <a:off x="342452" y="630220"/>
          <a:ext cx="8305800" cy="4552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95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20. 9.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Úvodní týden – semináře se nekonají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27.</a:t>
                      </a:r>
                      <a:r>
                        <a:rPr lang="cs-CZ" sz="1600" baseline="0" dirty="0">
                          <a:effectLst/>
                        </a:rPr>
                        <a:t>9. 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 do mikroekonomie I.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9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4. 10.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Úvod do mikroekonomie II.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03"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11.10.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7113"/>
                  </a:ext>
                </a:extLst>
              </a:tr>
              <a:tr h="3561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Prvky trhu, tržní</a:t>
                      </a:r>
                      <a:r>
                        <a:rPr lang="cs-CZ" sz="1600" baseline="0" dirty="0">
                          <a:effectLst/>
                        </a:rPr>
                        <a:t> rovnováha a její změna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50509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8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996788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Poptávka, elasticita</a:t>
                      </a:r>
                      <a:r>
                        <a:rPr lang="cs-CZ" sz="1600" baseline="0" dirty="0">
                          <a:effectLst/>
                        </a:rPr>
                        <a:t> poptávky</a:t>
                      </a:r>
                      <a:endParaRPr lang="cs-CZ" sz="16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Teorie výroby, produkční funkce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9392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15.11.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Příjmy, náklady, zisk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Opakování k průběžnému testu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10117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29. 11.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13. 12.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Opakování učiva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1447800" y="601980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Změna programu vyhrazena!!!!!</a:t>
            </a:r>
          </a:p>
        </p:txBody>
      </p:sp>
    </p:spTree>
    <p:extLst>
      <p:ext uri="{BB962C8B-B14F-4D97-AF65-F5344CB8AC3E}">
        <p14:creationId xmlns:p14="http://schemas.microsoft.com/office/powerpoint/2010/main" val="237508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TULEJA, P., P. NEZVAL A I. MAJEROVÁ, 2011. Základy mikroekonomie. Praha: CP </a:t>
            </a:r>
            <a:r>
              <a:rPr lang="cs-CZ" sz="2800" dirty="0" err="1"/>
              <a:t>Bookds</a:t>
            </a:r>
            <a:r>
              <a:rPr lang="cs-CZ" sz="2800" dirty="0"/>
              <a:t>. ISBN 978-80-251-3577-8.</a:t>
            </a:r>
          </a:p>
          <a:p>
            <a:r>
              <a:rPr lang="cs-CZ" sz="2800" dirty="0"/>
              <a:t>JUREČKA, V. A KOLEKTIV, 2010. Mikroekonomie.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978-80-247-3259-6. </a:t>
            </a:r>
            <a:r>
              <a:rPr lang="cs-CZ" sz="2800" i="1" dirty="0"/>
              <a:t>(případně pozdější vydání)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MANKIW, N. G., 2009. Základy ekonomie. Praha: </a:t>
            </a:r>
            <a:r>
              <a:rPr lang="cs-CZ" sz="2800" dirty="0" err="1"/>
              <a:t>Grada</a:t>
            </a:r>
            <a:r>
              <a:rPr lang="cs-CZ" sz="2800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CASE, K. E., R. FAIR and S. OSTER, 2011. </a:t>
            </a:r>
            <a:r>
              <a:rPr lang="cs-CZ" sz="2800" dirty="0" err="1"/>
              <a:t>Principles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Microeconomics</a:t>
            </a:r>
            <a:r>
              <a:rPr lang="cs-CZ" sz="2800" dirty="0"/>
              <a:t>. New York: </a:t>
            </a:r>
            <a:r>
              <a:rPr lang="cs-CZ" sz="2800" dirty="0" err="1"/>
              <a:t>Prentice</a:t>
            </a:r>
            <a:r>
              <a:rPr lang="cs-CZ" sz="2800" dirty="0"/>
              <a:t> </a:t>
            </a:r>
            <a:r>
              <a:rPr lang="cs-CZ" sz="2800" dirty="0" err="1"/>
              <a:t>Hall</a:t>
            </a:r>
            <a:r>
              <a:rPr lang="cs-CZ" sz="2800" dirty="0"/>
              <a:t>. ISBN 978-0131388857.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921</TotalTime>
  <Words>658</Words>
  <Application>Microsoft Office PowerPoint</Application>
  <PresentationFormat>Předvádění na obrazovce (4:3)</PresentationFormat>
  <Paragraphs>99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Wingdings 2</vt:lpstr>
      <vt:lpstr>Arkýř</vt:lpstr>
      <vt:lpstr>EKONOMIE  (BPEKO)  semináře Ing. Ingrid Majerová, Dr.          ZS 2021/2022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Harmonogram seminářů 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Ingrid Majerová</cp:lastModifiedBy>
  <cp:revision>204</cp:revision>
  <dcterms:created xsi:type="dcterms:W3CDTF">2015-02-19T14:22:13Z</dcterms:created>
  <dcterms:modified xsi:type="dcterms:W3CDTF">2021-09-23T15:13:08Z</dcterms:modified>
</cp:coreProperties>
</file>