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7" r:id="rId4"/>
    <p:sldId id="268" r:id="rId5"/>
    <p:sldId id="270" r:id="rId6"/>
    <p:sldId id="258" r:id="rId7"/>
    <p:sldId id="266" r:id="rId8"/>
    <p:sldId id="269" r:id="rId9"/>
    <p:sldId id="271" r:id="rId10"/>
    <p:sldId id="259" r:id="rId11"/>
    <p:sldId id="272" r:id="rId12"/>
    <p:sldId id="260" r:id="rId13"/>
    <p:sldId id="273" r:id="rId14"/>
    <p:sldId id="262" r:id="rId15"/>
    <p:sldId id="274" r:id="rId16"/>
    <p:sldId id="263" r:id="rId17"/>
    <p:sldId id="275" r:id="rId18"/>
    <p:sldId id="26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1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2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4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0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04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7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99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09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9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09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9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63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0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7633-A7B9-4821-BBA2-7FF9A353DB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94B1-B476-40D5-8764-70E7E56A2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9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87355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441649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Zadluženost – Mezinárodní finanční instituce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9061152" y="5168371"/>
            <a:ext cx="28914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133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cs-CZ" altLang="cs-CZ" sz="2133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2133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92" y="740925"/>
            <a:ext cx="2584613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37248" y="480291"/>
            <a:ext cx="623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Struktura veřejných příjmů v EU</a:t>
            </a:r>
            <a:endParaRPr lang="cs-CZ" sz="3200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030" t="32443" r="23478" b="16784"/>
          <a:stretch/>
        </p:blipFill>
        <p:spPr bwMode="auto">
          <a:xfrm>
            <a:off x="831273" y="1637173"/>
            <a:ext cx="10058400" cy="422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2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37248" y="480291"/>
            <a:ext cx="623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Struktura veřejných příjmů v EU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2732" t="16761" r="16997" b="33543"/>
          <a:stretch/>
        </p:blipFill>
        <p:spPr bwMode="auto">
          <a:xfrm>
            <a:off x="762000" y="1357745"/>
            <a:ext cx="10474035" cy="4668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3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71248" y="489527"/>
            <a:ext cx="724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Struktura příjmů v jednotlivých státech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4098" t="19592" r="17910" b="12984"/>
          <a:stretch/>
        </p:blipFill>
        <p:spPr bwMode="auto">
          <a:xfrm>
            <a:off x="674341" y="1256779"/>
            <a:ext cx="11517659" cy="4700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71248" y="489527"/>
            <a:ext cx="724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Struktura příjmů v jednotlivých státech</a:t>
            </a:r>
            <a:endParaRPr lang="cs-CZ" sz="3200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393" t="19702" r="14847" b="17958"/>
          <a:stretch/>
        </p:blipFill>
        <p:spPr bwMode="auto">
          <a:xfrm>
            <a:off x="332508" y="1246909"/>
            <a:ext cx="11457709" cy="5320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9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384837" y="458067"/>
            <a:ext cx="5462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3200" dirty="0">
                <a:solidFill>
                  <a:prstClr val="black"/>
                </a:solidFill>
              </a:rPr>
              <a:t>Struktura veřejných </a:t>
            </a:r>
            <a:r>
              <a:rPr lang="cs-CZ" sz="3200" dirty="0" smtClean="0">
                <a:solidFill>
                  <a:prstClr val="black"/>
                </a:solidFill>
              </a:rPr>
              <a:t>výdajů </a:t>
            </a:r>
            <a:r>
              <a:rPr lang="cs-CZ" sz="3200" dirty="0">
                <a:solidFill>
                  <a:prstClr val="black"/>
                </a:solidFill>
              </a:rPr>
              <a:t>v EU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506" t="33711" r="25113" b="13814"/>
          <a:stretch/>
        </p:blipFill>
        <p:spPr bwMode="auto">
          <a:xfrm>
            <a:off x="546504" y="1554451"/>
            <a:ext cx="10841932" cy="4153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02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384837" y="458067"/>
            <a:ext cx="5462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3200" dirty="0">
                <a:solidFill>
                  <a:prstClr val="black"/>
                </a:solidFill>
              </a:rPr>
              <a:t>Struktura veřejných </a:t>
            </a:r>
            <a:r>
              <a:rPr lang="cs-CZ" sz="3200" dirty="0" smtClean="0">
                <a:solidFill>
                  <a:prstClr val="black"/>
                </a:solidFill>
              </a:rPr>
              <a:t>výdajů </a:t>
            </a:r>
            <a:r>
              <a:rPr lang="cs-CZ" sz="3200" dirty="0">
                <a:solidFill>
                  <a:prstClr val="black"/>
                </a:solidFill>
              </a:rPr>
              <a:t>v EU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3725" t="23820" r="22948" b="29131"/>
          <a:stretch/>
        </p:blipFill>
        <p:spPr bwMode="auto">
          <a:xfrm>
            <a:off x="817418" y="1246909"/>
            <a:ext cx="9670473" cy="4821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7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441198" y="516645"/>
            <a:ext cx="6622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3200" dirty="0">
                <a:solidFill>
                  <a:prstClr val="black"/>
                </a:solidFill>
              </a:rPr>
              <a:t>Struktura </a:t>
            </a:r>
            <a:r>
              <a:rPr lang="cs-CZ" sz="3200" dirty="0" smtClean="0">
                <a:solidFill>
                  <a:prstClr val="black"/>
                </a:solidFill>
              </a:rPr>
              <a:t>výdajů </a:t>
            </a:r>
            <a:r>
              <a:rPr lang="cs-CZ" sz="3200" dirty="0">
                <a:solidFill>
                  <a:prstClr val="black"/>
                </a:solidFill>
              </a:rPr>
              <a:t>v jednotlivých státech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741" t="22753" r="18384" b="8779"/>
          <a:stretch/>
        </p:blipFill>
        <p:spPr bwMode="auto">
          <a:xfrm>
            <a:off x="594388" y="1405889"/>
            <a:ext cx="11334376" cy="4662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17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441198" y="516645"/>
            <a:ext cx="6622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3200" dirty="0">
                <a:solidFill>
                  <a:prstClr val="black"/>
                </a:solidFill>
              </a:rPr>
              <a:t>Struktura </a:t>
            </a:r>
            <a:r>
              <a:rPr lang="cs-CZ" sz="3200" dirty="0" smtClean="0">
                <a:solidFill>
                  <a:prstClr val="black"/>
                </a:solidFill>
              </a:rPr>
              <a:t>výdajů </a:t>
            </a:r>
            <a:r>
              <a:rPr lang="cs-CZ" sz="3200" dirty="0">
                <a:solidFill>
                  <a:prstClr val="black"/>
                </a:solidFill>
              </a:rPr>
              <a:t>v jednotlivých státech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3889" t="19114" r="22454" b="17075"/>
          <a:stretch/>
        </p:blipFill>
        <p:spPr bwMode="auto">
          <a:xfrm>
            <a:off x="886691" y="1413165"/>
            <a:ext cx="10072254" cy="4904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6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527383" y="1796819"/>
            <a:ext cx="10859077" cy="220824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33" b="1" i="1" dirty="0">
                <a:solidFill>
                  <a:srgbClr val="307871"/>
                </a:solidFill>
              </a:rPr>
              <a:t> </a:t>
            </a:r>
            <a:r>
              <a:rPr lang="pl-PL" sz="5333" b="1" i="1" dirty="0">
                <a:solidFill>
                  <a:srgbClr val="307871"/>
                </a:solidFill>
              </a:rPr>
              <a:t>Děkuji za pozornost</a:t>
            </a:r>
            <a:r>
              <a:rPr lang="cs-CZ" sz="5333" b="1" i="1" dirty="0">
                <a:solidFill>
                  <a:srgbClr val="307871"/>
                </a:solidFill>
              </a:rPr>
              <a:t/>
            </a:r>
            <a:br>
              <a:rPr lang="cs-CZ" sz="5333" b="1" i="1" dirty="0">
                <a:solidFill>
                  <a:srgbClr val="307871"/>
                </a:solidFill>
              </a:rPr>
            </a:br>
            <a:r>
              <a:rPr lang="cs-CZ" sz="5333" b="1" i="1" dirty="0">
                <a:solidFill>
                  <a:srgbClr val="307871"/>
                </a:solidFill>
              </a:rPr>
              <a:t/>
            </a:r>
            <a:br>
              <a:rPr lang="cs-CZ" sz="5333" b="1" i="1" dirty="0">
                <a:solidFill>
                  <a:srgbClr val="307871"/>
                </a:solidFill>
              </a:rPr>
            </a:br>
            <a:r>
              <a:rPr lang="cs-CZ" sz="5333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5333" b="1" i="1" dirty="0">
                <a:solidFill>
                  <a:srgbClr val="307871"/>
                </a:solidFill>
              </a:rPr>
              <a:t/>
            </a:r>
            <a:br>
              <a:rPr lang="cs-CZ" sz="5333" b="1" i="1" dirty="0">
                <a:solidFill>
                  <a:srgbClr val="307871"/>
                </a:solidFill>
              </a:rPr>
            </a:br>
            <a:endParaRPr lang="cs-CZ" sz="5333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302585"/>
            <a:ext cx="1274720" cy="9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9548" y="480291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Saldo veřejných financí v % HDP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1171742"/>
            <a:ext cx="10547927" cy="53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9548" y="480291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Saldo veřejných financí v % HDP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3397" t="14868" r="15367" b="25029"/>
          <a:stretch/>
        </p:blipFill>
        <p:spPr bwMode="auto">
          <a:xfrm>
            <a:off x="889027" y="1252537"/>
            <a:ext cx="11441517" cy="5175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87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9548" y="480291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Saldo veřejných financí v % HDP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506" t="21277" r="16607" b="19094"/>
          <a:stretch/>
        </p:blipFill>
        <p:spPr bwMode="auto">
          <a:xfrm>
            <a:off x="647440" y="1410536"/>
            <a:ext cx="11253615" cy="4560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9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9548" y="480291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Saldo veřejných financí v % HDP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3723" t="9410" r="17328" b="32660"/>
          <a:stretch/>
        </p:blipFill>
        <p:spPr bwMode="auto">
          <a:xfrm>
            <a:off x="955965" y="1371600"/>
            <a:ext cx="10460180" cy="4876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8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44570" y="452581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Vládní dluh v % HDP</a:t>
            </a:r>
            <a:endParaRPr lang="cs-CZ" sz="3200" dirty="0"/>
          </a:p>
        </p:txBody>
      </p:sp>
      <p:pic>
        <p:nvPicPr>
          <p:cNvPr id="1026" name="Picture 2" descr="https://ec.europa.eu/eurostat/statistics-explained/images/d/dd/General_government_debt%2C_2016_and_2017_%28%C2%B9%29_%28General_government_consolidated_gross_debt%2C_%25_of_GDP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7" y="1265381"/>
            <a:ext cx="10159346" cy="52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44570" y="452581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Vládní dluh v % HDP</a:t>
            </a:r>
            <a:endParaRPr lang="cs-CZ" sz="3200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628" t="27697" r="15095" b="12909"/>
          <a:stretch/>
        </p:blipFill>
        <p:spPr bwMode="auto">
          <a:xfrm>
            <a:off x="691932" y="1497472"/>
            <a:ext cx="11029013" cy="486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1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44570" y="452581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Vládní dluh v % HDP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4216" t="31179" r="20279" b="12985"/>
          <a:stretch/>
        </p:blipFill>
        <p:spPr bwMode="auto">
          <a:xfrm>
            <a:off x="484909" y="1219200"/>
            <a:ext cx="11152909" cy="4779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99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44570" y="452581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Vládní dluh v % HDP</a:t>
            </a:r>
            <a:endParaRPr lang="cs-CZ" sz="3200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062" t="20879" r="19477" b="29720"/>
          <a:stretch/>
        </p:blipFill>
        <p:spPr bwMode="auto">
          <a:xfrm>
            <a:off x="665018" y="1316181"/>
            <a:ext cx="10404764" cy="461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104</Words>
  <Application>Microsoft Office PowerPoint</Application>
  <PresentationFormat>Širokoúhlá obrazovka</PresentationFormat>
  <Paragraphs>20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Zadluženost – Mezinárodní finanční instituce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Pražák</dc:creator>
  <cp:lastModifiedBy>uzivatel</cp:lastModifiedBy>
  <cp:revision>16</cp:revision>
  <dcterms:created xsi:type="dcterms:W3CDTF">2016-11-15T15:45:01Z</dcterms:created>
  <dcterms:modified xsi:type="dcterms:W3CDTF">2021-10-13T18:49:28Z</dcterms:modified>
</cp:coreProperties>
</file>