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3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01" r:id="rId20"/>
    <p:sldId id="284" r:id="rId21"/>
    <p:sldId id="285" r:id="rId22"/>
    <p:sldId id="286" r:id="rId23"/>
    <p:sldId id="287" r:id="rId24"/>
    <p:sldId id="297" r:id="rId25"/>
    <p:sldId id="270" r:id="rId26"/>
    <p:sldId id="295" r:id="rId27"/>
    <p:sldId id="288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of Linear Programming I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Radom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ír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Perzina,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Economists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INMBAOAE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729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2 - Solution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16BD41-EDA9-4567-81AE-3B85B79EB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039044"/>
            <a:ext cx="9916785" cy="295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432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213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3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ABC produces 3 mixtures. Each mixture is composed of 3 compositions as written in the table.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how much of each mixture should the company produce in order to maximize profit.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5FCC5B-7CBA-4F46-A0BE-6982DC50B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320456"/>
            <a:ext cx="9723499" cy="237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466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566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3 – Mathematical Model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30000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+ 40000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+ 35000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max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to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0.4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+ 0.2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+ 0.1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100 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0.3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+ 0.3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150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+ 0.2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+ 0.5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200 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0</a:t>
            </a:r>
          </a:p>
          <a:p>
            <a:pPr marL="0" indent="0">
              <a:buNone/>
            </a:pPr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830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192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3 – Solver Parameters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7FDAED9-FF46-4CB2-A08D-2C2D945AD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6838" y="1025112"/>
            <a:ext cx="5578323" cy="52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446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729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3 - Solution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8F2988-C480-40BA-8167-0E82C7F83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276936"/>
            <a:ext cx="9911566" cy="267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676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213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4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XYZ produces 3 tea mixtures. Each mixture is composed of 3 substances as written in the table.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how much of each tea mixture should the company produce in order to maximize profit.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D239B9-C921-44BB-9F68-3AF70DD05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822" y="3252537"/>
            <a:ext cx="9472051" cy="273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4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566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4 – Mathematical Model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80000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+ 60000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+ 60000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max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to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0.4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+ 0.2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+ 0.1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100 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0.3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+ 0.3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150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+ 0.2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+ 0.5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200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+ 0.2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+ 0.1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500 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0</a:t>
            </a:r>
          </a:p>
          <a:p>
            <a:pPr marL="0" indent="0">
              <a:buNone/>
            </a:pPr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336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192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4 – Solver Parameters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1D5BA5-30A7-4A31-80E9-3F291D0D4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191" y="1011663"/>
            <a:ext cx="5578323" cy="52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206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729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4 - Solution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75585F-FC51-47EC-AF0D-18BDD4C75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80954"/>
            <a:ext cx="9976842" cy="304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804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14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Cutting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company produces steel pipes of constant length 12m. The company has obtained a special demand for pipes of these lengths and numbers.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1300 pieces of length 8m,</a:t>
            </a:r>
            <a:b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  600 pieces of length 6m,</a:t>
            </a:r>
            <a:b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2000 pieces of length 4m. 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1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41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 mix problem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Cutting problem</a:t>
            </a:r>
          </a:p>
          <a:p>
            <a:r>
              <a:rPr lang="en-US" sz="22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of the results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04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Cutting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cut the pipes in order to the number of the original pipes were minimal. For simplicity suppose that there is no lost of material when cutting a pipe.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the cutting plan that minimize the waste of material.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 both optimal cutting plans.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44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421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Cutting Problem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all possibilities of cutting the original 12m pipes: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EA694DF-9EE0-412E-AB09-987493DA7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621" y="2083953"/>
            <a:ext cx="5305379" cy="348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36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111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Cutting Problem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i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express the numbers of pieces cut by </a:t>
            </a:r>
            <a:r>
              <a:rPr lang="en-US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baseline="30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variant →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i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must be nonnegative and integer.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constraints must satisfy production of desired number of pipes, i.e. 1300, 600 a 2000 pieces.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1BFBFA2-E354-4BB7-9670-2D52A996A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897" y="3429000"/>
            <a:ext cx="2415749" cy="122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400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421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Cutting Problem Solving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 function: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task: minimization the number of used pipes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task: minimization the waste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task: compare the results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080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9250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</a:rPr>
              <a:t>The Cutting Problem Solver Parameters</a:t>
            </a:r>
            <a:endParaRPr lang="en-GB" sz="2800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2BC739-3617-475D-A08D-A4E862095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000" y="972557"/>
            <a:ext cx="5624047" cy="52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07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2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Cutting Problem Solution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task: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1300,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300,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234, </a:t>
            </a:r>
            <a:b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1834, i.e. 1300 pieces cut by the 1st variant, 300 pieces cut by the 2nd variant and 234 pieces cut by the 4</a:t>
            </a:r>
            <a:r>
              <a:rPr lang="en-US" sz="2200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variant, together 1834 pieces.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task: only variants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will be used and the problem has infinity number of optimal solutions.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task: different objective functions → different optimal solutions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7854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275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To remember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 mix problem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Cutting problem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 function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 of non-negativity</a:t>
            </a:r>
          </a:p>
        </p:txBody>
      </p:sp>
    </p:spTree>
    <p:extLst>
      <p:ext uri="{BB962C8B-B14F-4D97-AF65-F5344CB8AC3E}">
        <p14:creationId xmlns:p14="http://schemas.microsoft.com/office/powerpoint/2010/main" val="17444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87188" y="2584453"/>
            <a:ext cx="1101762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</a:t>
            </a:r>
            <a:endParaRPr lang="en-US" altLang="cs-CZ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9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437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company produces 2 products. For each one 3 machines are necessary, with working time in the table.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how many pieces of product 1 and 2 should the company produce in order to maximize profit.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Notice: Produced number of pieces of each product must be integer.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35D73A-166A-4EEB-B896-B8010FD90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610" y="3729316"/>
            <a:ext cx="8389287" cy="244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636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2971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– Mathematical Model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2500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+ 1400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max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to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+ 1.3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340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+ 3.5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650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+ 0.9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100 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0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integer</a:t>
            </a:r>
          </a:p>
          <a:p>
            <a:pPr marL="0" indent="0">
              <a:buNone/>
            </a:pPr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584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923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– Solver Parameters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BBBCBA-BCE7-4F42-B03D-5565CAC84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834" y="1038556"/>
            <a:ext cx="5578323" cy="52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146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460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- Solution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9186CD-3FEF-4BBF-A626-14B02DC9B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70212"/>
            <a:ext cx="9805514" cy="333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11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213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2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XYZ produces 3 products. Each product is composed of 3 compositions as written in the table. 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how many pieces of each product should the company produce in order to maximize profit.</a:t>
            </a:r>
          </a:p>
          <a:p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Notice: Produced number of pieces of each product must be integer.</a:t>
            </a:r>
          </a:p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BCE888-6A8B-49EE-A804-3978ABB83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825553"/>
            <a:ext cx="9996275" cy="236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042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566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2 – Mathematical Model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2500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+ 1400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+ 2000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max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to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+ 23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+ 14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1219 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 4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 6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750 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  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   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300 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 0</a:t>
            </a:r>
          </a:p>
          <a:p>
            <a:pPr marL="0" indent="0">
              <a:buNone/>
            </a:pP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="1" baseline="-25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integer</a:t>
            </a:r>
          </a:p>
          <a:p>
            <a:pPr marL="0" indent="0">
              <a:buNone/>
            </a:pPr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54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192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Product Mix Problem 2 – Solver Parameters</a:t>
            </a:r>
            <a:endParaRPr kumimoji="0" lang="en-GB" sz="2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70212"/>
            <a:ext cx="8280920" cy="4518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236FF3-DE5D-4C02-9E96-8358251780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6838" y="1008864"/>
            <a:ext cx="5578323" cy="52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428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806</Words>
  <Application>Microsoft Office PowerPoint</Application>
  <PresentationFormat>Widescreen</PresentationFormat>
  <Paragraphs>92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Motiv Office</vt:lpstr>
      <vt:lpstr>Applications of Linear Programming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 </cp:lastModifiedBy>
  <cp:revision>48</cp:revision>
  <dcterms:created xsi:type="dcterms:W3CDTF">2016-11-25T20:36:16Z</dcterms:created>
  <dcterms:modified xsi:type="dcterms:W3CDTF">2019-12-16T21:22:12Z</dcterms:modified>
</cp:coreProperties>
</file>