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1" r:id="rId4"/>
    <p:sldId id="273" r:id="rId5"/>
    <p:sldId id="298" r:id="rId6"/>
    <p:sldId id="272" r:id="rId7"/>
    <p:sldId id="317" r:id="rId8"/>
    <p:sldId id="318" r:id="rId9"/>
    <p:sldId id="319" r:id="rId10"/>
    <p:sldId id="320" r:id="rId11"/>
    <p:sldId id="274" r:id="rId12"/>
    <p:sldId id="275" r:id="rId13"/>
    <p:sldId id="276" r:id="rId14"/>
    <p:sldId id="277" r:id="rId15"/>
    <p:sldId id="278" r:id="rId16"/>
    <p:sldId id="299" r:id="rId17"/>
    <p:sldId id="289" r:id="rId18"/>
    <p:sldId id="290" r:id="rId19"/>
    <p:sldId id="291" r:id="rId20"/>
    <p:sldId id="292" r:id="rId21"/>
    <p:sldId id="293" r:id="rId22"/>
    <p:sldId id="300" r:id="rId23"/>
    <p:sldId id="294" r:id="rId24"/>
    <p:sldId id="295" r:id="rId25"/>
    <p:sldId id="296" r:id="rId26"/>
    <p:sldId id="288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Linear Programming II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Perzina,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Economists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INMBAOAE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40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Nutrition Problem 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</a:rPr>
              <a:t>2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-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54D314-BB29-48A1-9E66-3FF7BC7C9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21" y="1936264"/>
            <a:ext cx="10004733" cy="314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1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want to invest 1mil. Euro on the stock market. You have selected shares of 4 companies and 2 bonds. These shares are characterized by the expected return and the risk.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B1028CF-9F56-4A89-AFD5-FC4F1C4F0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428" y="2703875"/>
            <a:ext cx="6591871" cy="24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02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investment strategy suppose that: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each share or bond invest at least 5% of the whole amount.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bonds invest at least 30% of the whole amount.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Weighted sum of the risk must be less then 6.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optimal structure of the portfolio to maximize the expected return of the portfolio such that all constraints of the investment strategy are satisfied.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22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2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a1, a2, a3, a4, o1, o2, - amount invested to shares 1, 2, 3 and 4 and bonds 1 and 2.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 – maximize expected return → the objective function: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maximize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85EF04B-9F56-4FA8-B435-9C6614975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62" y="3279698"/>
            <a:ext cx="6233700" cy="44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9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82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1 mil. Euro: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+ a2 + a3 + a4 + o1 + o2 = 1 000 000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each share or bond invest at least 5%: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a1,a2,a3,a4,o1,o2 ≥ 0,05·1 000 000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bonds invest at least 30% 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o1 + o2 ≥ 0,3·1 000 000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83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96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D1A4CA-EE86-4BE1-862B-17AB1A91C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438" y="1052006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74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92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Portfolio Problem –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risk of the portfolio must be less or equal than 6: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(5a1 + 7a2 + 6a3 + 8a4 + 3o1 + 2o2 ) / 1 000 000 ≤ 6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optimal solution: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a1 = a2 = a3 = 50 000, a4 = 520 000,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o1=280 000 , o2 = 50 0 00, z = 199 400.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6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32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company management wants to invest 10mil Euro. The amount can be invested to the bank account with fixed interest rate of 6% or it can be invested to four financial projects with 5 years investment horizon. The cost and revenue of the projects are summarized in the table.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2F46299-1C14-4B41-816B-F0AD000E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055543"/>
            <a:ext cx="6458266" cy="327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52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32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 the invest strategy in order to maximize the total amount at the end of the investment period.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489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08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to all project requires 13.4 mil. Euro.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only 10 mil. Euro → partial investing (e.g. 10% participation means 10% of investment costs and 10% of revenues).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x1, x2, x3, x4 – ratio of participation on projects 1, 2, 3 a 4: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≤ x1, x2, x3, x4  ≤ 1</a:t>
            </a:r>
          </a:p>
        </p:txBody>
      </p:sp>
    </p:spTree>
    <p:extLst>
      <p:ext uri="{BB962C8B-B14F-4D97-AF65-F5344CB8AC3E}">
        <p14:creationId xmlns:p14="http://schemas.microsoft.com/office/powerpoint/2010/main" val="153577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4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Nutrition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the results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98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 – balance of cost and available amount.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2020 - 10 mil. Euro available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3.4x1 + 2.2x2 + 5x3 + 2.8x4 ≤ 10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Note. p1 as amount invested to the bank account: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3.4x1 + 2.2x2 + 5x3 + 2.8x4 + p1 = 10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2021 – available the amount from the bank account increased by the interest, i.e. 1.06p1 and revenues from the 4th project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2.1x1 + 0.6x2 + 4.2x3 + p2 = 0.1x4 + 1.06p1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19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08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2022: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0.9x1 + 0.7x3 + p3 = 0.1x2 + 0.8x4 + 1.06p2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2023: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p4 = 1.1x1 + 0.8x2 + 2.3x3 + 1.3x4 + 1.06p3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2024: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p5 = 2.8x1 + 1.8x2 + 3.9x3 + 1.6x4 + 1.06p4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p1, p2 , p3 , p4 , p5 ≥ 0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966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12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Investment Problem – Solver Parameters</a:t>
            </a:r>
            <a:endParaRPr lang="en-GB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4259A6-3B49-4D8E-925E-14ADCC0E7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685" y="1008417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57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08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Investment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Goal: maximize the amount at the end of 5 year investment period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 function: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maximize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4x1 + 2x2 + 6.2x3 + 1.6x4 + 1.06p5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solution: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x1= x3= 0, x2= x4= 1, p1= 5, p2= 4.8, p3= 5.99,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p4= 8.45, p5= 12.35, z = 23.367.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896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27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To remember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Nutrition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 problem</a:t>
            </a:r>
          </a:p>
        </p:txBody>
      </p:sp>
    </p:spTree>
    <p:extLst>
      <p:ext uri="{BB962C8B-B14F-4D97-AF65-F5344CB8AC3E}">
        <p14:creationId xmlns:p14="http://schemas.microsoft.com/office/powerpoint/2010/main" val="17444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Questions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know any real-life applications of a cutting problem?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represent variables in a nutrition problem?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03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87188" y="2584453"/>
            <a:ext cx="110176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en-US" altLang="cs-CZ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9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54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Nutrition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meal for a person should contain at least 8000 kJ of energy, 80 g of proteins,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mg </a:t>
            </a:r>
            <a:r>
              <a:rPr lang="en-US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ferrum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200 mg vitamin C. There are 4 kinds of food available. Their composition as well as price per 100g is given in the table.  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B1558FB-CA0F-4272-8724-C805564FB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04" y="3297460"/>
            <a:ext cx="7539017" cy="241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7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31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Nutrition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1,2,3,4 – the amount of food (pork, bread, potatoes, apples)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0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 – requirements for the energy and composition of elements.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A483CC4-1892-4131-A364-1201CC8A3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576" y="3301628"/>
            <a:ext cx="7413319" cy="20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2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434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Nutrition Problem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A1E8A5-37A2-434E-BBA3-75ED49106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650" y="972557"/>
            <a:ext cx="5608806" cy="524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6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31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Nutrition Problem –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Goal: The cheapest structure of daily meal - the objective function: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optimal solution: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2.609,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20,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43.91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D0F2CE0-D41A-4A69-A864-6F618C288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24" y="2713597"/>
            <a:ext cx="3650296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24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Nutrition Problem 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2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feeding for a cow should contain at least 60000 kJ of energy, 5.4 kg of proteins, 3.3 kg fat and 6.7 kg fiber.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3 kinds of feeding available. Their composition as well as price per kg is given in the table.  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cheapest daily mixture for cow.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3C458E-47F7-4547-8208-A4DE039F6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428999"/>
            <a:ext cx="9441228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0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077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Nutrition Problem 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2 – Mathematical Model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+ 19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+ 29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min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+ 7500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+ 12300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60000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5.4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+ 0.5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3.3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+ 0.9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+ 0.6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6.7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0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1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040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Nutrition Problem 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</a:rPr>
              <a:t>2</a:t>
            </a: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415CA5-12A0-4B6E-8393-73C697C83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908" y="1025112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017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1033</Words>
  <Application>Microsoft Office PowerPoint</Application>
  <PresentationFormat>Widescreen</PresentationFormat>
  <Paragraphs>109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Applications of Linear Programming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 </cp:lastModifiedBy>
  <cp:revision>47</cp:revision>
  <dcterms:created xsi:type="dcterms:W3CDTF">2016-11-25T20:36:16Z</dcterms:created>
  <dcterms:modified xsi:type="dcterms:W3CDTF">2019-12-16T21:23:50Z</dcterms:modified>
</cp:coreProperties>
</file>