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258" r:id="rId3"/>
    <p:sldId id="263" r:id="rId4"/>
    <p:sldId id="286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16" r:id="rId19"/>
    <p:sldId id="301" r:id="rId20"/>
    <p:sldId id="302" r:id="rId21"/>
    <p:sldId id="303" r:id="rId22"/>
    <p:sldId id="304" r:id="rId23"/>
    <p:sldId id="305" r:id="rId24"/>
    <p:sldId id="306" r:id="rId25"/>
    <p:sldId id="308" r:id="rId26"/>
    <p:sldId id="307" r:id="rId27"/>
    <p:sldId id="309" r:id="rId28"/>
    <p:sldId id="311" r:id="rId29"/>
    <p:sldId id="310" r:id="rId30"/>
    <p:sldId id="312" r:id="rId31"/>
    <p:sldId id="313" r:id="rId32"/>
    <p:sldId id="314" r:id="rId33"/>
    <p:sldId id="287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39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4205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KVANTITATIVNÍ METODY V EKONOMICKÉ PRAXI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Radmila Krkošková,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60397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Limita funkce - příklady</a:t>
            </a:r>
            <a:endParaRPr lang="cs-CZ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485" y="1971897"/>
            <a:ext cx="6285337" cy="3298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957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Limita funkce - příklady</a:t>
            </a:r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12" y="1966059"/>
            <a:ext cx="5762156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8623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Limita funkce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15" y="2047154"/>
            <a:ext cx="5757863" cy="305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Výpočet limity funkce – lomená funkce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046" y="1674420"/>
            <a:ext cx="6478536" cy="3574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0165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limity funkce – lomená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3" y="2195513"/>
            <a:ext cx="5757862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211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limity funkce – lomená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3" y="2347913"/>
            <a:ext cx="5757862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0937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limity funkce – lomená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3" y="2347913"/>
            <a:ext cx="5757862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904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limity funkce – lomená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47" y="2229160"/>
            <a:ext cx="5757862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1523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limity funkce – lomená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726" y="1857621"/>
            <a:ext cx="9322130" cy="4008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0772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4000" b="1" dirty="0"/>
              <a:t>Výpočet limity funkce – </a:t>
            </a:r>
            <a:r>
              <a:rPr lang="cs-CZ" sz="4000" b="1" dirty="0" smtClean="0"/>
              <a:t>neurčitý výraz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990" y="532464"/>
            <a:ext cx="27622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3" y="2030681"/>
            <a:ext cx="6074084" cy="173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235" y="3894406"/>
            <a:ext cx="417195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72041" y="4191989"/>
            <a:ext cx="700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a)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60212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9609308" cy="4518319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9133686" cy="3933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smtClean="0"/>
              <a:t>KVANTITATIVNÍ   </a:t>
            </a:r>
            <a:r>
              <a:rPr lang="cs-CZ" sz="5800" b="1" cap="all" dirty="0" err="1" smtClean="0"/>
              <a:t>METODy</a:t>
            </a:r>
            <a:r>
              <a:rPr lang="cs-CZ" sz="5800" b="1" cap="all" dirty="0" smtClean="0"/>
              <a:t>  V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EKONOMICKÉ   PRAXI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5</a:t>
            </a:r>
            <a:r>
              <a:rPr lang="cs-CZ" sz="5800" b="1" cap="all" dirty="0" smtClean="0"/>
              <a:t>. přednáška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959969" y="5263662"/>
            <a:ext cx="4003059" cy="89095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 </a:t>
            </a:r>
            <a:endParaRPr lang="en-GB" alt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824" y="449337"/>
            <a:ext cx="4037652" cy="6150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486332" y="703189"/>
            <a:ext cx="566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b)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14515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limity funkce – neurčitý výraz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190" y="449337"/>
            <a:ext cx="274638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470" y="1781176"/>
            <a:ext cx="4476750" cy="4821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163782" y="2006931"/>
            <a:ext cx="519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c)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97408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limity funkce – neurčitý výraz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689" y="449337"/>
            <a:ext cx="274638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685" y="1771650"/>
            <a:ext cx="3429000" cy="480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006724" y="1956896"/>
            <a:ext cx="670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d)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59590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Výpočet jednostranných limit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863" y="1681163"/>
            <a:ext cx="5757862" cy="2736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8323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jednostranných limit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1940399"/>
            <a:ext cx="5757862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53143" y="2111276"/>
            <a:ext cx="545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a)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185198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4000" b="1" dirty="0">
                <a:solidFill>
                  <a:prstClr val="black"/>
                </a:solidFill>
              </a:rPr>
              <a:t>Výpočet jednostranných limit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23" y="1909762"/>
            <a:ext cx="5757862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777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prstClr val="black"/>
                </a:solidFill>
              </a:rPr>
              <a:t>Výpočet jednostranných limit</a:t>
            </a:r>
            <a:endParaRPr lang="cs-CZ" sz="4000" b="1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007424" y="2516462"/>
            <a:ext cx="40989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Vypočtěte limitu  </a:t>
            </a: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8" name="obrázek 164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759" y="2086533"/>
            <a:ext cx="1128156" cy="1297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52400" y="1143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625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Výpočet limity – Eulerovo číslo</a:t>
            </a:r>
            <a:endParaRPr lang="cs-CZ" sz="4000" b="1" dirty="0"/>
          </a:p>
        </p:txBody>
      </p:sp>
      <p:pic>
        <p:nvPicPr>
          <p:cNvPr id="24578" name="obrázek 168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031" y="2720946"/>
            <a:ext cx="6282047" cy="123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77" name="obrázek 168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371" y="3032334"/>
            <a:ext cx="1119745" cy="49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73776" y="1797616"/>
            <a:ext cx="567640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Definice Eulerova čísla:                 </a:t>
            </a: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721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4000" b="1" dirty="0">
                <a:solidFill>
                  <a:prstClr val="black"/>
                </a:solidFill>
              </a:rPr>
              <a:t>Výpočet limity – Eulerovo číslo</a:t>
            </a:r>
            <a:endParaRPr lang="cs-CZ" b="1" dirty="0"/>
          </a:p>
        </p:txBody>
      </p:sp>
      <p:pic>
        <p:nvPicPr>
          <p:cNvPr id="25602" name="obrázek 168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748" y="2246968"/>
            <a:ext cx="2541320" cy="115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1" name="obrázek 16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748" y="3857128"/>
            <a:ext cx="2612571" cy="145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16097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78774" y="2499756"/>
            <a:ext cx="649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a) </a:t>
            </a:r>
            <a:endParaRPr lang="cs-CZ" sz="3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78774" y="4405745"/>
            <a:ext cx="670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b)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349925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Asymptoty funkce – svislá asymptota</a:t>
            </a:r>
            <a:endParaRPr lang="cs-CZ" sz="4000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98634" y="90100"/>
            <a:ext cx="299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ředpokládejme</a:t>
            </a: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že pro zvolenou funkci platí: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458191"/>
            <a:ext cx="11325596" cy="1900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40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000" b="1" dirty="0" smtClean="0"/>
              <a:t>Kvantitativní metody v ekonomické praxi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068360"/>
            <a:ext cx="4806091" cy="20543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Témata přednášky: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l</a:t>
            </a:r>
            <a:r>
              <a:rPr lang="cs-CZ" sz="2800" b="1" i="1" dirty="0" smtClean="0">
                <a:solidFill>
                  <a:srgbClr val="002060"/>
                </a:solidFill>
              </a:rPr>
              <a:t>imita funkce,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 smtClean="0">
                <a:solidFill>
                  <a:srgbClr val="002060"/>
                </a:solidFill>
              </a:rPr>
              <a:t>výpočet limity funkce,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a</a:t>
            </a:r>
            <a:r>
              <a:rPr lang="cs-CZ" sz="2800" b="1" i="1" dirty="0" smtClean="0">
                <a:solidFill>
                  <a:srgbClr val="002060"/>
                </a:solidFill>
              </a:rPr>
              <a:t>symptoty funkce.</a:t>
            </a:r>
            <a:endParaRPr lang="cs-CZ" sz="2800" b="1" i="1" dirty="0">
              <a:solidFill>
                <a:srgbClr val="002060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GB" sz="28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Struktura přednášky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Asymptoty funkce – vodorovná asymptota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10" y="2220687"/>
            <a:ext cx="11483439" cy="2869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5405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02" y="274187"/>
            <a:ext cx="9072443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Asymptoty funkce – šikmá asymptota</a:t>
            </a:r>
            <a:endParaRPr lang="cs-CZ" sz="4000" b="1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22" y="2185060"/>
            <a:ext cx="10699667" cy="2173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4452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Řešený 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996117" cy="846323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obrázek 156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124" y="1657608"/>
            <a:ext cx="2606565" cy="1045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00" name="obrázek 157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362" y="2988179"/>
            <a:ext cx="1068779" cy="46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9" name="obrázek 157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629" y="4524405"/>
            <a:ext cx="2933205" cy="105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8" name="obrázek 157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269" y="4631377"/>
            <a:ext cx="5498276" cy="953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7" name="obrázek 157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359" y="5848416"/>
            <a:ext cx="1650671" cy="52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69780" y="2943231"/>
            <a:ext cx="481538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Svislá asymptota má rovnici </a:t>
            </a:r>
            <a:endParaRPr kumimoji="0" lang="cs-CZ" altLang="cs-CZ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19125" y="3508972"/>
            <a:ext cx="7755082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Vodorovná asymptota funkce neexistuje. 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Vypočteme rovnici šikmé asymptoty:</a:t>
            </a:r>
            <a:endParaRPr kumimoji="0" lang="cs-CZ" altLang="cs-CZ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1123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cs-CZ" alt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80036" y="5808116"/>
            <a:ext cx="470032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Šikmá asymptota má rovnici </a:t>
            </a:r>
            <a:endParaRPr kumimoji="0" lang="cs-CZ" altLang="cs-CZ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81021" y="1903123"/>
            <a:ext cx="59532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Vypočtěte všechny asymptoty funkce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5133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Spojitost a limita funkce</a:t>
            </a:r>
            <a:endParaRPr lang="cs-CZ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2" y="1852550"/>
            <a:ext cx="6264089" cy="4476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Spojitost funkce</a:t>
            </a:r>
            <a:endParaRPr lang="cs-CZ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057" y="2315689"/>
            <a:ext cx="7350825" cy="3348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86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Spojitost funkce</a:t>
            </a:r>
            <a:endParaRPr lang="cs-CZ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681" y="2261571"/>
            <a:ext cx="6923314" cy="1787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66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Poznámka:</a:t>
            </a:r>
            <a:endParaRPr lang="cs-CZ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857" y="2032010"/>
            <a:ext cx="6707356" cy="3724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6424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Bolzanova věta</a:t>
            </a:r>
            <a:endParaRPr lang="cs-CZ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35" y="2153812"/>
            <a:ext cx="6448300" cy="2335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44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Weierstrassova</a:t>
            </a:r>
            <a:r>
              <a:rPr lang="cs-CZ" b="1" dirty="0" smtClean="0"/>
              <a:t> věta</a:t>
            </a:r>
            <a:endParaRPr lang="cs-CZ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203" y="2360422"/>
            <a:ext cx="6317671" cy="223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0387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253</Words>
  <Application>Microsoft Office PowerPoint</Application>
  <PresentationFormat>Širokoúhlá obrazovka</PresentationFormat>
  <Paragraphs>83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Motiv Office</vt:lpstr>
      <vt:lpstr>Název prezentace</vt:lpstr>
      <vt:lpstr>Prezentace aplikace PowerPoint</vt:lpstr>
      <vt:lpstr>Prezentace aplikace PowerPoint</vt:lpstr>
      <vt:lpstr>Spojitost a limita funkce</vt:lpstr>
      <vt:lpstr>Spojitost funkce</vt:lpstr>
      <vt:lpstr>Spojitost funkce</vt:lpstr>
      <vt:lpstr>Poznámka:</vt:lpstr>
      <vt:lpstr>Bolzanova věta</vt:lpstr>
      <vt:lpstr>Weierstrassova věta</vt:lpstr>
      <vt:lpstr>Limita funkce - příklady</vt:lpstr>
      <vt:lpstr>Limita funkce - příklady</vt:lpstr>
      <vt:lpstr>Limita funkce - příklady</vt:lpstr>
      <vt:lpstr>Výpočet limity funkce – lomená funkce</vt:lpstr>
      <vt:lpstr>Výpočet limity funkce – lomená funkce</vt:lpstr>
      <vt:lpstr>Výpočet limity funkce – lomená funkce</vt:lpstr>
      <vt:lpstr>Výpočet limity funkce – lomená funkce</vt:lpstr>
      <vt:lpstr>Výpočet limity funkce – lomená funkce</vt:lpstr>
      <vt:lpstr>Výpočet limity funkce – lomená funkce</vt:lpstr>
      <vt:lpstr>Výpočet limity funkce – neurčitý výraz </vt:lpstr>
      <vt:lpstr>Prezentace aplikace PowerPoint</vt:lpstr>
      <vt:lpstr>Výpočet limity funkce – neurčitý výraz </vt:lpstr>
      <vt:lpstr>Výpočet limity funkce – neurčitý výraz </vt:lpstr>
      <vt:lpstr>Výpočet jednostranných limit</vt:lpstr>
      <vt:lpstr>Výpočet jednostranných limit</vt:lpstr>
      <vt:lpstr>Výpočet jednostranných limit</vt:lpstr>
      <vt:lpstr>Výpočet jednostranných limit</vt:lpstr>
      <vt:lpstr>Výpočet limity – Eulerovo číslo</vt:lpstr>
      <vt:lpstr>Výpočet limity – Eulerovo číslo</vt:lpstr>
      <vt:lpstr>Asymptoty funkce – svislá asymptota</vt:lpstr>
      <vt:lpstr>Asymptoty funkce – vodorovná asymptota</vt:lpstr>
      <vt:lpstr>Asymptoty funkce – šikmá asymptota</vt:lpstr>
      <vt:lpstr>Řešený příklad: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Uživatel systému Windows</cp:lastModifiedBy>
  <cp:revision>100</cp:revision>
  <dcterms:created xsi:type="dcterms:W3CDTF">2016-11-25T20:36:16Z</dcterms:created>
  <dcterms:modified xsi:type="dcterms:W3CDTF">2018-05-02T07:38:40Z</dcterms:modified>
</cp:coreProperties>
</file>